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3"/>
  </p:notesMasterIdLst>
  <p:sldIdLst>
    <p:sldId id="703" r:id="rId2"/>
    <p:sldId id="708" r:id="rId3"/>
    <p:sldId id="695" r:id="rId4"/>
    <p:sldId id="721" r:id="rId5"/>
    <p:sldId id="720" r:id="rId6"/>
    <p:sldId id="723" r:id="rId7"/>
    <p:sldId id="704" r:id="rId8"/>
    <p:sldId id="716" r:id="rId9"/>
    <p:sldId id="710" r:id="rId10"/>
    <p:sldId id="722" r:id="rId11"/>
    <p:sldId id="702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9 &amp; 10 - Droit propriété intellectuelle" id="{41D3E2AE-DA66-4D36-AB64-3298D7CBBBDC}">
          <p14:sldIdLst>
            <p14:sldId id="703"/>
            <p14:sldId id="708"/>
            <p14:sldId id="695"/>
            <p14:sldId id="721"/>
            <p14:sldId id="720"/>
            <p14:sldId id="723"/>
            <p14:sldId id="704"/>
            <p14:sldId id="716"/>
            <p14:sldId id="710"/>
            <p14:sldId id="722"/>
            <p14:sldId id="7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FDFDF"/>
    <a:srgbClr val="EFEFEF"/>
    <a:srgbClr val="F5F5F5"/>
    <a:srgbClr val="FEFEFE"/>
    <a:srgbClr val="D6D6D6"/>
    <a:srgbClr val="FDFDFD"/>
    <a:srgbClr val="F3F3F3"/>
    <a:srgbClr val="E6E6E6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90" autoAdjust="0"/>
    <p:restoredTop sz="94928" autoAdjust="0"/>
  </p:normalViewPr>
  <p:slideViewPr>
    <p:cSldViewPr>
      <p:cViewPr varScale="1">
        <p:scale>
          <a:sx n="71" d="100"/>
          <a:sy n="71" d="100"/>
        </p:scale>
        <p:origin x="84" y="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0A8AC-6E98-4AD0-A05E-55560B0A1353}" type="datetimeFigureOut">
              <a:rPr lang="fr-FR" smtClean="0"/>
              <a:t>17/04/2022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DFFEE-A45F-4170-9C0F-AE9067F5A88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995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DFFEE-A45F-4170-9C0F-AE9067F5A88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028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17/04/2022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8650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17/04/2022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1162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17/04/2022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26150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285750" y="342919"/>
            <a:ext cx="7858125" cy="300019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32145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687" cap="all" spc="84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Texte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913834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285750" y="342919"/>
            <a:ext cx="7858125" cy="300019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32145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687" cap="all" spc="84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748710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17/04/2022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2364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17/04/2022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7586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17/04/2022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8256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17/04/2022</a:t>
            </a:fld>
            <a:endParaRPr lang="fr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51488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17/04/2022</a:t>
            </a:fld>
            <a:endParaRPr lang="fr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6552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17/04/2022</a:t>
            </a:fld>
            <a:endParaRPr lang="fr-B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1798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17/04/2022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3258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17/04/2022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4858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AE8BC39-7020-49FC-80D0-D1EAD488CBC0}" type="datetimeFigureOut">
              <a:rPr lang="fr-F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17/04/2022</a:t>
            </a:fld>
            <a:endParaRPr lang="fr-FR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fr-FR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ED0521C-0371-4AE2-9C2C-1A832593453F}" type="slidenum">
              <a:rPr lang="fr-F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301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hyperlink" Target="https://www.langlais-avocats.com/actualites/actualites-juridiques/660-combinaison-de-couleurs-les-marques-de-la-societe-red-bull-annulees.html" TargetMode="External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pi.fr/fr/comprendre-la-propriete-intellectuelle/le-brevet/cas-particulier-le-certificat" TargetMode="External"/><Relationship Id="rId2" Type="http://schemas.openxmlformats.org/officeDocument/2006/relationships/hyperlink" Target="http://www.isokanet.com/tokususu/cos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175408" cy="1083329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Chap</a:t>
            </a:r>
            <a:r>
              <a:rPr lang="fr-FR" dirty="0"/>
              <a:t> 4 – Le droit de la propriété intellectuelle</a:t>
            </a:r>
            <a:br>
              <a:rPr lang="fr-FR" dirty="0"/>
            </a:br>
            <a:br>
              <a:rPr lang="fr-FR" dirty="0"/>
            </a:br>
            <a:r>
              <a:rPr lang="fr-FR" dirty="0"/>
              <a:t>II) La Propriété industrielle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916832"/>
            <a:ext cx="8928992" cy="4941167"/>
          </a:xfrm>
        </p:spPr>
        <p:txBody>
          <a:bodyPr anchor="t"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fr-FR" u="sng" dirty="0"/>
              <a:t>Objectifs 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dirty="0"/>
              <a:t>La stratégie japonaise de propriété intellectuelle part du principe que </a:t>
            </a:r>
            <a:r>
              <a:rPr lang="fr-FR" dirty="0">
                <a:solidFill>
                  <a:schemeClr val="accent2"/>
                </a:solidFill>
              </a:rPr>
              <a:t>l’exploitation stratégique de la propriété intellectuelle</a:t>
            </a:r>
            <a:r>
              <a:rPr lang="fr-FR" dirty="0"/>
              <a:t> est le seul moyen pour le pays, dépourvu de ressources naturelles, de </a:t>
            </a:r>
            <a:r>
              <a:rPr lang="fr-FR" dirty="0">
                <a:solidFill>
                  <a:schemeClr val="accent2"/>
                </a:solidFill>
              </a:rPr>
              <a:t>maintenir sa position dans l’économie mondiale </a:t>
            </a:r>
            <a:r>
              <a:rPr lang="fr-FR" dirty="0"/>
              <a:t>en renforçant sa compétitivité.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dirty="0"/>
              <a:t>Cette stratégie s’appuie également sur la conviction que le </a:t>
            </a:r>
            <a:r>
              <a:rPr lang="fr-FR" dirty="0">
                <a:solidFill>
                  <a:schemeClr val="accent2"/>
                </a:solidFill>
              </a:rPr>
              <a:t>renforcement de l’innovation et de la créativité au Japon profite à l’économie mondiale </a:t>
            </a:r>
            <a:r>
              <a:rPr lang="fr-FR" dirty="0"/>
              <a:t>et améliore le bien‑être de l’ensemble de la société, y compris dans les pays en développement. 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accent2"/>
                </a:solidFill>
              </a:rPr>
              <a:t>Protéger</a:t>
            </a:r>
            <a:r>
              <a:rPr lang="fr-FR" dirty="0"/>
              <a:t> et </a:t>
            </a:r>
            <a:r>
              <a:rPr lang="fr-FR" dirty="0">
                <a:solidFill>
                  <a:schemeClr val="accent2"/>
                </a:solidFill>
              </a:rPr>
              <a:t>valoriser</a:t>
            </a:r>
            <a:r>
              <a:rPr lang="fr-FR" dirty="0"/>
              <a:t> (pécuniairement) les inventions, innovations et créations. 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fr-FR" dirty="0"/>
              <a:t>Protéger </a:t>
            </a:r>
            <a:r>
              <a:rPr lang="fr-FR" dirty="0">
                <a:solidFill>
                  <a:schemeClr val="accent2"/>
                </a:solidFill>
              </a:rPr>
              <a:t>contre la contrefaçon </a:t>
            </a:r>
            <a:r>
              <a:rPr lang="fr-FR" dirty="0"/>
              <a:t>(reproduction d’un produit ou d’un procédé sans en avoir obtenu l’autorisation). Le brevet ou la marque déposée, jouent un </a:t>
            </a:r>
            <a:r>
              <a:rPr lang="fr-FR" dirty="0">
                <a:solidFill>
                  <a:schemeClr val="accent2"/>
                </a:solidFill>
              </a:rPr>
              <a:t>rôle dissuasif</a:t>
            </a:r>
            <a:r>
              <a:rPr lang="fr-FR" dirty="0"/>
              <a:t>…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fr-FR" dirty="0"/>
              <a:t>Protéger </a:t>
            </a:r>
            <a:r>
              <a:rPr lang="fr-FR" dirty="0">
                <a:solidFill>
                  <a:schemeClr val="accent2"/>
                </a:solidFill>
              </a:rPr>
              <a:t>l’investissement économique </a:t>
            </a:r>
            <a:r>
              <a:rPr lang="fr-FR" dirty="0"/>
              <a:t>de l’entreprise (en conservant son </a:t>
            </a:r>
            <a:r>
              <a:rPr lang="fr-FR" dirty="0">
                <a:solidFill>
                  <a:schemeClr val="accent2"/>
                </a:solidFill>
              </a:rPr>
              <a:t>avantage concurrentiel </a:t>
            </a:r>
            <a:r>
              <a:rPr lang="fr-FR" dirty="0"/>
              <a:t>par l’octroi d’un </a:t>
            </a:r>
            <a:r>
              <a:rPr lang="fr-FR" dirty="0">
                <a:solidFill>
                  <a:schemeClr val="accent2"/>
                </a:solidFill>
              </a:rPr>
              <a:t>monopole d’usage </a:t>
            </a:r>
            <a:r>
              <a:rPr lang="fr-FR" dirty="0"/>
              <a:t>sur une période déterminée </a:t>
            </a:r>
            <a:r>
              <a:rPr lang="fr-FR" dirty="0">
                <a:sym typeface="Wingdings" panose="05000000000000000000" pitchFamily="2" charset="2"/>
              </a:rPr>
              <a:t>brevet</a:t>
            </a:r>
            <a:r>
              <a:rPr lang="fr-FR" dirty="0"/>
              <a:t>)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fr-FR" dirty="0"/>
              <a:t>Protéger également les </a:t>
            </a:r>
            <a:r>
              <a:rPr lang="fr-FR" dirty="0">
                <a:solidFill>
                  <a:schemeClr val="accent2"/>
                </a:solidFill>
              </a:rPr>
              <a:t>signes distinctifs </a:t>
            </a:r>
            <a:r>
              <a:rPr lang="fr-FR" dirty="0"/>
              <a:t>d’une entreprise (son « </a:t>
            </a:r>
            <a:r>
              <a:rPr lang="fr-FR" dirty="0">
                <a:solidFill>
                  <a:schemeClr val="accent2"/>
                </a:solidFill>
              </a:rPr>
              <a:t>image de marque</a:t>
            </a:r>
            <a:r>
              <a:rPr lang="fr-FR" dirty="0"/>
              <a:t> »). Véritable </a:t>
            </a:r>
            <a:r>
              <a:rPr lang="fr-FR" dirty="0">
                <a:solidFill>
                  <a:schemeClr val="accent2"/>
                </a:solidFill>
              </a:rPr>
              <a:t>patrimoine immatériel </a:t>
            </a:r>
            <a:r>
              <a:rPr lang="fr-FR" dirty="0"/>
              <a:t>d’une entreprise (parfois plus de valeur que le patrimoine matériel). Protéger la </a:t>
            </a:r>
            <a:r>
              <a:rPr lang="fr-FR" dirty="0">
                <a:solidFill>
                  <a:schemeClr val="accent2"/>
                </a:solidFill>
              </a:rPr>
              <a:t>confiance</a:t>
            </a:r>
            <a:r>
              <a:rPr lang="fr-FR" dirty="0"/>
              <a:t> que le </a:t>
            </a:r>
            <a:r>
              <a:rPr lang="fr-FR" dirty="0">
                <a:solidFill>
                  <a:schemeClr val="accent2"/>
                </a:solidFill>
              </a:rPr>
              <a:t>consommateur</a:t>
            </a:r>
            <a:r>
              <a:rPr lang="fr-FR" dirty="0"/>
              <a:t> porte au produit/à l’entreprise (elle se monnaie !)</a:t>
            </a:r>
          </a:p>
          <a:p>
            <a:pPr marL="0" indent="0" algn="just">
              <a:buNone/>
            </a:pPr>
            <a:r>
              <a:rPr lang="fr-FR" u="sng" dirty="0"/>
              <a:t>Acquisition de la propriété industrielle 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dirty="0"/>
              <a:t>Les </a:t>
            </a:r>
            <a:r>
              <a:rPr lang="fr-FR" dirty="0">
                <a:solidFill>
                  <a:schemeClr val="accent2"/>
                </a:solidFill>
              </a:rPr>
              <a:t>droits de propriété industrielle </a:t>
            </a:r>
            <a:r>
              <a:rPr lang="fr-FR" dirty="0"/>
              <a:t>s’acquièrent en principe par un </a:t>
            </a:r>
            <a:r>
              <a:rPr lang="fr-FR" dirty="0">
                <a:solidFill>
                  <a:schemeClr val="accent2"/>
                </a:solidFill>
              </a:rPr>
              <a:t>dépôt</a:t>
            </a:r>
            <a:r>
              <a:rPr lang="fr-FR" dirty="0"/>
              <a:t> (brevet, dessin, marque…) et parfois par </a:t>
            </a:r>
            <a:r>
              <a:rPr lang="fr-FR" dirty="0">
                <a:solidFill>
                  <a:schemeClr val="accent2"/>
                </a:solidFill>
              </a:rPr>
              <a:t>l’usage</a:t>
            </a:r>
            <a:r>
              <a:rPr lang="fr-FR" dirty="0"/>
              <a:t> (noms commerciaux ou enseigne)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5492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Propriété industrielle</a:t>
            </a:r>
            <a:br>
              <a:rPr lang="fr-FR" dirty="0"/>
            </a:br>
            <a:r>
              <a:rPr lang="fr-FR" dirty="0"/>
              <a:t>les marques (</a:t>
            </a:r>
            <a:r>
              <a:rPr lang="ja-JP" altLang="fr-FR" dirty="0"/>
              <a:t>商標権</a:t>
            </a:r>
            <a:r>
              <a:rPr lang="fr-FR" altLang="ja-JP" dirty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844824"/>
            <a:ext cx="6840760" cy="5013175"/>
          </a:xfrm>
        </p:spPr>
        <p:txBody>
          <a:bodyPr anchor="t">
            <a:normAutofit fontScale="77500" lnSpcReduction="2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fr-FR" u="sng" dirty="0"/>
              <a:t>Qu’est-ce qu’une marque (En France, art L711-1 CPI ; au Japon </a:t>
            </a:r>
            <a:r>
              <a:rPr lang="ja-JP" altLang="fr-FR" u="sng" dirty="0"/>
              <a:t>商標法第</a:t>
            </a:r>
            <a:r>
              <a:rPr lang="fr-FR" altLang="ja-JP" u="sng" dirty="0"/>
              <a:t>2</a:t>
            </a:r>
            <a:r>
              <a:rPr lang="ja-JP" altLang="fr-FR" u="sng" dirty="0"/>
              <a:t>条</a:t>
            </a:r>
            <a:r>
              <a:rPr lang="fr-FR" altLang="ja-JP" u="sng" dirty="0"/>
              <a:t>)</a:t>
            </a:r>
            <a:r>
              <a:rPr lang="fr-FR" u="sng" dirty="0"/>
              <a:t> 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dirty="0"/>
              <a:t>« La marque de fabrique, de commerce ou de service est un signe susceptible de </a:t>
            </a:r>
            <a:r>
              <a:rPr lang="fr-FR" dirty="0">
                <a:solidFill>
                  <a:schemeClr val="accent2"/>
                </a:solidFill>
              </a:rPr>
              <a:t>représentation graphique </a:t>
            </a:r>
            <a:r>
              <a:rPr lang="fr-FR" dirty="0"/>
              <a:t>servant à </a:t>
            </a:r>
            <a:r>
              <a:rPr lang="fr-FR" dirty="0">
                <a:solidFill>
                  <a:schemeClr val="accent2"/>
                </a:solidFill>
              </a:rPr>
              <a:t>distinguer les produits ou services</a:t>
            </a:r>
            <a:r>
              <a:rPr lang="fr-FR" dirty="0"/>
              <a:t> d’une personne physique ou morale.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fr-FR" dirty="0"/>
              <a:t>a) Les </a:t>
            </a:r>
            <a:r>
              <a:rPr lang="fr-FR" dirty="0">
                <a:solidFill>
                  <a:schemeClr val="accent2"/>
                </a:solidFill>
              </a:rPr>
              <a:t>dénominations</a:t>
            </a:r>
            <a:r>
              <a:rPr lang="fr-FR" dirty="0"/>
              <a:t> sous toutes les formes telles que : mots, assemblages de mots, noms patronymiques et géographiques, pseudonymes, lettres, chiffres, sigles ;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fr-FR" dirty="0"/>
              <a:t>b) Les </a:t>
            </a:r>
            <a:r>
              <a:rPr lang="fr-FR" dirty="0">
                <a:solidFill>
                  <a:schemeClr val="accent2"/>
                </a:solidFill>
              </a:rPr>
              <a:t>signes sonores </a:t>
            </a:r>
            <a:r>
              <a:rPr lang="fr-FR" dirty="0"/>
              <a:t>tels que : sons, phrases musicales ;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fr-FR" dirty="0"/>
              <a:t>c) Les </a:t>
            </a:r>
            <a:r>
              <a:rPr lang="fr-FR" dirty="0">
                <a:solidFill>
                  <a:schemeClr val="accent2"/>
                </a:solidFill>
              </a:rPr>
              <a:t>signes figuratifs </a:t>
            </a:r>
            <a:r>
              <a:rPr lang="fr-FR" dirty="0"/>
              <a:t>tels que : dessins, étiquettes, cachets, lisières, reliefs, hologrammes, logos, images de synthèse ; les formes, notamment celles du produit ou de son conditionnement ou celles caractérisant un service ; les dispositions, combinaisons ou nuances de couleurs. »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fr-FR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dirty="0"/>
              <a:t>Dans le cas d’une </a:t>
            </a:r>
            <a:r>
              <a:rPr lang="fr-FR" dirty="0">
                <a:solidFill>
                  <a:schemeClr val="accent2"/>
                </a:solidFill>
              </a:rPr>
              <a:t>forme déposée </a:t>
            </a:r>
            <a:r>
              <a:rPr lang="fr-FR" dirty="0"/>
              <a:t>comme marque, nous parlons de </a:t>
            </a:r>
            <a:r>
              <a:rPr lang="fr-FR" dirty="0">
                <a:solidFill>
                  <a:schemeClr val="accent2"/>
                </a:solidFill>
              </a:rPr>
              <a:t>marque tridimensionnelle</a:t>
            </a:r>
            <a:r>
              <a:rPr lang="fr-FR" dirty="0"/>
              <a:t> (exemple : la bouteille en verre de Coca Cola ou </a:t>
            </a:r>
            <a:r>
              <a:rPr lang="fr-FR" i="1" dirty="0" err="1"/>
              <a:t>Kani</a:t>
            </a:r>
            <a:r>
              <a:rPr lang="fr-FR" i="1" dirty="0"/>
              <a:t> </a:t>
            </a:r>
            <a:r>
              <a:rPr lang="fr-FR" i="1" dirty="0" err="1"/>
              <a:t>dôraku</a:t>
            </a:r>
            <a:r>
              <a:rPr lang="fr-FR" dirty="0"/>
              <a:t>).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dirty="0"/>
              <a:t>Une marque doit être </a:t>
            </a:r>
            <a:r>
              <a:rPr lang="fr-FR" dirty="0">
                <a:solidFill>
                  <a:schemeClr val="accent2"/>
                </a:solidFill>
              </a:rPr>
              <a:t>distinctive</a:t>
            </a:r>
            <a:r>
              <a:rPr lang="fr-FR" dirty="0"/>
              <a:t> et non </a:t>
            </a:r>
            <a:r>
              <a:rPr lang="fr-FR" dirty="0">
                <a:solidFill>
                  <a:schemeClr val="accent2"/>
                </a:solidFill>
              </a:rPr>
              <a:t>uniquement descriptive </a:t>
            </a:r>
            <a:r>
              <a:rPr lang="fr-FR" dirty="0"/>
              <a:t>(art. L711-2 CPI), </a:t>
            </a:r>
            <a:r>
              <a:rPr lang="fr-FR" dirty="0">
                <a:solidFill>
                  <a:schemeClr val="accent2"/>
                </a:solidFill>
              </a:rPr>
              <a:t>ne pas tromper le public </a:t>
            </a:r>
            <a:r>
              <a:rPr lang="fr-FR" dirty="0"/>
              <a:t>(imiter une autre marque) ou être </a:t>
            </a:r>
            <a:r>
              <a:rPr lang="fr-FR" dirty="0">
                <a:solidFill>
                  <a:schemeClr val="accent2"/>
                </a:solidFill>
              </a:rPr>
              <a:t>contraire à l’ordre public </a:t>
            </a:r>
            <a:r>
              <a:rPr lang="fr-FR" dirty="0"/>
              <a:t>(art. L. 711-3), ou bien encore porter atteinte à des droits antérieurs (art. L. 711-4).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dirty="0"/>
              <a:t>L’enregistrement de la marque auprès de l’INPI/Office japonais des brevets fait naître </a:t>
            </a:r>
            <a:r>
              <a:rPr lang="fr-FR" b="1" dirty="0">
                <a:solidFill>
                  <a:schemeClr val="accent2"/>
                </a:solidFill>
              </a:rPr>
              <a:t>un droit de propriété pour une durée de 10 ans indéfiniment renouvelable</a:t>
            </a:r>
            <a:r>
              <a:rPr lang="fr-FR" dirty="0"/>
              <a:t> (art. L712-1). Ce droit est attaché à la fois à la marque et aux « produits et services auxquels elle s’applique » (art. L 712-2), c’est à dire à ceux désignés lors de son enregistrement (art L. 713-1)..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dirty="0">
                <a:hlinkClick r:id="rId4"/>
              </a:rPr>
              <a:t>https://www.langlais-avocats.com/actualites/actualites-juridiques/660-combinaison-de-couleurs-les-marques-de-la-societe-red-bull-annulees.html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Sur </a:t>
            </a:r>
            <a:r>
              <a:rPr lang="fr-FR" dirty="0" err="1">
                <a:sym typeface="Wingdings" panose="05000000000000000000" pitchFamily="2" charset="2"/>
              </a:rPr>
              <a:t>Red</a:t>
            </a:r>
            <a:r>
              <a:rPr lang="fr-FR" dirty="0">
                <a:sym typeface="Wingdings" panose="05000000000000000000" pitchFamily="2" charset="2"/>
              </a:rPr>
              <a:t> Bull</a:t>
            </a:r>
            <a:endParaRPr lang="fr-FR" dirty="0"/>
          </a:p>
          <a:p>
            <a:pPr algn="just">
              <a:buFont typeface="Wingdings" panose="05000000000000000000" pitchFamily="2" charset="2"/>
              <a:buChar char="v"/>
            </a:pPr>
            <a:endParaRPr lang="fr-FR" dirty="0"/>
          </a:p>
        </p:txBody>
      </p:sp>
      <p:pic>
        <p:nvPicPr>
          <p:cNvPr id="2050" name="Picture 2" descr="https://upload.wikimedia.org/wikipedia/commons/3/36/Kani-Douraku_-_Head_Store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0"/>
          <a:stretch/>
        </p:blipFill>
        <p:spPr bwMode="auto">
          <a:xfrm>
            <a:off x="7020272" y="4816139"/>
            <a:ext cx="1965553" cy="184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4288" y="3221657"/>
            <a:ext cx="839118" cy="144845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0352" y="1127464"/>
            <a:ext cx="1011644" cy="20813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6341" y="3208837"/>
            <a:ext cx="785273" cy="1521467"/>
          </a:xfrm>
          <a:prstGeom prst="rect">
            <a:avLst/>
          </a:prstGeom>
        </p:spPr>
      </p:pic>
      <p:pic>
        <p:nvPicPr>
          <p:cNvPr id="9" name="Picture 2" descr="Image associé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75" y="2852936"/>
            <a:ext cx="6851841" cy="255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11383002"/>
      </p:ext>
    </p:extLst>
  </p:cSld>
  <p:clrMapOvr>
    <a:masterClrMapping/>
  </p:clrMapOvr>
  <p:transition spd="slow" advTm="83139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  <p:extLst>
    <p:ext uri="{3A86A75C-4F4B-4683-9AE1-C65F6400EC91}">
      <p14:laserTraceLst xmlns:p14="http://schemas.microsoft.com/office/powerpoint/2010/main">
        <p14:tracePtLst>
          <p14:tracePt t="12601" x="406400" y="4730750"/>
          <p14:tracePt t="12610" x="596900" y="4610100"/>
          <p14:tracePt t="12619" x="914400" y="4470400"/>
          <p14:tracePt t="12625" x="1092200" y="4337050"/>
          <p14:tracePt t="12639" x="1492250" y="4140200"/>
          <p14:tracePt t="12656" x="2108200" y="3848100"/>
          <p14:tracePt t="12672" x="2533650" y="3594100"/>
          <p14:tracePt t="12689" x="2927350" y="3435350"/>
          <p14:tracePt t="12706" x="3244850" y="3251200"/>
          <p14:tracePt t="12722" x="3524250" y="3073400"/>
          <p14:tracePt t="12739" x="3683000" y="2997200"/>
          <p14:tracePt t="12756" x="3943350" y="2901950"/>
          <p14:tracePt t="12772" x="4140200" y="2857500"/>
          <p14:tracePt t="12789" x="4260850" y="2857500"/>
          <p14:tracePt t="12806" x="4635500" y="2825750"/>
          <p14:tracePt t="12824" x="4908550" y="2787650"/>
          <p14:tracePt t="12838" x="5143500" y="2755900"/>
          <p14:tracePt t="12855" x="5461000" y="2749550"/>
          <p14:tracePt t="12872" x="5702300" y="2686050"/>
          <p14:tracePt t="12889" x="5854700" y="2616200"/>
          <p14:tracePt t="12905" x="5873750" y="2527300"/>
          <p14:tracePt t="12922" x="5822950" y="2425700"/>
          <p14:tracePt t="12939" x="5695950" y="2254250"/>
          <p14:tracePt t="12955" x="5518150" y="2159000"/>
          <p14:tracePt t="12972" x="5073650" y="1968500"/>
          <p14:tracePt t="12991" x="4552950" y="1917700"/>
          <p14:tracePt t="13007" x="4368800" y="1943100"/>
          <p14:tracePt t="13023" x="4197350" y="1993900"/>
          <p14:tracePt t="13043" x="4076700" y="2044700"/>
          <p14:tracePt t="13059" x="4032250" y="2070100"/>
          <p14:tracePt t="13073" x="4025900" y="2089150"/>
          <p14:tracePt t="13089" x="4025900" y="2095500"/>
          <p14:tracePt t="13109" x="4044950" y="2101850"/>
          <p14:tracePt t="13122" x="4070350" y="2101850"/>
          <p14:tracePt t="13139" x="4108450" y="2101850"/>
          <p14:tracePt t="13155" x="4127500" y="2076450"/>
          <p14:tracePt t="13172" x="4114800" y="2038350"/>
          <p14:tracePt t="13193" x="3981450" y="1993900"/>
          <p14:tracePt t="13206" x="3810000" y="1968500"/>
          <p14:tracePt t="13223" x="3587750" y="2006600"/>
          <p14:tracePt t="13242" x="3416300" y="2114550"/>
          <p14:tracePt t="13259" x="3365500" y="2184400"/>
          <p14:tracePt t="13273" x="3352800" y="2247900"/>
          <p14:tracePt t="13288" x="3371850" y="2336800"/>
          <p14:tracePt t="13305" x="3397250" y="2387600"/>
          <p14:tracePt t="13322" x="3448050" y="2463800"/>
          <p14:tracePt t="13339" x="3498850" y="2501900"/>
          <p14:tracePt t="13355" x="3568700" y="2533650"/>
          <p14:tracePt t="13372" x="3606800" y="2546350"/>
          <p14:tracePt t="13388" x="3625850" y="2552700"/>
          <p14:tracePt t="13437" x="3625850" y="2559050"/>
          <p14:tracePt t="13446" x="3619500" y="2565400"/>
          <p14:tracePt t="13455" x="3613150" y="2578100"/>
          <p14:tracePt t="13472" x="3587750" y="2609850"/>
          <p14:tracePt t="13488" x="3575050" y="2622550"/>
          <p14:tracePt t="13505" x="3556000" y="2628900"/>
          <p14:tracePt t="13522" x="3524250" y="2628900"/>
          <p14:tracePt t="13538" x="3505200" y="2628900"/>
          <p14:tracePt t="13555" x="3460750" y="2635250"/>
          <p14:tracePt t="13572" x="3435350" y="2635250"/>
          <p14:tracePt t="13588" x="3333750" y="2635250"/>
          <p14:tracePt t="13605" x="3206750" y="2622550"/>
          <p14:tracePt t="13622" x="2933700" y="2603500"/>
          <p14:tracePt t="13638" x="2813050" y="2565400"/>
          <p14:tracePt t="13655" x="2578100" y="2533650"/>
          <p14:tracePt t="13672" x="2444750" y="2533650"/>
          <p14:tracePt t="13688" x="2400300" y="2533650"/>
          <p14:tracePt t="13705" x="2374900" y="2527300"/>
          <p14:tracePt t="13738" x="2374900" y="2520950"/>
          <p14:tracePt t="13881" x="2368550" y="2520950"/>
          <p14:tracePt t="13913" x="2362200" y="2508250"/>
          <p14:tracePt t="13929" x="2355850" y="2501900"/>
          <p14:tracePt t="13953" x="2349500" y="2501900"/>
          <p14:tracePt t="13959" x="2343150" y="2501900"/>
          <p14:tracePt t="13975" x="2343150" y="2495550"/>
          <p14:tracePt t="13988" x="2336800" y="2495550"/>
          <p14:tracePt t="14008" x="2330450" y="2495550"/>
          <p14:tracePt t="14021" x="2311400" y="2495550"/>
          <p14:tracePt t="14038" x="2266950" y="2489200"/>
          <p14:tracePt t="14055" x="2260600" y="2482850"/>
          <p14:tracePt t="14088" x="2254250" y="2482850"/>
          <p14:tracePt t="14671" x="2254250" y="2476500"/>
          <p14:tracePt t="14717" x="2260600" y="2470150"/>
          <p14:tracePt t="14733" x="2266950" y="2463800"/>
          <p14:tracePt t="14742" x="2286000" y="2457450"/>
          <p14:tracePt t="14749" x="2292350" y="2457450"/>
          <p14:tracePt t="14758" x="2298700" y="2451100"/>
          <p14:tracePt t="14771" x="2311400" y="2451100"/>
          <p14:tracePt t="14787" x="2317750" y="2451100"/>
          <p14:tracePt t="14810" x="2324100" y="2451100"/>
          <p14:tracePt t="14835" x="2330450" y="2451100"/>
          <p14:tracePt t="14867" x="2336800" y="2451100"/>
          <p14:tracePt t="14929" x="2343150" y="2451100"/>
          <p14:tracePt t="14945" x="2355850" y="2457450"/>
          <p14:tracePt t="14959" x="2362200" y="2457450"/>
          <p14:tracePt t="14967" x="2368550" y="2457450"/>
          <p14:tracePt t="14999" x="2374900" y="2457450"/>
          <p14:tracePt t="15445" x="2381250" y="2457450"/>
          <p14:tracePt t="15717" x="2387600" y="2457450"/>
          <p14:tracePt t="15725" x="2393950" y="2457450"/>
          <p14:tracePt t="15733" x="2400300" y="2457450"/>
          <p14:tracePt t="15757" x="2406650" y="2457450"/>
          <p14:tracePt t="15803" x="2419350" y="2457450"/>
          <p14:tracePt t="15811" x="2432050" y="2457450"/>
          <p14:tracePt t="15820" x="2438400" y="2457450"/>
          <p14:tracePt t="15836" x="2470150" y="2457450"/>
          <p14:tracePt t="15853" x="2489200" y="2463800"/>
          <p14:tracePt t="15870" x="2514600" y="2463800"/>
          <p14:tracePt t="15886" x="2559050" y="2470150"/>
          <p14:tracePt t="15903" x="2641600" y="2476500"/>
          <p14:tracePt t="15920" x="2794000" y="2495550"/>
          <p14:tracePt t="15936" x="2876550" y="2508250"/>
          <p14:tracePt t="15953" x="2940050" y="2508250"/>
          <p14:tracePt t="15970" x="3054350" y="2508250"/>
          <p14:tracePt t="15986" x="3187700" y="2508250"/>
          <p14:tracePt t="16003" x="3346450" y="2520950"/>
          <p14:tracePt t="16020" x="3397250" y="2527300"/>
          <p14:tracePt t="16023" x="3403600" y="2527300"/>
          <p14:tracePt t="16036" x="3422650" y="2527300"/>
          <p14:tracePt t="16053" x="3587750" y="2533650"/>
          <p14:tracePt t="16070" x="3625850" y="2540000"/>
          <p14:tracePt t="16086" x="3632200" y="2540000"/>
          <p14:tracePt t="16140" x="3632200" y="2546350"/>
          <p14:tracePt t="16459" x="3632200" y="2540000"/>
          <p14:tracePt t="16467" x="3632200" y="2533650"/>
          <p14:tracePt t="16477" x="3632200" y="2527300"/>
          <p14:tracePt t="16491" x="3632200" y="2514600"/>
          <p14:tracePt t="16502" x="3638550" y="2514600"/>
          <p14:tracePt t="16519" x="3644900" y="2495550"/>
          <p14:tracePt t="16536" x="3651250" y="2470150"/>
          <p14:tracePt t="16552" x="3676650" y="2444750"/>
          <p14:tracePt t="16569" x="3702050" y="2419350"/>
          <p14:tracePt t="16586" x="3740150" y="2400300"/>
          <p14:tracePt t="16602" x="3752850" y="2381250"/>
          <p14:tracePt t="16619" x="3784600" y="2368550"/>
          <p14:tracePt t="16636" x="3797300" y="2362200"/>
          <p14:tracePt t="16695" x="3810000" y="2362200"/>
          <p14:tracePt t="16701" x="3822700" y="2355850"/>
          <p14:tracePt t="16709" x="3829050" y="2355850"/>
          <p14:tracePt t="16719" x="3835400" y="2349500"/>
          <p14:tracePt t="16741" x="3841750" y="2343150"/>
          <p14:tracePt t="16752" x="3860800" y="2336800"/>
          <p14:tracePt t="16769" x="3879850" y="2330450"/>
          <p14:tracePt t="16786" x="3917950" y="2305050"/>
          <p14:tracePt t="16802" x="3956050" y="2292350"/>
          <p14:tracePt t="16819" x="3962400" y="2292350"/>
          <p14:tracePt t="16836" x="3975100" y="2279650"/>
          <p14:tracePt t="16852" x="3987800" y="2273300"/>
          <p14:tracePt t="16869" x="4000500" y="2266950"/>
          <p14:tracePt t="16886" x="4006850" y="2260600"/>
          <p14:tracePt t="16902" x="4032250" y="2241550"/>
          <p14:tracePt t="16919" x="4064000" y="2222500"/>
          <p14:tracePt t="16936" x="4076700" y="2216150"/>
          <p14:tracePt t="16975" x="4083050" y="2216150"/>
          <p14:tracePt t="19827" x="4102100" y="2216150"/>
          <p14:tracePt t="19835" x="4121150" y="2216150"/>
          <p14:tracePt t="19843" x="4146550" y="2209800"/>
          <p14:tracePt t="19853" x="4159250" y="2203450"/>
          <p14:tracePt t="19866" x="4216400" y="2203450"/>
          <p14:tracePt t="19883" x="4273550" y="2203450"/>
          <p14:tracePt t="19900" x="4337050" y="2203450"/>
          <p14:tracePt t="19916" x="4394200" y="2216150"/>
          <p14:tracePt t="19933" x="4489450" y="2235200"/>
          <p14:tracePt t="19950" x="4603750" y="2247900"/>
          <p14:tracePt t="19966" x="4629150" y="2247900"/>
          <p14:tracePt t="19983" x="4692650" y="2260600"/>
          <p14:tracePt t="20000" x="4737100" y="2260600"/>
          <p14:tracePt t="20016" x="4775200" y="2266950"/>
          <p14:tracePt t="20033" x="4787900" y="2273300"/>
          <p14:tracePt t="20049" x="4826000" y="2273300"/>
          <p14:tracePt t="20066" x="4857750" y="2279650"/>
          <p14:tracePt t="20083" x="4870450" y="2279650"/>
          <p14:tracePt t="20100" x="4889500" y="2286000"/>
          <p14:tracePt t="20116" x="4902200" y="2286000"/>
          <p14:tracePt t="20133" x="4914900" y="2286000"/>
          <p14:tracePt t="20150" x="4953000" y="2292350"/>
          <p14:tracePt t="20166" x="4972050" y="2298700"/>
          <p14:tracePt t="20183" x="5010150" y="2317750"/>
          <p14:tracePt t="20200" x="5054600" y="2324100"/>
          <p14:tracePt t="20216" x="5111750" y="2330450"/>
          <p14:tracePt t="20233" x="5124450" y="2330450"/>
          <p14:tracePt t="20249" x="5124450" y="2336800"/>
          <p14:tracePt t="20357" x="5130800" y="2336800"/>
          <p14:tracePt t="20389" x="5137150" y="2330450"/>
          <p14:tracePt t="20421" x="5137150" y="2324100"/>
          <p14:tracePt t="20429" x="5143500" y="2324100"/>
          <p14:tracePt t="20452" x="5143500" y="2317750"/>
          <p14:tracePt t="20458" x="5149850" y="2311400"/>
          <p14:tracePt t="20466" x="5156200" y="2305050"/>
          <p14:tracePt t="20482" x="5168900" y="2292350"/>
          <p14:tracePt t="20499" x="5175250" y="2279650"/>
          <p14:tracePt t="20516" x="5181600" y="2273300"/>
          <p14:tracePt t="20539" x="5187950" y="2266950"/>
          <p14:tracePt t="20881" x="5194300" y="2266950"/>
          <p14:tracePt t="20889" x="5200650" y="2266950"/>
          <p14:tracePt t="20905" x="5207000" y="2260600"/>
          <p14:tracePt t="21405" x="5213350" y="2260600"/>
          <p14:tracePt t="21474" x="5213350" y="2254250"/>
          <p14:tracePt t="21483" x="5200650" y="2222500"/>
          <p14:tracePt t="21491" x="5175250" y="2178050"/>
          <p14:tracePt t="21499" x="5156200" y="2159000"/>
          <p14:tracePt t="21515" x="5137150" y="2127250"/>
          <p14:tracePt t="21532" x="5118100" y="2108200"/>
          <p14:tracePt t="21548" x="5092700" y="2101850"/>
          <p14:tracePt t="21565" x="5073650" y="2095500"/>
          <p14:tracePt t="21582" x="5048250" y="2089150"/>
          <p14:tracePt t="21598" x="5022850" y="2089150"/>
          <p14:tracePt t="21615" x="5003800" y="2089150"/>
          <p14:tracePt t="21663" x="5003800" y="2101850"/>
          <p14:tracePt t="21671" x="5010150" y="2114550"/>
          <p14:tracePt t="21681" x="5022850" y="2127250"/>
          <p14:tracePt t="21698" x="5067300" y="2171700"/>
          <p14:tracePt t="21715" x="5118100" y="2203450"/>
          <p14:tracePt t="21733" x="5200650" y="2241550"/>
          <p14:tracePt t="21748" x="5238750" y="2247900"/>
          <p14:tracePt t="21765" x="5283200" y="2247900"/>
          <p14:tracePt t="21782" x="5321300" y="2247900"/>
          <p14:tracePt t="21798" x="5353050" y="2241550"/>
          <p14:tracePt t="21815" x="5372100" y="2228850"/>
          <p14:tracePt t="21921" x="5365750" y="2228850"/>
          <p14:tracePt t="21929" x="5359400" y="2228850"/>
          <p14:tracePt t="21936" x="5359400" y="2235200"/>
          <p14:tracePt t="21948" x="5353050" y="2235200"/>
          <p14:tracePt t="21965" x="5353050" y="2241550"/>
          <p14:tracePt t="21981" x="5346700" y="2254250"/>
          <p14:tracePt t="21998" x="5346700" y="2273300"/>
          <p14:tracePt t="22015" x="5359400" y="2311400"/>
          <p14:tracePt t="22031" x="5378450" y="2336800"/>
          <p14:tracePt t="22048" x="5416550" y="2355850"/>
          <p14:tracePt t="22065" x="5486400" y="2393950"/>
          <p14:tracePt t="22081" x="5524500" y="2400300"/>
          <p14:tracePt t="22098" x="5575300" y="2406650"/>
          <p14:tracePt t="22114" x="5619750" y="2406650"/>
          <p14:tracePt t="22131" x="5632450" y="2400300"/>
          <p14:tracePt t="22148" x="5645150" y="2393950"/>
          <p14:tracePt t="22181" x="5651500" y="2387600"/>
          <p14:tracePt t="22202" x="5651500" y="2381250"/>
          <p14:tracePt t="22233" x="5657850" y="2374900"/>
          <p14:tracePt t="22257" x="5657850" y="2368550"/>
          <p14:tracePt t="22265" x="5664200" y="2368550"/>
          <p14:tracePt t="22273" x="5683250" y="2362200"/>
          <p14:tracePt t="22281" x="5695950" y="2355850"/>
          <p14:tracePt t="22298" x="5715000" y="2343150"/>
          <p14:tracePt t="22314" x="5746750" y="2336800"/>
          <p14:tracePt t="22331" x="5759450" y="2324100"/>
          <p14:tracePt t="22348" x="5772150" y="2324100"/>
          <p14:tracePt t="22364" x="5778500" y="2317750"/>
          <p14:tracePt t="22802" x="5772150" y="2317750"/>
          <p14:tracePt t="22810" x="5765800" y="2317750"/>
          <p14:tracePt t="22818" x="5746750" y="2317750"/>
          <p14:tracePt t="22830" x="5727700" y="2317750"/>
          <p14:tracePt t="22847" x="5708650" y="2311400"/>
          <p14:tracePt t="22864" x="5619750" y="2292350"/>
          <p14:tracePt t="22880" x="5575300" y="2286000"/>
          <p14:tracePt t="22897" x="5549900" y="2286000"/>
          <p14:tracePt t="22914" x="5537200" y="2286000"/>
          <p14:tracePt t="22931" x="5524500" y="2286000"/>
          <p14:tracePt t="23279" x="5518150" y="2286000"/>
          <p14:tracePt t="23295" x="5511800" y="2292350"/>
          <p14:tracePt t="23303" x="5505450" y="2298700"/>
          <p14:tracePt t="23319" x="5499100" y="2298700"/>
          <p14:tracePt t="23330" x="5499100" y="2305050"/>
          <p14:tracePt t="23347" x="5492750" y="2305050"/>
          <p14:tracePt t="23364" x="5480050" y="2305050"/>
          <p14:tracePt t="23413" x="5473700" y="2305050"/>
          <p14:tracePt t="23577" x="5461000" y="2305050"/>
          <p14:tracePt t="23585" x="5461000" y="2298700"/>
          <p14:tracePt t="23593" x="5454650" y="2298700"/>
          <p14:tracePt t="23601" x="5441950" y="2292350"/>
          <p14:tracePt t="23618" x="5435600" y="2286000"/>
          <p14:tracePt t="23631" x="5429250" y="2286000"/>
          <p14:tracePt t="23647" x="5422900" y="2279650"/>
          <p14:tracePt t="23680" x="5416550" y="2279650"/>
          <p14:tracePt t="23843" x="5410200" y="2279650"/>
          <p14:tracePt t="23856" x="5410200" y="2286000"/>
          <p14:tracePt t="23897" x="5403850" y="2286000"/>
          <p14:tracePt t="24435" x="5403850" y="2292350"/>
          <p14:tracePt t="24475" x="5403850" y="2298700"/>
          <p14:tracePt t="24827" x="5397500" y="2292350"/>
          <p14:tracePt t="24834" x="5384800" y="2286000"/>
          <p14:tracePt t="24846" x="5378450" y="2279650"/>
          <p14:tracePt t="24862" x="5365750" y="2266950"/>
          <p14:tracePt t="24879" x="5353050" y="2260600"/>
          <p14:tracePt t="24896" x="5346700" y="2254250"/>
          <p14:tracePt t="24912" x="5340350" y="2254250"/>
          <p14:tracePt t="24929" x="5334000" y="2247900"/>
          <p14:tracePt t="25352" x="5327650" y="2247900"/>
          <p14:tracePt t="25365" x="5321300" y="2247900"/>
          <p14:tracePt t="25373" x="5314950" y="2247900"/>
          <p14:tracePt t="25389" x="5308600" y="2247900"/>
          <p14:tracePt t="25397" x="5302250" y="2247900"/>
          <p14:tracePt t="25416" x="5295900" y="2247900"/>
          <p14:tracePt t="25429" x="5289550" y="2247900"/>
          <p14:tracePt t="26639" x="5308600" y="2247900"/>
          <p14:tracePt t="26648" x="5321300" y="2247900"/>
          <p14:tracePt t="26655" x="5334000" y="2247900"/>
          <p14:tracePt t="26663" x="5340350" y="2254250"/>
          <p14:tracePt t="26679" x="5365750" y="2254250"/>
          <p14:tracePt t="26694" x="5372100" y="2254250"/>
          <p14:tracePt t="26711" x="5378450" y="2254250"/>
          <p14:tracePt t="26728" x="5384800" y="2254250"/>
          <p14:tracePt t="27047" x="5391150" y="2260600"/>
          <p14:tracePt t="27053" x="5403850" y="2260600"/>
          <p14:tracePt t="27060" x="5416550" y="2260600"/>
          <p14:tracePt t="27077" x="5429250" y="2260600"/>
          <p14:tracePt t="27094" x="5448300" y="2260600"/>
          <p14:tracePt t="27110" x="5467350" y="2260600"/>
          <p14:tracePt t="27127" x="5473700" y="2260600"/>
          <p14:tracePt t="27144" x="5486400" y="2260600"/>
          <p14:tracePt t="27160" x="5492750" y="2260600"/>
          <p14:tracePt t="27177" x="5505450" y="2260600"/>
          <p14:tracePt t="27194" x="5530850" y="2254250"/>
          <p14:tracePt t="27210" x="5537200" y="2247900"/>
          <p14:tracePt t="27227" x="5549900" y="2247900"/>
          <p14:tracePt t="27244" x="5556250" y="2241550"/>
          <p14:tracePt t="27260" x="5562600" y="2241550"/>
          <p14:tracePt t="27277" x="5568950" y="2235200"/>
          <p14:tracePt t="27294" x="5575300" y="2228850"/>
          <p14:tracePt t="27483" x="5581650" y="2228850"/>
          <p14:tracePt t="27499" x="5588000" y="2228850"/>
          <p14:tracePt t="27514" x="5594350" y="2228850"/>
          <p14:tracePt t="27530" x="5613400" y="2228850"/>
          <p14:tracePt t="27537" x="5638800" y="2228850"/>
          <p14:tracePt t="27544" x="5651500" y="2235200"/>
          <p14:tracePt t="27560" x="5708650" y="2235200"/>
          <p14:tracePt t="27577" x="5727700" y="2235200"/>
          <p14:tracePt t="27593" x="5734050" y="2235200"/>
          <p14:tracePt t="27709" x="5734050" y="2228850"/>
          <p14:tracePt t="27724" x="5734050" y="2222500"/>
          <p14:tracePt t="27732" x="5727700" y="2222500"/>
          <p14:tracePt t="27967" x="5734050" y="2216150"/>
          <p14:tracePt t="27975" x="5759450" y="2203450"/>
          <p14:tracePt t="27983" x="5778500" y="2203450"/>
          <p14:tracePt t="27993" x="5848350" y="2203450"/>
          <p14:tracePt t="28010" x="6013450" y="2203450"/>
          <p14:tracePt t="28026" x="6083300" y="2197100"/>
          <p14:tracePt t="28031" x="6108700" y="2197100"/>
          <p14:tracePt t="28044" x="6140450" y="2197100"/>
          <p14:tracePt t="28060" x="6203950" y="2197100"/>
          <p14:tracePt t="28076" x="6229350" y="2197100"/>
          <p14:tracePt t="28093" x="6261100" y="2190750"/>
          <p14:tracePt t="28110" x="6286500" y="2178050"/>
          <p14:tracePt t="28126" x="6318250" y="2171700"/>
          <p14:tracePt t="28143" x="6343650" y="2159000"/>
          <p14:tracePt t="28160" x="6356350" y="2146300"/>
          <p14:tracePt t="28176" x="6362700" y="2133600"/>
          <p14:tracePt t="28249" x="6362700" y="2127250"/>
          <p14:tracePt t="28258" x="6337300" y="2127250"/>
          <p14:tracePt t="28264" x="6292850" y="2114550"/>
          <p14:tracePt t="28276" x="6248400" y="2108200"/>
          <p14:tracePt t="28293" x="5956300" y="2076450"/>
          <p14:tracePt t="28309" x="5695950" y="2038350"/>
          <p14:tracePt t="28327" x="5302250" y="2012950"/>
          <p14:tracePt t="28346" x="4984750" y="2012950"/>
          <p14:tracePt t="28363" x="4578350" y="2019300"/>
          <p14:tracePt t="28379" x="4038600" y="2057400"/>
          <p14:tracePt t="28394" x="3505200" y="2057400"/>
          <p14:tracePt t="28413" x="2571750" y="1962150"/>
          <p14:tracePt t="28430" x="1962150" y="1943100"/>
          <p14:tracePt t="28444" x="1352550" y="1905000"/>
          <p14:tracePt t="28463" x="844550" y="1860550"/>
          <p14:tracePt t="28480" x="463550" y="1860550"/>
          <p14:tracePt t="28494" x="101600" y="1847850"/>
          <p14:tracePt t="29076" x="19050" y="2012950"/>
          <p14:tracePt t="29085" x="31750" y="2012950"/>
          <p14:tracePt t="29093" x="57150" y="2012950"/>
          <p14:tracePt t="29109" x="82550" y="2012950"/>
          <p14:tracePt t="29126" x="101600" y="2012950"/>
          <p14:tracePt t="29142" x="107950" y="2012950"/>
          <p14:tracePt t="29175" x="114300" y="2025650"/>
          <p14:tracePt t="29192" x="120650" y="2044700"/>
          <p14:tracePt t="29209" x="133350" y="2082800"/>
          <p14:tracePt t="29226" x="158750" y="2108200"/>
          <p14:tracePt t="29242" x="177800" y="2120900"/>
          <p14:tracePt t="29259" x="203200" y="2139950"/>
          <p14:tracePt t="29275" x="234950" y="2146300"/>
          <p14:tracePt t="29292" x="266700" y="2159000"/>
          <p14:tracePt t="29309" x="298450" y="2165350"/>
          <p14:tracePt t="29325" x="349250" y="2178050"/>
          <p14:tracePt t="29342" x="381000" y="2178050"/>
          <p14:tracePt t="29359" x="381000" y="2171700"/>
          <p14:tracePt t="29375" x="381000" y="2146300"/>
          <p14:tracePt t="29392" x="355600" y="2127250"/>
          <p14:tracePt t="29409" x="311150" y="2101850"/>
          <p14:tracePt t="29425" x="285750" y="2076450"/>
          <p14:tracePt t="29442" x="234950" y="2076450"/>
          <p14:tracePt t="29458" x="184150" y="2057400"/>
          <p14:tracePt t="29475" x="114300" y="2038350"/>
          <p14:tracePt t="29492" x="88900" y="2038350"/>
          <p14:tracePt t="29508" x="82550" y="2038350"/>
          <p14:tracePt t="29601" x="88900" y="2038350"/>
          <p14:tracePt t="29607" x="101600" y="2038350"/>
          <p14:tracePt t="29615" x="107950" y="2038350"/>
          <p14:tracePt t="29631" x="114300" y="2038350"/>
          <p14:tracePt t="29642" x="120650" y="2038350"/>
          <p14:tracePt t="29740" x="127000" y="2044700"/>
          <p14:tracePt t="213502" x="127000" y="2051050"/>
          <p14:tracePt t="213511" x="127000" y="2057400"/>
          <p14:tracePt t="213525" x="101600" y="2063750"/>
          <p14:tracePt t="213532" x="76200" y="2063750"/>
          <p14:tracePt t="213540" x="25400" y="2070100"/>
          <p14:tracePt t="213557" x="19050" y="2070100"/>
          <p14:tracePt t="213997" x="25400" y="2076450"/>
          <p14:tracePt t="214003" x="76200" y="2076450"/>
          <p14:tracePt t="214011" x="95250" y="2089150"/>
          <p14:tracePt t="214024" x="222250" y="2108200"/>
          <p14:tracePt t="214040" x="406400" y="2152650"/>
          <p14:tracePt t="214057" x="501650" y="2190750"/>
          <p14:tracePt t="214073" x="641350" y="2235200"/>
          <p14:tracePt t="214091" x="717550" y="2273300"/>
          <p14:tracePt t="214107" x="812800" y="2298700"/>
          <p14:tracePt t="214123" x="1016000" y="2362200"/>
          <p14:tracePt t="214140" x="1206500" y="2444750"/>
          <p14:tracePt t="214144" x="1219200" y="2451100"/>
          <p14:tracePt t="214157" x="1276350" y="2463800"/>
          <p14:tracePt t="214174" x="1765300" y="2609850"/>
          <p14:tracePt t="214190" x="1917700" y="2660650"/>
          <p14:tracePt t="214207" x="2400300" y="2749550"/>
          <p14:tracePt t="214223" x="2787650" y="2813050"/>
          <p14:tracePt t="214240" x="3308350" y="2889250"/>
          <p14:tracePt t="214257" x="3708400" y="2965450"/>
          <p14:tracePt t="214273" x="4025900" y="2984500"/>
          <p14:tracePt t="214290" x="4591050" y="3041650"/>
          <p14:tracePt t="214307" x="4927600" y="3060700"/>
          <p14:tracePt t="214323" x="5111750" y="3079750"/>
          <p14:tracePt t="214340" x="5480050" y="3079750"/>
          <p14:tracePt t="214356" x="5651500" y="3048000"/>
          <p14:tracePt t="214373" x="5784850" y="3003550"/>
          <p14:tracePt t="214390" x="5899150" y="2959100"/>
          <p14:tracePt t="214407" x="6038850" y="2921000"/>
          <p14:tracePt t="214423" x="6108700" y="2901950"/>
          <p14:tracePt t="214440" x="6254750" y="2863850"/>
          <p14:tracePt t="214456" x="6457950" y="2825750"/>
          <p14:tracePt t="214473" x="6521450" y="2819400"/>
          <p14:tracePt t="214490" x="6724650" y="2800350"/>
          <p14:tracePt t="214507" x="6889750" y="2755900"/>
          <p14:tracePt t="214523" x="7004050" y="2698750"/>
          <p14:tracePt t="214540" x="7099300" y="2641600"/>
          <p14:tracePt t="214557" x="7213600" y="2628900"/>
          <p14:tracePt t="214573" x="7366000" y="2622550"/>
          <p14:tracePt t="214590" x="7505700" y="2628900"/>
          <p14:tracePt t="214606" x="7689850" y="2616200"/>
          <p14:tracePt t="214623" x="7778750" y="2597150"/>
          <p14:tracePt t="214640" x="7861300" y="2597150"/>
          <p14:tracePt t="214643" x="7867650" y="2597150"/>
          <p14:tracePt t="214656" x="7880350" y="2590800"/>
          <p14:tracePt t="214673" x="7969250" y="2590800"/>
          <p14:tracePt t="214690" x="8089900" y="2603500"/>
          <p14:tracePt t="214706" x="8216900" y="2603500"/>
          <p14:tracePt t="214723" x="8286750" y="2584450"/>
          <p14:tracePt t="214740" x="8318500" y="2546350"/>
          <p14:tracePt t="214756" x="8331200" y="2514600"/>
          <p14:tracePt t="214773" x="8343900" y="2489200"/>
          <p14:tracePt t="214790" x="8350250" y="2457450"/>
          <p14:tracePt t="214806" x="8350250" y="2444750"/>
          <p14:tracePt t="214823" x="8356600" y="2419350"/>
          <p14:tracePt t="214840" x="8362950" y="2324100"/>
          <p14:tracePt t="214856" x="8362950" y="2247900"/>
          <p14:tracePt t="214873" x="8369300" y="2152650"/>
          <p14:tracePt t="214889" x="8369300" y="2108200"/>
          <p14:tracePt t="214906" x="8369300" y="2095500"/>
          <p14:tracePt t="214947" x="8369300" y="2127250"/>
          <p14:tracePt t="214956" x="8343900" y="2190750"/>
          <p14:tracePt t="214973" x="8337550" y="2336800"/>
          <p14:tracePt t="214989" x="8337550" y="2425700"/>
          <p14:tracePt t="215006" x="8337550" y="2540000"/>
          <p14:tracePt t="215023" x="8343900" y="2635250"/>
          <p14:tracePt t="215040" x="8350250" y="2673350"/>
          <p14:tracePt t="215151" x="8350250" y="2667000"/>
          <p14:tracePt t="215167" x="8350250" y="2635250"/>
          <p14:tracePt t="215173" x="8350250" y="2603500"/>
          <p14:tracePt t="215183" x="8362950" y="2571750"/>
          <p14:tracePt t="215189" x="8375650" y="2559050"/>
          <p14:tracePt t="215206" x="8394700" y="2482850"/>
          <p14:tracePt t="215223" x="8426450" y="2368550"/>
          <p14:tracePt t="215239" x="8426450" y="2165350"/>
          <p14:tracePt t="215256" x="8401050" y="1962150"/>
          <p14:tracePt t="215275" x="8369300" y="1816100"/>
          <p14:tracePt t="215290" x="8350250" y="1784350"/>
          <p14:tracePt t="215307" x="8337550" y="1771650"/>
          <p14:tracePt t="215324" x="8318500" y="1765300"/>
          <p14:tracePt t="215340" x="8305800" y="1765300"/>
          <p14:tracePt t="215357" x="8280400" y="1790700"/>
          <p14:tracePt t="215374" x="8248650" y="1828800"/>
          <p14:tracePt t="215390" x="8216900" y="1962150"/>
          <p14:tracePt t="215407" x="8210550" y="2057400"/>
          <p14:tracePt t="215423" x="8229600" y="2228850"/>
          <p14:tracePt t="215440" x="8312150" y="2419350"/>
          <p14:tracePt t="215456" x="8388350" y="2438400"/>
          <p14:tracePt t="215472" x="8426450" y="2419350"/>
          <p14:tracePt t="215489" x="8470900" y="2260600"/>
          <p14:tracePt t="215506" x="8509000" y="1885950"/>
          <p14:tracePt t="215523" x="8477250" y="1492250"/>
          <p14:tracePt t="215540" x="8407400" y="1270000"/>
          <p14:tracePt t="215556" x="8337550" y="1193800"/>
          <p14:tracePt t="215573" x="8305800" y="1168400"/>
          <p14:tracePt t="215590" x="8242300" y="1155700"/>
          <p14:tracePt t="215607" x="8153400" y="1149350"/>
          <p14:tracePt t="215624" x="8070850" y="1162050"/>
          <p14:tracePt t="215640" x="8013700" y="1206500"/>
          <p14:tracePt t="215643" x="7994650" y="1244600"/>
          <p14:tracePt t="215657" x="7975600" y="1308100"/>
          <p14:tracePt t="215673" x="7956550" y="1492250"/>
          <p14:tracePt t="215690" x="7956550" y="1803400"/>
          <p14:tracePt t="215707" x="7969250" y="1917700"/>
          <p14:tracePt t="215723" x="7975600" y="1936750"/>
          <p14:tracePt t="215791" x="7981950" y="1936750"/>
          <p14:tracePt t="215917" x="7981950" y="1974850"/>
          <p14:tracePt t="215925" x="7988300" y="2025650"/>
          <p14:tracePt t="215933" x="8001000" y="2076450"/>
          <p14:tracePt t="215939" x="8020050" y="2139950"/>
          <p14:tracePt t="215956" x="8058150" y="2286000"/>
          <p14:tracePt t="215972" x="8102600" y="2406650"/>
          <p14:tracePt t="215989" x="8159750" y="2527300"/>
          <p14:tracePt t="216005" x="8235950" y="2660650"/>
          <p14:tracePt t="216022" x="8305800" y="2717800"/>
          <p14:tracePt t="216038" x="8337550" y="2724150"/>
          <p14:tracePt t="216055" x="8337550" y="2711450"/>
          <p14:tracePt t="216072" x="8350250" y="2571750"/>
          <p14:tracePt t="216088" x="8350250" y="2355850"/>
          <p14:tracePt t="216105" x="8343900" y="2152650"/>
          <p14:tracePt t="216122" x="8248650" y="1968500"/>
          <p14:tracePt t="216139" x="8159750" y="1790700"/>
          <p14:tracePt t="216143" x="8121650" y="1739900"/>
          <p14:tracePt t="216156" x="8102600" y="1708150"/>
          <p14:tracePt t="216173" x="7962900" y="1631950"/>
          <p14:tracePt t="216190" x="7823200" y="1587500"/>
          <p14:tracePt t="216206" x="7683500" y="1562100"/>
          <p14:tracePt t="216223" x="7550150" y="1568450"/>
          <p14:tracePt t="216239" x="7454900" y="1651000"/>
          <p14:tracePt t="216256" x="7366000" y="1790700"/>
          <p14:tracePt t="216273" x="7340600" y="1924050"/>
          <p14:tracePt t="216289" x="7334250" y="2101850"/>
          <p14:tracePt t="216306" x="7410450" y="2413000"/>
          <p14:tracePt t="216323" x="7454900" y="2495550"/>
          <p14:tracePt t="216338" x="7569200" y="2660650"/>
          <p14:tracePt t="216355" x="7639050" y="2730500"/>
          <p14:tracePt t="216372" x="7721600" y="2774950"/>
          <p14:tracePt t="216388" x="7842250" y="2800350"/>
          <p14:tracePt t="216405" x="7937500" y="2800350"/>
          <p14:tracePt t="216422" x="8058150" y="2781300"/>
          <p14:tracePt t="216439" x="8216900" y="2622550"/>
          <p14:tracePt t="216455" x="8305800" y="2476500"/>
          <p14:tracePt t="216471" x="8356600" y="2336800"/>
          <p14:tracePt t="216488" x="8375650" y="2286000"/>
          <p14:tracePt t="216505" x="8394700" y="2184400"/>
          <p14:tracePt t="216521" x="8407400" y="2012950"/>
          <p14:tracePt t="216539" x="8407400" y="1917700"/>
          <p14:tracePt t="216556" x="8362950" y="1765300"/>
          <p14:tracePt t="216572" x="8324850" y="1708150"/>
          <p14:tracePt t="216589" x="8267700" y="1676400"/>
          <p14:tracePt t="216605" x="8223250" y="1676400"/>
          <p14:tracePt t="216622" x="8210550" y="1676400"/>
          <p14:tracePt t="216639" x="8204200" y="1676400"/>
          <p14:tracePt t="216656" x="8178800" y="1727200"/>
          <p14:tracePt t="216672" x="8166100" y="1752600"/>
          <p14:tracePt t="216689" x="8153400" y="1949450"/>
          <p14:tracePt t="216706" x="8153400" y="2120900"/>
          <p14:tracePt t="216723" x="8172450" y="2254250"/>
          <p14:tracePt t="216739" x="8255000" y="2482850"/>
          <p14:tracePt t="216755" x="8331200" y="2597150"/>
          <p14:tracePt t="216771" x="8445500" y="2711450"/>
          <p14:tracePt t="216788" x="8496300" y="2730500"/>
          <p14:tracePt t="216805" x="8566150" y="2730500"/>
          <p14:tracePt t="216821" x="8604250" y="2724150"/>
          <p14:tracePt t="216838" x="8705850" y="2673350"/>
          <p14:tracePt t="216854" x="8788400" y="2520950"/>
          <p14:tracePt t="216871" x="8820150" y="2317750"/>
          <p14:tracePt t="216888" x="8813800" y="2070100"/>
          <p14:tracePt t="216904" x="8794750" y="1936750"/>
          <p14:tracePt t="216922" x="8775700" y="1873250"/>
          <p14:tracePt t="216939" x="8661400" y="1746250"/>
          <p14:tracePt t="216956" x="8534400" y="1651000"/>
          <p14:tracePt t="216972" x="8445500" y="1625600"/>
          <p14:tracePt t="216989" x="8324850" y="1606550"/>
          <p14:tracePt t="217006" x="8242300" y="1606550"/>
          <p14:tracePt t="217022" x="8197850" y="1606550"/>
          <p14:tracePt t="217039" x="8153400" y="1651000"/>
          <p14:tracePt t="217057" x="8089900" y="1733550"/>
          <p14:tracePt t="217072" x="8039100" y="1866900"/>
          <p14:tracePt t="217089" x="8013700" y="2006600"/>
          <p14:tracePt t="217106" x="7988300" y="2133600"/>
          <p14:tracePt t="217122" x="7950200" y="2247900"/>
          <p14:tracePt t="217139" x="7924800" y="2400300"/>
          <p14:tracePt t="217154" x="7886700" y="2508250"/>
          <p14:tracePt t="217171" x="7854950" y="2590800"/>
          <p14:tracePt t="217188" x="7823200" y="2705100"/>
          <p14:tracePt t="217204" x="7816850" y="2724150"/>
          <p14:tracePt t="217283" x="7816850" y="2730500"/>
          <p14:tracePt t="217292" x="7804150" y="2730500"/>
          <p14:tracePt t="217299" x="7797800" y="2736850"/>
          <p14:tracePt t="217307" x="7791450" y="2743200"/>
          <p14:tracePt t="217321" x="7772400" y="2762250"/>
          <p14:tracePt t="217338" x="7740650" y="2800350"/>
          <p14:tracePt t="217354" x="7727950" y="2832100"/>
          <p14:tracePt t="217371" x="7721600" y="2838450"/>
          <p14:tracePt t="217387" x="7702550" y="2838450"/>
          <p14:tracePt t="217404" x="7677150" y="2838450"/>
          <p14:tracePt t="217421" x="7651750" y="2813050"/>
          <p14:tracePt t="217437" x="7600950" y="2794000"/>
          <p14:tracePt t="217454" x="7556500" y="2781300"/>
          <p14:tracePt t="217471" x="7524750" y="2781300"/>
          <p14:tracePt t="217487" x="7512050" y="2781300"/>
          <p14:tracePt t="220596" x="7493000" y="2800350"/>
          <p14:tracePt t="220602" x="7467600" y="2838450"/>
          <p14:tracePt t="220611" x="7448550" y="2870200"/>
          <p14:tracePt t="220619" x="7423150" y="2889250"/>
          <p14:tracePt t="220635" x="7372350" y="2940050"/>
          <p14:tracePt t="220651" x="7340600" y="2984500"/>
          <p14:tracePt t="220668" x="7289800" y="3048000"/>
          <p14:tracePt t="220685" x="7258050" y="3117850"/>
          <p14:tracePt t="220701" x="7232650" y="3162300"/>
          <p14:tracePt t="220718" x="7219950" y="3206750"/>
          <p14:tracePt t="220735" x="7207250" y="3219450"/>
          <p14:tracePt t="220751" x="7207250" y="3238500"/>
          <p14:tracePt t="220768" x="7200900" y="3263900"/>
          <p14:tracePt t="220785" x="7200900" y="3276600"/>
          <p14:tracePt t="220801" x="7200900" y="3302000"/>
          <p14:tracePt t="220818" x="7194550" y="3333750"/>
          <p14:tracePt t="220835" x="7194550" y="3371850"/>
          <p14:tracePt t="220851" x="7188200" y="3403600"/>
          <p14:tracePt t="220868" x="7175500" y="3448050"/>
          <p14:tracePt t="220884" x="7169150" y="3536950"/>
          <p14:tracePt t="220901" x="7169150" y="3600450"/>
          <p14:tracePt t="220918" x="7162800" y="3638550"/>
          <p14:tracePt t="220934" x="7162800" y="3663950"/>
          <p14:tracePt t="220951" x="7156450" y="3702050"/>
          <p14:tracePt t="220968" x="7156450" y="3740150"/>
          <p14:tracePt t="220984" x="7143750" y="3771900"/>
          <p14:tracePt t="221001" x="7137400" y="3860800"/>
          <p14:tracePt t="221018" x="7137400" y="3937000"/>
          <p14:tracePt t="221034" x="7131050" y="4025900"/>
          <p14:tracePt t="221051" x="7124700" y="4089400"/>
          <p14:tracePt t="221068" x="7118350" y="4159250"/>
          <p14:tracePt t="221084" x="7112000" y="4203700"/>
          <p14:tracePt t="221101" x="7112000" y="4241800"/>
          <p14:tracePt t="221118" x="7112000" y="4305300"/>
          <p14:tracePt t="221134" x="7112000" y="4337050"/>
          <p14:tracePt t="221151" x="7112000" y="4362450"/>
          <p14:tracePt t="221168" x="7112000" y="4368800"/>
          <p14:tracePt t="221184" x="7112000" y="4387850"/>
          <p14:tracePt t="221201" x="7118350" y="4400550"/>
          <p14:tracePt t="221218" x="7124700" y="4425950"/>
          <p14:tracePt t="221234" x="7131050" y="4457700"/>
          <p14:tracePt t="221251" x="7131050" y="4476750"/>
          <p14:tracePt t="221267" x="7131050" y="4514850"/>
          <p14:tracePt t="221284" x="7150100" y="4540250"/>
          <p14:tracePt t="221302" x="7162800" y="4572000"/>
          <p14:tracePt t="221317" x="7181850" y="4610100"/>
          <p14:tracePt t="221334" x="7219950" y="4641850"/>
          <p14:tracePt t="221351" x="7251700" y="4673600"/>
          <p14:tracePt t="221368" x="7283450" y="4692650"/>
          <p14:tracePt t="221384" x="7289800" y="4692650"/>
          <p14:tracePt t="221401" x="7308850" y="4705350"/>
          <p14:tracePt t="221418" x="7327900" y="4711700"/>
          <p14:tracePt t="221434" x="7372350" y="4711700"/>
          <p14:tracePt t="221451" x="7391400" y="4711700"/>
          <p14:tracePt t="221467" x="7416800" y="4711700"/>
          <p14:tracePt t="221484" x="7435850" y="4711700"/>
          <p14:tracePt t="221501" x="7467600" y="4705350"/>
          <p14:tracePt t="221517" x="7486650" y="4705350"/>
          <p14:tracePt t="221534" x="7505700" y="4692650"/>
          <p14:tracePt t="221551" x="7537450" y="4692650"/>
          <p14:tracePt t="221567" x="7594600" y="4654550"/>
          <p14:tracePt t="221584" x="7613650" y="4635500"/>
          <p14:tracePt t="221600" x="7620000" y="4622800"/>
          <p14:tracePt t="221617" x="7632700" y="4610100"/>
          <p14:tracePt t="221634" x="7632700" y="4597400"/>
          <p14:tracePt t="221650" x="7651750" y="4527550"/>
          <p14:tracePt t="221667" x="7664450" y="4502150"/>
          <p14:tracePt t="221684" x="7683500" y="4438650"/>
          <p14:tracePt t="221701" x="7702550" y="4394200"/>
          <p14:tracePt t="221717" x="7708900" y="4362450"/>
          <p14:tracePt t="221734" x="7708900" y="4305300"/>
          <p14:tracePt t="221750" x="7727950" y="4222750"/>
          <p14:tracePt t="221767" x="7740650" y="4146550"/>
          <p14:tracePt t="221784" x="7740650" y="4064000"/>
          <p14:tracePt t="221800" x="7747000" y="4006850"/>
          <p14:tracePt t="221817" x="7734300" y="3898900"/>
          <p14:tracePt t="221834" x="7715250" y="3867150"/>
          <p14:tracePt t="221850" x="7696200" y="3771900"/>
          <p14:tracePt t="221867" x="7683500" y="3708400"/>
          <p14:tracePt t="221884" x="7658100" y="3613150"/>
          <p14:tracePt t="221900" x="7626350" y="3549650"/>
          <p14:tracePt t="221917" x="7594600" y="3486150"/>
          <p14:tracePt t="221934" x="7531100" y="3403600"/>
          <p14:tracePt t="221950" x="7486650" y="3371850"/>
          <p14:tracePt t="221967" x="7467600" y="3365500"/>
          <p14:tracePt t="221984" x="7448550" y="3365500"/>
          <p14:tracePt t="222000" x="7410450" y="3365500"/>
          <p14:tracePt t="222017" x="7366000" y="3365500"/>
          <p14:tracePt t="222034" x="7340600" y="3390900"/>
          <p14:tracePt t="222050" x="7327900" y="3409950"/>
          <p14:tracePt t="222067" x="7321550" y="3473450"/>
          <p14:tracePt t="222084" x="7315200" y="3549650"/>
          <p14:tracePt t="222100" x="7308850" y="3657600"/>
          <p14:tracePt t="222118" x="7289800" y="3759200"/>
          <p14:tracePt t="222134" x="7277100" y="3860800"/>
          <p14:tracePt t="222150" x="7277100" y="3905250"/>
          <p14:tracePt t="222153" x="7277100" y="3987800"/>
          <p14:tracePt t="222167" x="7302500" y="4083050"/>
          <p14:tracePt t="222183" x="7340600" y="4159250"/>
          <p14:tracePt t="222200" x="7366000" y="4210050"/>
          <p14:tracePt t="222217" x="7410450" y="4241800"/>
          <p14:tracePt t="222233" x="7423150" y="4254500"/>
          <p14:tracePt t="222250" x="7454900" y="4267200"/>
          <p14:tracePt t="222267" x="7480300" y="4273550"/>
          <p14:tracePt t="222283" x="7556500" y="4273550"/>
          <p14:tracePt t="222300" x="7575550" y="4273550"/>
          <p14:tracePt t="222317" x="7594600" y="4273550"/>
          <p14:tracePt t="222333" x="7594600" y="4267200"/>
          <p14:tracePt t="222350" x="7600950" y="4254500"/>
          <p14:tracePt t="222367" x="7600950" y="4241800"/>
          <p14:tracePt t="222384" x="7600950" y="4203700"/>
          <p14:tracePt t="222400" x="7594600" y="4152900"/>
          <p14:tracePt t="222417" x="7575550" y="4121150"/>
          <p14:tracePt t="222433" x="7531100" y="4089400"/>
          <p14:tracePt t="222450" x="7499350" y="4070350"/>
          <p14:tracePt t="222467" x="7473950" y="4064000"/>
          <p14:tracePt t="222483" x="7435850" y="4076700"/>
          <p14:tracePt t="222500" x="7391400" y="4102100"/>
          <p14:tracePt t="222517" x="7334250" y="4178300"/>
          <p14:tracePt t="222533" x="7315200" y="4298950"/>
          <p14:tracePt t="222550" x="7315200" y="4387850"/>
          <p14:tracePt t="222566" x="7340600" y="4470400"/>
          <p14:tracePt t="222583" x="7385050" y="4565650"/>
          <p14:tracePt t="222600" x="7423150" y="4641850"/>
          <p14:tracePt t="222616" x="7435850" y="4679950"/>
          <p14:tracePt t="222633" x="7461250" y="4711700"/>
          <p14:tracePt t="222650" x="7505700" y="4730750"/>
          <p14:tracePt t="222666" x="7524750" y="4730750"/>
          <p14:tracePt t="222700" x="7531100" y="4730750"/>
          <p14:tracePt t="222729" x="7531100" y="4724400"/>
          <p14:tracePt t="222737" x="7531100" y="4718050"/>
          <p14:tracePt t="222750" x="7531100" y="4711700"/>
          <p14:tracePt t="222766" x="7531100" y="4705350"/>
          <p14:tracePt t="222783" x="7531100" y="4692650"/>
          <p14:tracePt t="222800" x="7531100" y="4686300"/>
          <p14:tracePt t="222816" x="7531100" y="4673600"/>
          <p14:tracePt t="222833" x="7537450" y="4641850"/>
          <p14:tracePt t="222850" x="7543800" y="4622800"/>
          <p14:tracePt t="222866" x="7543800" y="4603750"/>
          <p14:tracePt t="222883" x="7543800" y="4565650"/>
          <p14:tracePt t="222900" x="7537450" y="4540250"/>
          <p14:tracePt t="222916" x="7537450" y="4527550"/>
          <p14:tracePt t="222933" x="7531100" y="4527550"/>
          <p14:tracePt t="223747" x="7518400" y="4521200"/>
          <p14:tracePt t="223751" x="7505700" y="4521200"/>
          <p14:tracePt t="223761" x="7480300" y="4521200"/>
          <p14:tracePt t="223766" x="7461250" y="4521200"/>
          <p14:tracePt t="223782" x="7410450" y="4533900"/>
          <p14:tracePt t="223799" x="7404100" y="4533900"/>
          <p14:tracePt t="223853" x="7397750" y="4533900"/>
          <p14:tracePt t="223861" x="7391400" y="4527550"/>
          <p14:tracePt t="223870" x="7385050" y="4521200"/>
          <p14:tracePt t="223882" x="7378700" y="4514850"/>
          <p14:tracePt t="223899" x="7334250" y="4489450"/>
          <p14:tracePt t="223916" x="7308850" y="4470400"/>
          <p14:tracePt t="224011" x="7308850" y="4464050"/>
          <p14:tracePt t="224017" x="7296150" y="4464050"/>
          <p14:tracePt t="224025" x="7277100" y="4457700"/>
          <p14:tracePt t="224041" x="7270750" y="4457700"/>
          <p14:tracePt t="224049" x="7264400" y="4457700"/>
          <p14:tracePt t="224065" x="7258050" y="4457700"/>
          <p14:tracePt t="224087" x="7251700" y="4457700"/>
          <p14:tracePt t="224099" x="7245350" y="4457700"/>
          <p14:tracePt t="224115" x="7232650" y="4451350"/>
          <p14:tracePt t="224155" x="7232650" y="4445000"/>
          <p14:tracePt t="224159" x="7226300" y="4445000"/>
          <p14:tracePt t="224165" x="7226300" y="4438650"/>
          <p14:tracePt t="224182" x="7219950" y="4419600"/>
          <p14:tracePt t="224198" x="7213600" y="4406900"/>
          <p14:tracePt t="224215" x="7207250" y="4394200"/>
          <p14:tracePt t="224232" x="7200900" y="4381500"/>
          <p14:tracePt t="224248" x="7200900" y="4362450"/>
          <p14:tracePt t="224265" x="7188200" y="4330700"/>
          <p14:tracePt t="224282" x="7175500" y="4286250"/>
          <p14:tracePt t="224298" x="7169150" y="4267200"/>
          <p14:tracePt t="224315" x="7156450" y="4254500"/>
          <p14:tracePt t="224332" x="7156450" y="4248150"/>
          <p14:tracePt t="224385" x="7150100" y="4241800"/>
          <p14:tracePt t="224393" x="7143750" y="4229100"/>
          <p14:tracePt t="224401" x="7131050" y="4210050"/>
          <p14:tracePt t="224415" x="7118350" y="4171950"/>
          <p14:tracePt t="224432" x="7080250" y="4127500"/>
          <p14:tracePt t="224448" x="7073900" y="4114800"/>
          <p14:tracePt t="224465" x="7067550" y="4108450"/>
          <p14:tracePt t="224482" x="7061200" y="4102100"/>
          <p14:tracePt t="224498" x="7061200" y="4095750"/>
          <p14:tracePt t="224533" x="7054850" y="4083050"/>
          <p14:tracePt t="224548" x="7048500" y="4076700"/>
          <p14:tracePt t="224565" x="7035800" y="4076700"/>
          <p14:tracePt t="224598" x="7035800" y="4070350"/>
          <p14:tracePt t="277444" x="7035800" y="4076700"/>
          <p14:tracePt t="277451" x="7035800" y="4095750"/>
          <p14:tracePt t="277459" x="7048500" y="4114800"/>
          <p14:tracePt t="277471" x="7061200" y="4146550"/>
          <p14:tracePt t="277488" x="7143750" y="4235450"/>
          <p14:tracePt t="277505" x="7232650" y="4305300"/>
          <p14:tracePt t="277521" x="7315200" y="4362450"/>
          <p14:tracePt t="277538" x="7378700" y="4381500"/>
          <p14:tracePt t="277555" x="7404100" y="4394200"/>
          <p14:tracePt t="277571" x="7454900" y="4406900"/>
          <p14:tracePt t="277588" x="7486650" y="4413250"/>
          <p14:tracePt t="277605" x="7569200" y="4419600"/>
          <p14:tracePt t="277621" x="7588250" y="4419600"/>
          <p14:tracePt t="277638" x="7747000" y="4406900"/>
          <p14:tracePt t="277655" x="7785100" y="4400550"/>
          <p14:tracePt t="277671" x="7893050" y="4394200"/>
          <p14:tracePt t="277688" x="7975600" y="4381500"/>
          <p14:tracePt t="277705" x="8020050" y="4368800"/>
          <p14:tracePt t="277721" x="8045450" y="4356100"/>
          <p14:tracePt t="277738" x="8077200" y="4349750"/>
          <p14:tracePt t="277754" x="8108950" y="4343400"/>
          <p14:tracePt t="277771" x="8128000" y="4343400"/>
          <p14:tracePt t="277788" x="8128000" y="4337050"/>
          <p14:tracePt t="277889" x="8134350" y="4337050"/>
          <p14:tracePt t="277905" x="8140700" y="4349750"/>
          <p14:tracePt t="277927" x="8147050" y="4362450"/>
          <p14:tracePt t="277934" x="8153400" y="4368800"/>
          <p14:tracePt t="277943" x="8159750" y="4368800"/>
          <p14:tracePt t="277954" x="8166100" y="4387850"/>
          <p14:tracePt t="277971" x="8197850" y="4413250"/>
          <p14:tracePt t="277988" x="8223250" y="4438650"/>
          <p14:tracePt t="278004" x="8255000" y="4470400"/>
          <p14:tracePt t="278021" x="8261350" y="4470400"/>
          <p14:tracePt t="278038" x="8267700" y="4476750"/>
          <p14:tracePt t="278054" x="8274050" y="4476750"/>
          <p14:tracePt t="278071" x="8280400" y="4476750"/>
          <p14:tracePt t="278087" x="8293100" y="4476750"/>
          <p14:tracePt t="278104" x="8293100" y="4470400"/>
          <p14:tracePt t="278121" x="8305800" y="4432300"/>
          <p14:tracePt t="278138" x="8299450" y="4337050"/>
          <p14:tracePt t="278154" x="8274050" y="4311650"/>
          <p14:tracePt t="278171" x="8235950" y="4298950"/>
          <p14:tracePt t="278187" x="8197850" y="4298950"/>
          <p14:tracePt t="278204" x="8185150" y="4298950"/>
          <p14:tracePt t="278220" x="8166100" y="4318000"/>
          <p14:tracePt t="278237" x="8153400" y="4330700"/>
          <p14:tracePt t="278254" x="8153400" y="4349750"/>
          <p14:tracePt t="278271" x="8172450" y="4381500"/>
          <p14:tracePt t="278287" x="8197850" y="4400550"/>
          <p14:tracePt t="278304" x="8242300" y="4438650"/>
          <p14:tracePt t="278321" x="8293100" y="4476750"/>
          <p14:tracePt t="278337" x="8324850" y="4489450"/>
          <p14:tracePt t="278354" x="8356600" y="4495800"/>
          <p14:tracePt t="278371" x="8382000" y="4495800"/>
          <p14:tracePt t="278387" x="8394700" y="4495800"/>
          <p14:tracePt t="278404" x="8413750" y="4489450"/>
          <p14:tracePt t="278421" x="8426450" y="4445000"/>
          <p14:tracePt t="278437" x="8432800" y="4413250"/>
          <p14:tracePt t="278454" x="8432800" y="4381500"/>
          <p14:tracePt t="278470" x="8407400" y="4337050"/>
          <p14:tracePt t="278487" x="8356600" y="4298950"/>
          <p14:tracePt t="278504" x="8318500" y="4279900"/>
          <p14:tracePt t="278520" x="8178800" y="4235450"/>
          <p14:tracePt t="278537" x="8089900" y="4222750"/>
          <p14:tracePt t="278554" x="8045450" y="4222750"/>
          <p14:tracePt t="278570" x="8007350" y="4229100"/>
          <p14:tracePt t="278587" x="7988300" y="4248150"/>
          <p14:tracePt t="278604" x="7988300" y="4260850"/>
          <p14:tracePt t="278620" x="7988300" y="4273550"/>
          <p14:tracePt t="278637" x="7988300" y="4286250"/>
          <p14:tracePt t="278655" x="8020050" y="4324350"/>
          <p14:tracePt t="278670" x="8077200" y="4362450"/>
          <p14:tracePt t="278687" x="8140700" y="4394200"/>
          <p14:tracePt t="278704" x="8191500" y="4400550"/>
          <p14:tracePt t="278720" x="8286750" y="4400550"/>
          <p14:tracePt t="278737" x="8375650" y="4400550"/>
          <p14:tracePt t="278754" x="8426450" y="4400550"/>
          <p14:tracePt t="278770" x="8496300" y="4349750"/>
          <p14:tracePt t="278788" x="8540750" y="4311650"/>
          <p14:tracePt t="278804" x="8616950" y="4197350"/>
          <p14:tracePt t="278820" x="8642350" y="4127500"/>
          <p14:tracePt t="278837" x="8642350" y="4076700"/>
          <p14:tracePt t="278853" x="8655050" y="4006850"/>
          <p14:tracePt t="278870" x="8661400" y="3956050"/>
          <p14:tracePt t="278887" x="8661400" y="3879850"/>
          <p14:tracePt t="278904" x="8642350" y="3810000"/>
          <p14:tracePt t="278920" x="8642350" y="3803650"/>
          <p14:tracePt t="278937" x="8610600" y="3771900"/>
          <p14:tracePt t="278953" x="8559800" y="3721100"/>
          <p14:tracePt t="278970" x="8521700" y="3683000"/>
          <p14:tracePt t="278987" x="8509000" y="3670300"/>
          <p14:tracePt t="279003" x="8502650" y="3670300"/>
          <p14:tracePt t="279020" x="8496300" y="3670300"/>
          <p14:tracePt t="279037" x="8470900" y="3676650"/>
          <p14:tracePt t="279053" x="8451850" y="3708400"/>
          <p14:tracePt t="279070" x="8432800" y="3778250"/>
          <p14:tracePt t="279087" x="8413750" y="3841750"/>
          <p14:tracePt t="279103" x="8413750" y="3892550"/>
          <p14:tracePt t="279120" x="8407400" y="3975100"/>
          <p14:tracePt t="279137" x="8407400" y="4000500"/>
          <p14:tracePt t="279153" x="8407400" y="4006850"/>
          <p14:tracePt t="279170" x="8407400" y="4038600"/>
          <p14:tracePt t="279187" x="8407400" y="4070350"/>
          <p14:tracePt t="279203" x="8407400" y="4102100"/>
          <p14:tracePt t="279220" x="8407400" y="4133850"/>
          <p14:tracePt t="279236" x="8413750" y="4165600"/>
          <p14:tracePt t="279253" x="8420100" y="4191000"/>
          <p14:tracePt t="279270" x="8445500" y="4203700"/>
          <p14:tracePt t="279286" x="8451850" y="4216400"/>
          <p14:tracePt t="279304" x="8470900" y="4248150"/>
          <p14:tracePt t="279320" x="8528050" y="4324350"/>
          <p14:tracePt t="279336" x="8597900" y="4381500"/>
          <p14:tracePt t="279353" x="8629650" y="4387850"/>
          <p14:tracePt t="279370" x="8731250" y="4413250"/>
          <p14:tracePt t="279386" x="8845550" y="4406900"/>
          <p14:tracePt t="279403" x="8909050" y="4387850"/>
          <p14:tracePt t="279421" x="8985250" y="4318000"/>
          <p14:tracePt t="279436" x="8997950" y="4279900"/>
          <p14:tracePt t="279453" x="9004300" y="4248150"/>
          <p14:tracePt t="279470" x="8997950" y="4184650"/>
          <p14:tracePt t="279486" x="8966200" y="4127500"/>
          <p14:tracePt t="279503" x="8921750" y="4051300"/>
          <p14:tracePt t="279520" x="8826500" y="3937000"/>
          <p14:tracePt t="279536" x="8724900" y="3822700"/>
          <p14:tracePt t="279554" x="8578850" y="3740150"/>
          <p14:tracePt t="279570" x="8445500" y="3663950"/>
          <p14:tracePt t="279586" x="8305800" y="3613150"/>
          <p14:tracePt t="279603" x="8159750" y="3575050"/>
          <p14:tracePt t="279620" x="8026400" y="3575050"/>
          <p14:tracePt t="279636" x="7956550" y="3575050"/>
          <p14:tracePt t="279653" x="7924800" y="3587750"/>
          <p14:tracePt t="279657" x="7899400" y="3613150"/>
          <p14:tracePt t="279670" x="7835900" y="3683000"/>
          <p14:tracePt t="279686" x="7804150" y="3771900"/>
          <p14:tracePt t="279703" x="7791450" y="3873500"/>
          <p14:tracePt t="279720" x="7791450" y="3956050"/>
          <p14:tracePt t="279736" x="7797800" y="4025900"/>
          <p14:tracePt t="279753" x="7816850" y="4127500"/>
          <p14:tracePt t="279770" x="7867650" y="4337050"/>
          <p14:tracePt t="279786" x="7899400" y="4381500"/>
          <p14:tracePt t="279804" x="7937500" y="4457700"/>
          <p14:tracePt t="279819" x="7969250" y="4483100"/>
          <p14:tracePt t="279836" x="7988300" y="4495800"/>
          <p14:tracePt t="279921" x="7988300" y="4502150"/>
          <p14:tracePt t="279944" x="7988300" y="4508500"/>
          <p14:tracePt t="279959" x="7994650" y="4514850"/>
          <p14:tracePt t="279967" x="8001000" y="4514850"/>
          <p14:tracePt t="279976" x="8001000" y="4521200"/>
          <p14:tracePt t="279986" x="8007350" y="4527550"/>
          <p14:tracePt t="280003" x="8013700" y="4540250"/>
          <p14:tracePt t="280019" x="8020050" y="4540250"/>
          <p14:tracePt t="280036" x="8020050" y="4546600"/>
          <p14:tracePt t="280053" x="8026400" y="4552950"/>
          <p14:tracePt t="280069" x="8032750" y="4559300"/>
          <p14:tracePt t="280086" x="8032750" y="4565650"/>
          <p14:tracePt t="280921" x="8039100" y="4565650"/>
          <p14:tracePt t="280927" x="8045450" y="4552950"/>
          <p14:tracePt t="280935" x="8045450" y="4546600"/>
          <p14:tracePt t="280959" x="8051800" y="4546600"/>
          <p14:tracePt t="280983" x="8058150" y="4546600"/>
          <p14:tracePt t="281007" x="8064500" y="4546600"/>
          <p14:tracePt t="281015" x="8070850" y="4546600"/>
          <p14:tracePt t="281023" x="8083550" y="4552950"/>
          <p14:tracePt t="281035" x="8096250" y="4559300"/>
          <p14:tracePt t="281052" x="8134350" y="4591050"/>
          <p14:tracePt t="281068" x="8172450" y="4591050"/>
          <p14:tracePt t="281085" x="8204200" y="4591050"/>
          <p14:tracePt t="281102" x="8255000" y="4584700"/>
          <p14:tracePt t="281633" x="8267700" y="4584700"/>
          <p14:tracePt t="281638" x="8274050" y="4584700"/>
          <p14:tracePt t="281651" x="8280400" y="4584700"/>
          <p14:tracePt t="281668" x="8286750" y="4584700"/>
          <p14:tracePt t="281684" x="8293100" y="4591050"/>
          <p14:tracePt t="281701" x="8299450" y="4591050"/>
          <p14:tracePt t="281718" x="8305800" y="4591050"/>
          <p14:tracePt t="281741" x="8318500" y="4591050"/>
          <p14:tracePt t="281757" x="8324850" y="4591050"/>
          <p14:tracePt t="281768" x="8337550" y="4603750"/>
          <p14:tracePt t="281784" x="8350250" y="4610100"/>
          <p14:tracePt t="281801" x="8356600" y="4616450"/>
          <p14:tracePt t="281818" x="8362950" y="4622800"/>
          <p14:tracePt t="281834" x="8375650" y="4629150"/>
          <p14:tracePt t="281851" x="8382000" y="4635500"/>
          <p14:tracePt t="281868" x="8382000" y="4641850"/>
          <p14:tracePt t="281884" x="8394700" y="4648200"/>
          <p14:tracePt t="281901" x="8407400" y="4654550"/>
          <p14:tracePt t="281918" x="8420100" y="4660900"/>
          <p14:tracePt t="281934" x="8432800" y="4667250"/>
          <p14:tracePt t="281999" x="8439150" y="4667250"/>
          <p14:tracePt t="282022" x="8439150" y="4673600"/>
          <p14:tracePt t="282068" x="8439150" y="4679950"/>
          <p14:tracePt t="282091" x="8439150" y="4686300"/>
          <p14:tracePt t="282107" x="8439150" y="4692650"/>
          <p14:tracePt t="282115" x="8445500" y="4699000"/>
          <p14:tracePt t="282123" x="8445500" y="4705350"/>
          <p14:tracePt t="282134" x="8451850" y="4711700"/>
          <p14:tracePt t="282151" x="8451850" y="4724400"/>
          <p14:tracePt t="282201" x="8451850" y="4730750"/>
          <p14:tracePt t="282217" x="8458200" y="4730750"/>
          <p14:tracePt t="282256" x="8464550" y="4730750"/>
          <p14:tracePt t="282262" x="8464550" y="4737100"/>
          <p14:tracePt t="282303" x="8470900" y="4737100"/>
          <p14:tracePt t="282341" x="8477250" y="4737100"/>
          <p14:tracePt t="282599" x="8477250" y="4730750"/>
          <p14:tracePt t="282615" x="8470900" y="4724400"/>
          <p14:tracePt t="282631" x="8464550" y="4724400"/>
          <p14:tracePt t="282639" x="8464550" y="4718050"/>
          <p14:tracePt t="282650" x="8451850" y="4705350"/>
          <p14:tracePt t="282667" x="8432800" y="4679950"/>
          <p14:tracePt t="282684" x="8388350" y="4660900"/>
          <p14:tracePt t="282700" x="8362950" y="4654550"/>
          <p14:tracePt t="282717" x="8350250" y="4648200"/>
          <p14:tracePt t="282734" x="8343900" y="4648200"/>
          <p14:tracePt t="282767" x="8343900" y="4654550"/>
          <p14:tracePt t="282784" x="8375650" y="4679950"/>
          <p14:tracePt t="282800" x="8464550" y="4692650"/>
          <p14:tracePt t="282817" x="8553450" y="4711700"/>
          <p14:tracePt t="282834" x="8642350" y="4711700"/>
          <p14:tracePt t="282852" x="8667750" y="4711700"/>
          <p14:tracePt t="282867" x="8674100" y="4699000"/>
          <p14:tracePt t="282884" x="8674100" y="4692650"/>
          <p14:tracePt t="282900" x="8655050" y="4679950"/>
          <p14:tracePt t="282917" x="8623300" y="4667250"/>
          <p14:tracePt t="282934" x="8464550" y="4648200"/>
          <p14:tracePt t="282950" x="8407400" y="4648200"/>
          <p14:tracePt t="282967" x="8324850" y="4648200"/>
          <p14:tracePt t="282984" x="8274050" y="4648200"/>
          <p14:tracePt t="283000" x="8255000" y="4648200"/>
          <p14:tracePt t="283017" x="8248650" y="4648200"/>
          <p14:tracePt t="283033" x="8248650" y="4654550"/>
          <p14:tracePt t="283050" x="8274050" y="4673600"/>
          <p14:tracePt t="283067" x="8324850" y="4692650"/>
          <p14:tracePt t="283084" x="8445500" y="4724400"/>
          <p14:tracePt t="283101" x="8547100" y="4724400"/>
          <p14:tracePt t="283117" x="8591550" y="4724400"/>
          <p14:tracePt t="283133" x="8674100" y="4705350"/>
          <p14:tracePt t="283150" x="8686800" y="4686300"/>
          <p14:tracePt t="283167" x="8686800" y="4673600"/>
          <p14:tracePt t="283183" x="8680450" y="4667250"/>
          <p14:tracePt t="283200" x="8642350" y="4654550"/>
          <p14:tracePt t="283217" x="8629650" y="4654550"/>
          <p14:tracePt t="283233" x="8623300" y="4654550"/>
          <p14:tracePt t="283250" x="8597900" y="4660900"/>
          <p14:tracePt t="283266" x="8585200" y="4673600"/>
          <p14:tracePt t="283283" x="8572500" y="4692650"/>
          <p14:tracePt t="283300" x="8559800" y="4692650"/>
          <p14:tracePt t="283317" x="8553450" y="4699000"/>
          <p14:tracePt t="283350" x="8547100" y="4711700"/>
          <p14:tracePt t="283383" x="8540750" y="4711700"/>
          <p14:tracePt t="283400" x="8534400" y="4718050"/>
          <p14:tracePt t="283444" x="8528050" y="4718050"/>
          <p14:tracePt t="283460" x="8521700" y="4718050"/>
          <p14:tracePt t="283474" x="8509000" y="4718050"/>
          <p14:tracePt t="283491" x="8502650" y="4718050"/>
          <p14:tracePt t="283500" x="8502650" y="4724400"/>
          <p14:tracePt t="283516" x="8489950" y="4724400"/>
          <p14:tracePt t="283550" x="8477250" y="4724400"/>
          <p14:tracePt t="283583" x="8470900" y="4724400"/>
          <p14:tracePt t="283600" x="8464550" y="4724400"/>
          <p14:tracePt t="283718" x="8464550" y="4730750"/>
          <p14:tracePt t="283733" x="8464550" y="4737100"/>
          <p14:tracePt t="283771" x="8464550" y="4743450"/>
          <p14:tracePt t="283811" x="8464550" y="4749800"/>
          <p14:tracePt t="283827" x="8470900" y="4749800"/>
          <p14:tracePt t="283872" x="8470900" y="4756150"/>
          <p14:tracePt t="284099" x="8470900" y="4762500"/>
          <p14:tracePt t="284107" x="8464550" y="4762500"/>
          <p14:tracePt t="284131" x="8458200" y="4762500"/>
          <p14:tracePt t="284139" x="8458200" y="4768850"/>
          <p14:tracePt t="284170" x="8451850" y="4768850"/>
          <p14:tracePt t="285655" x="8464550" y="4768850"/>
          <p14:tracePt t="285663" x="8470900" y="4768850"/>
          <p14:tracePt t="285668" x="8483600" y="4762500"/>
          <p14:tracePt t="285681" x="8489950" y="4749800"/>
          <p14:tracePt t="285698" x="8496300" y="4718050"/>
          <p14:tracePt t="285715" x="8509000" y="4679950"/>
          <p14:tracePt t="285732" x="8528050" y="4629150"/>
          <p14:tracePt t="285748" x="8540750" y="4584700"/>
          <p14:tracePt t="285764" x="8572500" y="4451350"/>
          <p14:tracePt t="285781" x="8591550" y="4330700"/>
          <p14:tracePt t="285798" x="8610600" y="4260850"/>
          <p14:tracePt t="285815" x="8623300" y="4216400"/>
          <p14:tracePt t="285831" x="8655050" y="4171950"/>
          <p14:tracePt t="285849" x="8712200" y="4051300"/>
          <p14:tracePt t="285864" x="8737600" y="4019550"/>
          <p14:tracePt t="285881" x="8775700" y="3968750"/>
          <p14:tracePt t="285900" x="8807450" y="3898900"/>
          <p14:tracePt t="285914" x="8832850" y="3816350"/>
          <p14:tracePt t="285931" x="8851900" y="3746500"/>
          <p14:tracePt t="285948" x="8877300" y="3683000"/>
          <p14:tracePt t="285964" x="8890000" y="3644900"/>
          <p14:tracePt t="285981" x="8909050" y="3613150"/>
          <p14:tracePt t="285998" x="8928100" y="3524250"/>
          <p14:tracePt t="286014" x="8928100" y="3492500"/>
          <p14:tracePt t="286031" x="8928100" y="3460750"/>
          <p14:tracePt t="286048" x="8928100" y="3429000"/>
          <p14:tracePt t="286064" x="8928100" y="3384550"/>
          <p14:tracePt t="286081" x="8921750" y="3352800"/>
          <p14:tracePt t="286098" x="8909050" y="3321050"/>
          <p14:tracePt t="286114" x="8902700" y="3308350"/>
          <p14:tracePt t="286131" x="8890000" y="3289300"/>
          <p14:tracePt t="286148" x="8877300" y="3263900"/>
          <p14:tracePt t="286164" x="8870950" y="3251200"/>
          <p14:tracePt t="286181" x="8858250" y="3238500"/>
          <p14:tracePt t="286197" x="8851900" y="3219450"/>
          <p14:tracePt t="286214" x="8839200" y="3200400"/>
          <p14:tracePt t="286231" x="8826500" y="3187700"/>
          <p14:tracePt t="286248" x="8794750" y="3168650"/>
          <p14:tracePt t="286264" x="8775700" y="3155950"/>
          <p14:tracePt t="286281" x="8756650" y="3155950"/>
          <p14:tracePt t="286297" x="8743950" y="3155950"/>
          <p14:tracePt t="286314" x="8699500" y="3149600"/>
          <p14:tracePt t="286331" x="8667750" y="3130550"/>
          <p14:tracePt t="286348" x="8623300" y="3111500"/>
          <p14:tracePt t="286364" x="8597900" y="3111500"/>
          <p14:tracePt t="286381" x="8578850" y="3105150"/>
          <p14:tracePt t="286397" x="8566150" y="3105150"/>
          <p14:tracePt t="286414" x="8553450" y="3105150"/>
          <p14:tracePt t="286431" x="8540750" y="3105150"/>
          <p14:tracePt t="286447" x="8521700" y="3105150"/>
          <p14:tracePt t="286464" x="8502650" y="3111500"/>
          <p14:tracePt t="286481" x="8496300" y="3124200"/>
          <p14:tracePt t="286498" x="8477250" y="3136900"/>
          <p14:tracePt t="286514" x="8464550" y="3149600"/>
          <p14:tracePt t="286531" x="8451850" y="3181350"/>
          <p14:tracePt t="286547" x="8420100" y="3225800"/>
          <p14:tracePt t="286564" x="8401050" y="3282950"/>
          <p14:tracePt t="286581" x="8356600" y="3378200"/>
          <p14:tracePt t="286597" x="8312150" y="3448050"/>
          <p14:tracePt t="286614" x="8255000" y="3530600"/>
          <p14:tracePt t="286630" x="8216900" y="3600450"/>
          <p14:tracePt t="286647" x="8197850" y="3638550"/>
          <p14:tracePt t="286664" x="8172450" y="3676650"/>
          <p14:tracePt t="286680" x="8159750" y="3714750"/>
          <p14:tracePt t="286697" x="8134350" y="3759200"/>
          <p14:tracePt t="286714" x="8108950" y="3816350"/>
          <p14:tracePt t="286730" x="8083550" y="3873500"/>
          <p14:tracePt t="286747" x="8064500" y="3924300"/>
          <p14:tracePt t="286764" x="8058150" y="3975100"/>
          <p14:tracePt t="286780" x="8045450" y="4051300"/>
          <p14:tracePt t="286814" x="8039100" y="4146550"/>
          <p14:tracePt t="286830" x="8032750" y="4229100"/>
          <p14:tracePt t="286847" x="8020050" y="4273550"/>
          <p14:tracePt t="286864" x="8007350" y="4298950"/>
          <p14:tracePt t="286880" x="8001000" y="4311650"/>
          <p14:tracePt t="286897" x="8001000" y="4337050"/>
          <p14:tracePt t="286914" x="7994650" y="4387850"/>
          <p14:tracePt t="286930" x="7988300" y="4419600"/>
          <p14:tracePt t="286947" x="7981950" y="4445000"/>
          <p14:tracePt t="286963" x="7975600" y="4470400"/>
          <p14:tracePt t="286980" x="7975600" y="4502150"/>
          <p14:tracePt t="286997" x="7962900" y="4559300"/>
          <p14:tracePt t="287013" x="7962900" y="4635500"/>
          <p14:tracePt t="287030" x="7962900" y="4692650"/>
          <p14:tracePt t="287047" x="7956550" y="4756150"/>
          <p14:tracePt t="287063" x="7962900" y="4794250"/>
          <p14:tracePt t="287080" x="7962900" y="4806950"/>
          <p14:tracePt t="287097" x="7981950" y="4845050"/>
          <p14:tracePt t="287114" x="8026400" y="4921250"/>
          <p14:tracePt t="287130" x="8058150" y="4991100"/>
          <p14:tracePt t="287147" x="8096250" y="5041900"/>
          <p14:tracePt t="287163" x="8121650" y="5067300"/>
          <p14:tracePt t="287180" x="8172450" y="5118100"/>
          <p14:tracePt t="287197" x="8242300" y="5156200"/>
          <p14:tracePt t="287213" x="8312150" y="5194300"/>
          <p14:tracePt t="287230" x="8401050" y="5238750"/>
          <p14:tracePt t="287247" x="8420100" y="5251450"/>
          <p14:tracePt t="287263" x="8534400" y="5232400"/>
          <p14:tracePt t="287280" x="8597900" y="5219700"/>
          <p14:tracePt t="287296" x="8661400" y="5207000"/>
          <p14:tracePt t="287313" x="8718550" y="5187950"/>
          <p14:tracePt t="287330" x="8750300" y="5168900"/>
          <p14:tracePt t="287347" x="8826500" y="5111750"/>
          <p14:tracePt t="287363" x="8864600" y="5086350"/>
          <p14:tracePt t="287380" x="8864600" y="5080000"/>
          <p14:tracePt t="287427" x="8883650" y="5060950"/>
          <p14:tracePt t="287435" x="8896350" y="5048250"/>
          <p14:tracePt t="287443" x="8896350" y="5041900"/>
          <p14:tracePt t="287451" x="8909050" y="5022850"/>
          <p14:tracePt t="287463" x="8928100" y="4991100"/>
          <p14:tracePt t="287480" x="8953500" y="4908550"/>
          <p14:tracePt t="287496" x="8978900" y="4768850"/>
          <p14:tracePt t="287513" x="9004300" y="4667250"/>
          <p14:tracePt t="287530" x="9023350" y="4559300"/>
          <p14:tracePt t="287546" x="9048750" y="4470400"/>
          <p14:tracePt t="287563" x="9048750" y="4425950"/>
          <p14:tracePt t="287579" x="9061450" y="4330700"/>
          <p14:tracePt t="287596" x="9061450" y="4229100"/>
          <p14:tracePt t="287613" x="9061450" y="4146550"/>
          <p14:tracePt t="287630" x="9061450" y="4076700"/>
          <p14:tracePt t="287646" x="9080500" y="3962400"/>
          <p14:tracePt t="287663" x="9093200" y="3924300"/>
          <p14:tracePt t="287680" x="9112250" y="3841750"/>
          <p14:tracePt t="287696" x="9112250" y="3746500"/>
          <p14:tracePt t="287713" x="9112250" y="3638550"/>
          <p14:tracePt t="287730" x="9112250" y="3587750"/>
          <p14:tracePt t="287746" x="9105900" y="3467100"/>
          <p14:tracePt t="287763" x="9093200" y="3422650"/>
          <p14:tracePt t="287779" x="9086850" y="3371850"/>
          <p14:tracePt t="287796" x="9074150" y="3333750"/>
          <p14:tracePt t="287813" x="9061450" y="3314700"/>
          <p14:tracePt t="287830" x="9036050" y="3257550"/>
          <p14:tracePt t="287846" x="9004300" y="3238500"/>
          <p14:tracePt t="287863" x="8997950" y="3225800"/>
          <p14:tracePt t="287880" x="8966200" y="3200400"/>
          <p14:tracePt t="287896" x="8953500" y="3194050"/>
          <p14:tracePt t="287913" x="8902700" y="3162300"/>
          <p14:tracePt t="287929" x="8870950" y="3143250"/>
          <p14:tracePt t="287946" x="8851900" y="3136900"/>
          <p14:tracePt t="287963" x="8845550" y="3124200"/>
          <p14:tracePt t="287979" x="8832850" y="3124200"/>
          <p14:tracePt t="287996" x="8813800" y="3117850"/>
          <p14:tracePt t="288013" x="8788400" y="3111500"/>
          <p14:tracePt t="288029" x="8775700" y="3111500"/>
          <p14:tracePt t="288046" x="8750300" y="3111500"/>
          <p14:tracePt t="288063" x="8737600" y="3111500"/>
          <p14:tracePt t="288079" x="8712200" y="3111500"/>
          <p14:tracePt t="288096" x="8705850" y="3111500"/>
          <p14:tracePt t="288112" x="8699500" y="3111500"/>
          <p14:tracePt t="288129" x="8686800" y="3111500"/>
          <p14:tracePt t="288146" x="8661400" y="3130550"/>
          <p14:tracePt t="288163" x="8655050" y="3136900"/>
          <p14:tracePt t="288179" x="8616950" y="3149600"/>
          <p14:tracePt t="288196" x="8591550" y="3155950"/>
          <p14:tracePt t="288212" x="8566150" y="3155950"/>
          <p14:tracePt t="288229" x="8534400" y="3155950"/>
          <p14:tracePt t="288246" x="8515350" y="3155950"/>
          <p14:tracePt t="288262" x="8502650" y="3155950"/>
          <p14:tracePt t="288279" x="8489950" y="3155950"/>
          <p14:tracePt t="288296" x="8483600" y="3162300"/>
          <p14:tracePt t="288312" x="8477250" y="3168650"/>
          <p14:tracePt t="288329" x="8464550" y="3168650"/>
          <p14:tracePt t="288346" x="8451850" y="3181350"/>
          <p14:tracePt t="288362" x="8445500" y="3187700"/>
          <p14:tracePt t="288379" x="8432800" y="3200400"/>
          <p14:tracePt t="288396" x="8426450" y="3213100"/>
          <p14:tracePt t="288412" x="8420100" y="3232150"/>
          <p14:tracePt t="288429" x="8407400" y="3251200"/>
          <p14:tracePt t="288446" x="8394700" y="3270250"/>
          <p14:tracePt t="288462" x="8375650" y="3289300"/>
          <p14:tracePt t="288479" x="8362950" y="3321050"/>
          <p14:tracePt t="288496" x="8343900" y="3359150"/>
          <p14:tracePt t="288512" x="8331200" y="3378200"/>
          <p14:tracePt t="288529" x="8318500" y="3422650"/>
          <p14:tracePt t="288545" x="8312150" y="3441700"/>
          <p14:tracePt t="288562" x="8312150" y="3467100"/>
          <p14:tracePt t="288579" x="8299450" y="3486150"/>
          <p14:tracePt t="288595" x="8280400" y="3511550"/>
          <p14:tracePt t="288612" x="8267700" y="3543300"/>
          <p14:tracePt t="288629" x="8261350" y="3581400"/>
          <p14:tracePt t="288646" x="8235950" y="3625850"/>
          <p14:tracePt t="288662" x="8223250" y="3683000"/>
          <p14:tracePt t="288679" x="8210550" y="3746500"/>
          <p14:tracePt t="288695" x="8191500" y="3790950"/>
          <p14:tracePt t="288712" x="8172450" y="3829050"/>
          <p14:tracePt t="288729" x="8153400" y="3854450"/>
          <p14:tracePt t="288745" x="8153400" y="3873500"/>
          <p14:tracePt t="288762" x="8140700" y="3892550"/>
          <p14:tracePt t="288779" x="8128000" y="3911600"/>
          <p14:tracePt t="288795" x="8128000" y="3930650"/>
          <p14:tracePt t="288812" x="8115300" y="3968750"/>
          <p14:tracePt t="288829" x="8108950" y="4000500"/>
          <p14:tracePt t="288845" x="8102600" y="4019550"/>
          <p14:tracePt t="288862" x="8083550" y="4064000"/>
          <p14:tracePt t="288878" x="8083550" y="4076700"/>
          <p14:tracePt t="288896" x="8064500" y="4171950"/>
          <p14:tracePt t="288912" x="8051800" y="4229100"/>
          <p14:tracePt t="288929" x="8026400" y="4292600"/>
          <p14:tracePt t="288945" x="7981950" y="4362450"/>
          <p14:tracePt t="288962" x="7931150" y="4406900"/>
          <p14:tracePt t="288978" x="7874000" y="4445000"/>
          <p14:tracePt t="288995" x="7861300" y="4457700"/>
          <p14:tracePt t="289012" x="7804150" y="4495800"/>
          <p14:tracePt t="289028" x="7759700" y="4521200"/>
          <p14:tracePt t="289045" x="7715250" y="4552950"/>
          <p14:tracePt t="289062" x="7677150" y="4572000"/>
          <p14:tracePt t="289078" x="7626350" y="4591050"/>
          <p14:tracePt t="289095" x="7594600" y="4610100"/>
          <p14:tracePt t="289112" x="7556500" y="4629150"/>
          <p14:tracePt t="289128" x="7543800" y="4654550"/>
          <p14:tracePt t="289145" x="7524750" y="4686300"/>
          <p14:tracePt t="289150" x="7512050" y="4699000"/>
          <p14:tracePt t="289162" x="7493000" y="4711700"/>
          <p14:tracePt t="289178" x="7442200" y="4737100"/>
          <p14:tracePt t="289195" x="7410450" y="4749800"/>
          <p14:tracePt t="289212" x="7378700" y="4768850"/>
          <p14:tracePt t="289228" x="7327900" y="4800600"/>
          <p14:tracePt t="289245" x="7289800" y="4813300"/>
          <p14:tracePt t="289262" x="7245350" y="4819650"/>
          <p14:tracePt t="289278" x="7232650" y="4826000"/>
          <p14:tracePt t="289295" x="7219950" y="4832350"/>
          <p14:tracePt t="289312" x="7213600" y="4832350"/>
          <p14:tracePt t="289328" x="7207250" y="4832350"/>
          <p14:tracePt t="289345" x="7200900" y="4832350"/>
          <p14:tracePt t="289362" x="7194550" y="4832350"/>
          <p14:tracePt t="289378" x="7175500" y="4832350"/>
          <p14:tracePt t="289395" x="7156450" y="4832350"/>
          <p14:tracePt t="289412" x="7143750" y="4832350"/>
          <p14:tracePt t="289459" x="7131050" y="4832350"/>
          <p14:tracePt t="289467" x="7112000" y="4832350"/>
          <p14:tracePt t="289478" x="7099300" y="4832350"/>
          <p14:tracePt t="289495" x="7061200" y="4832350"/>
          <p14:tracePt t="289512" x="6965950" y="4819650"/>
          <p14:tracePt t="289528" x="6946900" y="4806950"/>
          <p14:tracePt t="289545" x="6858000" y="4806950"/>
          <p14:tracePt t="289561" x="6832600" y="4806950"/>
          <p14:tracePt t="289578" x="6807200" y="4813300"/>
          <p14:tracePt t="289595" x="6794500" y="4813300"/>
          <p14:tracePt t="289611" x="6788150" y="4813300"/>
          <p14:tracePt t="294889" x="6788150" y="4806950"/>
          <p14:tracePt t="294897" x="6788150" y="4794250"/>
          <p14:tracePt t="294907" x="6794500" y="4787900"/>
          <p14:tracePt t="294924" x="6794500" y="4781550"/>
          <p14:tracePt t="294997" x="6800850" y="4781550"/>
          <p14:tracePt t="295005" x="6807200" y="4781550"/>
          <p14:tracePt t="295013" x="6819900" y="4781550"/>
          <p14:tracePt t="295024" x="6826250" y="4781550"/>
          <p14:tracePt t="295040" x="6838950" y="4781550"/>
          <p14:tracePt t="295057" x="6845300" y="4781550"/>
          <p14:tracePt t="295074" x="6851650" y="4781550"/>
          <p14:tracePt t="295139" x="6858000" y="4781550"/>
          <p14:tracePt t="295349" x="6864350" y="4781550"/>
          <p14:tracePt t="295357" x="6870700" y="4781550"/>
          <p14:tracePt t="295365" x="6883400" y="4781550"/>
          <p14:tracePt t="295373" x="6889750" y="4775200"/>
          <p14:tracePt t="295390" x="6921500" y="4768850"/>
          <p14:tracePt t="295406" x="6940550" y="4762500"/>
          <p14:tracePt t="295423" x="6985000" y="4749800"/>
          <p14:tracePt t="295440" x="7023100" y="4749800"/>
          <p14:tracePt t="295457" x="7054850" y="4749800"/>
          <p14:tracePt t="295473" x="7112000" y="4756150"/>
          <p14:tracePt t="295490" x="7188200" y="4775200"/>
          <p14:tracePt t="295507" x="7232650" y="4781550"/>
          <p14:tracePt t="295523" x="7289800" y="4781550"/>
          <p14:tracePt t="295540" x="7315200" y="4781550"/>
          <p14:tracePt t="295557" x="7340600" y="4781550"/>
          <p14:tracePt t="295573" x="7366000" y="4787900"/>
          <p14:tracePt t="295590" x="7404100" y="4794250"/>
          <p14:tracePt t="295606" x="7467600" y="4800600"/>
          <p14:tracePt t="295623" x="7486650" y="4800600"/>
          <p14:tracePt t="295640" x="7512050" y="4800600"/>
          <p14:tracePt t="295656" x="7531100" y="4800600"/>
          <p14:tracePt t="295673" x="7537450" y="4800600"/>
          <p14:tracePt t="295690" x="7543800" y="4806950"/>
          <p14:tracePt t="296115" x="7537450" y="4806950"/>
          <p14:tracePt t="296123" x="7518400" y="4806950"/>
          <p14:tracePt t="296139" x="7512050" y="4806950"/>
          <p14:tracePt t="296147" x="7512050" y="4800600"/>
          <p14:tracePt t="296161" x="7499350" y="4800600"/>
          <p14:tracePt t="296173" x="7473950" y="4794250"/>
          <p14:tracePt t="296189" x="7435850" y="4787900"/>
          <p14:tracePt t="296206" x="7385050" y="4781550"/>
          <p14:tracePt t="296223" x="7346950" y="4781550"/>
          <p14:tracePt t="296239" x="7308850" y="4781550"/>
          <p14:tracePt t="296256" x="7283450" y="4781550"/>
          <p14:tracePt t="296273" x="7277100" y="4781550"/>
          <p14:tracePt t="296311" x="7270750" y="4781550"/>
          <p14:tracePt t="296325" x="7258050" y="4781550"/>
          <p14:tracePt t="296340" x="7251700" y="4775200"/>
          <p14:tracePt t="296357" x="7219950" y="4768850"/>
          <p14:tracePt t="296373" x="7200900" y="4768850"/>
          <p14:tracePt t="296389" x="7181850" y="4768850"/>
          <p14:tracePt t="296406" x="7169150" y="4768850"/>
          <p14:tracePt t="296422" x="7156450" y="4768850"/>
          <p14:tracePt t="296439" x="7143750" y="4768850"/>
          <p14:tracePt t="296456" x="7137400" y="4768850"/>
          <p14:tracePt t="296472" x="7118350" y="4768850"/>
          <p14:tracePt t="296490" x="7112000" y="4768850"/>
          <p14:tracePt t="296506" x="7105650" y="4768850"/>
          <p14:tracePt t="296523" x="7099300" y="4768850"/>
          <p14:tracePt t="296539" x="7092950" y="4768850"/>
          <p14:tracePt t="296556" x="7080250" y="4768850"/>
          <p14:tracePt t="296572" x="7067550" y="4762500"/>
          <p14:tracePt t="296589" x="7048500" y="4762500"/>
          <p14:tracePt t="298397" x="7054850" y="4756150"/>
          <p14:tracePt t="298403" x="7067550" y="4756150"/>
          <p14:tracePt t="298411" x="7073900" y="4756150"/>
          <p14:tracePt t="298427" x="7086600" y="4756150"/>
          <p14:tracePt t="298443" x="7099300" y="4749800"/>
          <p14:tracePt t="298454" x="7105650" y="4749800"/>
          <p14:tracePt t="298471" x="7124700" y="4749800"/>
          <p14:tracePt t="298487" x="7137400" y="4749800"/>
          <p14:tracePt t="298504" x="7150100" y="4749800"/>
          <p14:tracePt t="298521" x="7156450" y="4749800"/>
          <p14:tracePt t="303061" x="7137400" y="4775200"/>
          <p14:tracePt t="303069" x="7092950" y="4876800"/>
          <p14:tracePt t="303075" x="7054850" y="5016500"/>
          <p14:tracePt t="303084" x="6997700" y="5257800"/>
          <p14:tracePt t="303100" x="6902450" y="5829300"/>
          <p14:tracePt t="303117" x="6838950" y="6311900"/>
          <p14:tracePt t="303134" x="6794500" y="6591300"/>
          <p14:tracePt t="303150" x="6762750" y="6788150"/>
          <p14:tracePt t="303153" x="6756400" y="6832600"/>
          <p14:tracePt t="303167" x="6750050" y="6851650"/>
          <p14:tracePt t="303193" x="6743700" y="6851650"/>
          <p14:tracePt t="303239" x="6750050" y="6851650"/>
          <p14:tracePt t="303317" x="6731000" y="6813550"/>
          <p14:tracePt t="303325" x="6724650" y="6788150"/>
          <p14:tracePt t="303333" x="6699250" y="6737350"/>
          <p14:tracePt t="303350" x="6667500" y="6673850"/>
          <p14:tracePt t="303367" x="6635750" y="6623050"/>
          <p14:tracePt t="303383" x="6604000" y="6527800"/>
          <p14:tracePt t="303400" x="6578600" y="6451600"/>
          <p14:tracePt t="303417" x="6559550" y="6381750"/>
          <p14:tracePt t="303434" x="6534150" y="6242050"/>
          <p14:tracePt t="303451" x="6521450" y="6184900"/>
          <p14:tracePt t="303467" x="6502400" y="6108700"/>
          <p14:tracePt t="303483" x="6489700" y="6051550"/>
          <p14:tracePt t="303538" x="6489700" y="6115050"/>
          <p14:tracePt t="303544" x="6489700" y="6172200"/>
          <p14:tracePt t="303553" x="6508750" y="6267450"/>
          <p14:tracePt t="303566" x="6521450" y="6438900"/>
          <p14:tracePt t="303585" x="6534150" y="6553200"/>
          <p14:tracePt t="303600" x="6534150" y="6597650"/>
          <p14:tracePt t="303616" x="6534150" y="6610350"/>
          <p14:tracePt t="303678" x="6527800" y="6604000"/>
          <p14:tracePt t="303685" x="6502400" y="6572250"/>
          <p14:tracePt t="303693" x="6477000" y="6534150"/>
          <p14:tracePt t="303701" x="6438900" y="6470650"/>
          <p14:tracePt t="303716" x="6324600" y="6229350"/>
          <p14:tracePt t="303733" x="6178550" y="5962650"/>
          <p14:tracePt t="303750" x="6064250" y="5759450"/>
          <p14:tracePt t="303766" x="5981700" y="5556250"/>
          <p14:tracePt t="303783" x="5949950" y="5435600"/>
          <p14:tracePt t="303800" x="5930900" y="5334000"/>
          <p14:tracePt t="303816" x="5892800" y="5200650"/>
          <p14:tracePt t="303833" x="5886450" y="5149850"/>
          <p14:tracePt t="303888" x="5886450" y="5187950"/>
          <p14:tracePt t="303897" x="5905500" y="5238750"/>
          <p14:tracePt t="303903" x="5943600" y="5327650"/>
          <p14:tracePt t="303916" x="5969000" y="5403850"/>
          <p14:tracePt t="303933" x="6013450" y="5499100"/>
          <p14:tracePt t="303950" x="6045200" y="5651500"/>
          <p14:tracePt t="303966" x="6070600" y="5797550"/>
          <p14:tracePt t="303983" x="6108700" y="5975350"/>
          <p14:tracePt t="304000" x="6146800" y="6267450"/>
          <p14:tracePt t="304016" x="6184900" y="6610350"/>
          <p14:tracePt t="304033" x="6203950" y="6762750"/>
          <p14:tracePt t="304050" x="6210300" y="6851650"/>
          <p14:tracePt t="304083" x="6216650" y="6851650"/>
          <p14:tracePt t="304161" x="6223000" y="6851650"/>
          <p14:tracePt t="304169" x="6229350" y="6851650"/>
          <p14:tracePt t="304177" x="6229350" y="6838950"/>
          <p14:tracePt t="304185" x="6235700" y="6813550"/>
          <p14:tracePt t="304199" x="6235700" y="6788150"/>
          <p14:tracePt t="304216" x="6235700" y="6731000"/>
          <p14:tracePt t="304233" x="6235700" y="6699250"/>
          <p14:tracePt t="304266" x="6242050" y="6661150"/>
          <p14:tracePt t="304283" x="6254750" y="6546850"/>
          <p14:tracePt t="304299" x="6254750" y="6400800"/>
          <p14:tracePt t="304316" x="6235700" y="6146800"/>
          <p14:tracePt t="304333" x="6165850" y="5861050"/>
          <p14:tracePt t="304349" x="6146800" y="5772150"/>
          <p14:tracePt t="304366" x="6134100" y="5715000"/>
          <p14:tracePt t="304383" x="6121400" y="5702300"/>
          <p14:tracePt t="304399" x="6076950" y="5632450"/>
          <p14:tracePt t="304416" x="6013450" y="5575300"/>
          <p14:tracePt t="304433" x="5969000" y="5549900"/>
          <p14:tracePt t="304449" x="5956300" y="5537200"/>
          <p14:tracePt t="304466" x="5924550" y="5537200"/>
          <p14:tracePt t="304482" x="5905500" y="5530850"/>
          <p14:tracePt t="304499" x="5835650" y="5524500"/>
          <p14:tracePt t="304516" x="5778500" y="5511800"/>
          <p14:tracePt t="304532" x="5734050" y="5499100"/>
          <p14:tracePt t="304549" x="5702300" y="5492750"/>
          <p14:tracePt t="304566" x="5676900" y="5486400"/>
          <p14:tracePt t="304599" x="5651500" y="5486400"/>
          <p14:tracePt t="304616" x="5626100" y="5480050"/>
          <p14:tracePt t="304632" x="5613400" y="5480050"/>
          <p14:tracePt t="304649" x="5600700" y="5480050"/>
          <p14:tracePt t="304670" x="5600700" y="5486400"/>
          <p14:tracePt t="304682" x="5600700" y="5492750"/>
          <p14:tracePt t="304699" x="5607050" y="5511800"/>
          <p14:tracePt t="304716" x="5651500" y="5562600"/>
          <p14:tracePt t="304732" x="5670550" y="5568950"/>
          <p14:tracePt t="304749" x="5715000" y="5594350"/>
          <p14:tracePt t="304766" x="5765800" y="5613400"/>
          <p14:tracePt t="304782" x="5880100" y="5676900"/>
          <p14:tracePt t="304799" x="6000750" y="5734050"/>
          <p14:tracePt t="304816" x="6178550" y="5810250"/>
          <p14:tracePt t="304832" x="6286500" y="5842000"/>
          <p14:tracePt t="304849" x="6356350" y="5911850"/>
          <p14:tracePt t="304865" x="6407150" y="5981700"/>
          <p14:tracePt t="304882" x="6445250" y="6032500"/>
          <p14:tracePt t="304899" x="6464300" y="6115050"/>
          <p14:tracePt t="304916" x="6477000" y="6197600"/>
          <p14:tracePt t="304932" x="6496050" y="6267450"/>
          <p14:tracePt t="304949" x="6508750" y="6350000"/>
          <p14:tracePt t="304966" x="6515100" y="6457950"/>
          <p14:tracePt t="304982" x="6515100" y="6483350"/>
          <p14:tracePt t="304999" x="6521450" y="6527800"/>
          <p14:tracePt t="305015" x="6534150" y="6597650"/>
          <p14:tracePt t="305032" x="6553200" y="6629400"/>
          <p14:tracePt t="305049" x="6572250" y="6642100"/>
          <p14:tracePt t="305066" x="6597650" y="6667500"/>
          <p14:tracePt t="305082" x="6616700" y="6673850"/>
          <p14:tracePt t="305098" x="6623050" y="6680200"/>
          <p14:tracePt t="305132" x="6635750" y="6661150"/>
          <p14:tracePt t="305149" x="6635750" y="6591300"/>
          <p14:tracePt t="305165" x="6610350" y="6496050"/>
          <p14:tracePt t="305182" x="6559550" y="6381750"/>
          <p14:tracePt t="305199" x="6521450" y="6254750"/>
          <p14:tracePt t="305215" x="6483350" y="6178550"/>
          <p14:tracePt t="305232" x="6394450" y="6051550"/>
          <p14:tracePt t="305249" x="6324600" y="5924550"/>
          <p14:tracePt t="305265" x="6203950" y="5797550"/>
          <p14:tracePt t="305282" x="6076950" y="5676900"/>
          <p14:tracePt t="305298" x="5975350" y="5613400"/>
          <p14:tracePt t="305315" x="5943600" y="5607050"/>
          <p14:tracePt t="305332" x="5873750" y="5600700"/>
          <p14:tracePt t="305348" x="5829300" y="5588000"/>
          <p14:tracePt t="305365" x="5740400" y="5575300"/>
          <p14:tracePt t="305382" x="5683250" y="5562600"/>
          <p14:tracePt t="305398" x="5613400" y="5556250"/>
          <p14:tracePt t="305415" x="5581650" y="5556250"/>
          <p14:tracePt t="305432" x="5556250" y="5556250"/>
          <p14:tracePt t="305448" x="5530850" y="5562600"/>
          <p14:tracePt t="305465" x="5486400" y="5568950"/>
          <p14:tracePt t="305482" x="5473700" y="5581650"/>
          <p14:tracePt t="305537" x="5486400" y="5581650"/>
          <p14:tracePt t="305544" x="5492750" y="5581650"/>
          <p14:tracePt t="305552" x="5518150" y="5581650"/>
          <p14:tracePt t="305565" x="5556250" y="5581650"/>
          <p14:tracePt t="305582" x="5651500" y="5575300"/>
          <p14:tracePt t="305598" x="5676900" y="5575300"/>
          <p14:tracePt t="305615" x="5778500" y="5594350"/>
          <p14:tracePt t="305632" x="5873750" y="5607050"/>
          <p14:tracePt t="305648" x="5880100" y="5607050"/>
          <p14:tracePt t="305665" x="6026150" y="5664200"/>
          <p14:tracePt t="305681" x="6261100" y="5740400"/>
          <p14:tracePt t="305698" x="6362700" y="5791200"/>
          <p14:tracePt t="305715" x="6464300" y="5867400"/>
          <p14:tracePt t="305731" x="6534150" y="5943600"/>
          <p14:tracePt t="305748" x="6559550" y="6000750"/>
          <p14:tracePt t="305765" x="6578600" y="6057900"/>
          <p14:tracePt t="305781" x="6584950" y="6102350"/>
          <p14:tracePt t="305798" x="6584950" y="6159500"/>
          <p14:tracePt t="305815" x="6591300" y="6261100"/>
          <p14:tracePt t="305832" x="6591300" y="6381750"/>
          <p14:tracePt t="305848" x="6591300" y="6400800"/>
          <p14:tracePt t="305865" x="6591300" y="6470650"/>
          <p14:tracePt t="305881" x="6604000" y="6521450"/>
          <p14:tracePt t="305898" x="6616700" y="6572250"/>
          <p14:tracePt t="305915" x="6623050" y="6616700"/>
          <p14:tracePt t="305931" x="6629400" y="6629400"/>
          <p14:tracePt t="305948" x="6629400" y="6635750"/>
          <p14:tracePt t="305965" x="6629400" y="6642100"/>
          <p14:tracePt t="305981" x="6629400" y="6661150"/>
          <p14:tracePt t="305998" x="6629400" y="6673850"/>
          <p14:tracePt t="306015" x="6629400" y="6680200"/>
          <p14:tracePt t="306031" x="6623050" y="6692900"/>
          <p14:tracePt t="306065" x="6610350" y="6711950"/>
          <p14:tracePt t="306081" x="6610350" y="6737350"/>
          <p14:tracePt t="306098" x="6610350" y="6743700"/>
          <p14:tracePt t="306263" x="6610350" y="6750050"/>
          <p14:tracePt t="306271" x="6610350" y="6756400"/>
          <p14:tracePt t="306281" x="6616700" y="6756400"/>
          <p14:tracePt t="306298" x="6629400" y="6781800"/>
          <p14:tracePt t="306314" x="6642100" y="6800850"/>
          <p14:tracePt t="306331" x="6667500" y="6819900"/>
          <p14:tracePt t="306348" x="6686550" y="6832600"/>
          <p14:tracePt t="306381" x="6692900" y="6832600"/>
          <p14:tracePt t="306480" x="6692900" y="6826250"/>
          <p14:tracePt t="325427" x="6750050" y="6750050"/>
          <p14:tracePt t="325435" x="6864350" y="6642100"/>
          <p14:tracePt t="325443" x="6921500" y="6578600"/>
          <p14:tracePt t="325452" x="6997700" y="6489700"/>
          <p14:tracePt t="325465" x="7137400" y="6369050"/>
          <p14:tracePt t="325482" x="7308850" y="6242050"/>
          <p14:tracePt t="325499" x="7467600" y="6134100"/>
          <p14:tracePt t="325515" x="7632700" y="5988050"/>
          <p14:tracePt t="325532" x="7835900" y="5822950"/>
          <p14:tracePt t="325548" x="8045450" y="5581650"/>
          <p14:tracePt t="325565" x="8134350" y="5448300"/>
          <p14:tracePt t="325583" x="8216900" y="5346700"/>
          <p14:tracePt t="325598" x="8235950" y="5321300"/>
          <p14:tracePt t="325615" x="8255000" y="5295900"/>
          <p14:tracePt t="325632" x="8261350" y="5270500"/>
          <p14:tracePt t="325649" x="8261350" y="5251450"/>
          <p14:tracePt t="325717" x="8267700" y="5257800"/>
          <p14:tracePt t="325724" x="8293100" y="5276850"/>
          <p14:tracePt t="325731" x="8305800" y="5283200"/>
          <p14:tracePt t="325748" x="8382000" y="5365750"/>
          <p14:tracePt t="325765" x="8464550" y="5461000"/>
          <p14:tracePt t="325782" x="8534400" y="5492750"/>
          <p14:tracePt t="325798" x="8655050" y="5499100"/>
          <p14:tracePt t="325815" x="8693150" y="5499100"/>
          <p14:tracePt t="325832" x="8763000" y="5473700"/>
          <p14:tracePt t="325848" x="8801100" y="5429250"/>
          <p14:tracePt t="325865" x="8813800" y="5372100"/>
          <p14:tracePt t="325882" x="8813800" y="5302250"/>
          <p14:tracePt t="325898" x="8794750" y="5213350"/>
          <p14:tracePt t="325915" x="8750300" y="5156200"/>
          <p14:tracePt t="325932" x="8655050" y="5086350"/>
          <p14:tracePt t="325948" x="8489950" y="4991100"/>
          <p14:tracePt t="325965" x="8210550" y="4914900"/>
          <p14:tracePt t="325982" x="8051800" y="4883150"/>
          <p14:tracePt t="325998" x="7867650" y="4883150"/>
          <p14:tracePt t="326015" x="7696200" y="4908550"/>
          <p14:tracePt t="326031" x="7569200" y="4959350"/>
          <p14:tracePt t="326048" x="7442200" y="5016500"/>
          <p14:tracePt t="326065" x="7302500" y="5105400"/>
          <p14:tracePt t="326082" x="7124700" y="5257800"/>
          <p14:tracePt t="326098" x="7086600" y="5289550"/>
          <p14:tracePt t="326115" x="6991350" y="5416550"/>
          <p14:tracePt t="326131" x="6946900" y="5473700"/>
          <p14:tracePt t="326148" x="6934200" y="5518150"/>
          <p14:tracePt t="326165" x="6915150" y="5549900"/>
          <p14:tracePt t="326181" x="6883400" y="5594350"/>
          <p14:tracePt t="326198" x="6845300" y="5670550"/>
          <p14:tracePt t="326214" x="6807200" y="5740400"/>
          <p14:tracePt t="326231" x="6775450" y="5873750"/>
          <p14:tracePt t="326248" x="6775450" y="5956300"/>
          <p14:tracePt t="326264" x="6775450" y="6032500"/>
          <p14:tracePt t="326281" x="6781800" y="6076950"/>
          <p14:tracePt t="326298" x="6826250" y="6203950"/>
          <p14:tracePt t="326314" x="6883400" y="6286500"/>
          <p14:tracePt t="326332" x="6934200" y="6394450"/>
          <p14:tracePt t="326348" x="6959600" y="6438900"/>
          <p14:tracePt t="326364" x="7016750" y="6477000"/>
          <p14:tracePt t="326381" x="7067550" y="6502400"/>
          <p14:tracePt t="326398" x="7092950" y="6515100"/>
          <p14:tracePt t="326414" x="7169150" y="6527800"/>
          <p14:tracePt t="326431" x="7226300" y="6546850"/>
          <p14:tracePt t="326448" x="7308850" y="6546850"/>
          <p14:tracePt t="326464" x="7499350" y="6546850"/>
          <p14:tracePt t="326481" x="7543800" y="6540500"/>
          <p14:tracePt t="326498" x="7613650" y="6508750"/>
          <p14:tracePt t="326514" x="7689850" y="6483350"/>
          <p14:tracePt t="326531" x="7823200" y="6457950"/>
          <p14:tracePt t="326548" x="7918450" y="6413500"/>
          <p14:tracePt t="326564" x="8020050" y="6375400"/>
          <p14:tracePt t="326581" x="8077200" y="6337300"/>
          <p14:tracePt t="326598" x="8172450" y="6267450"/>
          <p14:tracePt t="326614" x="8223250" y="6235700"/>
          <p14:tracePt t="326631" x="8255000" y="6191250"/>
          <p14:tracePt t="326648" x="8261350" y="6172200"/>
          <p14:tracePt t="326664" x="8293100" y="6127750"/>
          <p14:tracePt t="326681" x="8324850" y="6096000"/>
          <p14:tracePt t="326698" x="8356600" y="6051550"/>
          <p14:tracePt t="326714" x="8369300" y="6032500"/>
          <p14:tracePt t="326731" x="8382000" y="5930900"/>
          <p14:tracePt t="326749" x="8382000" y="5886450"/>
          <p14:tracePt t="326764" x="8382000" y="5835650"/>
          <p14:tracePt t="326781" x="8375650" y="5778500"/>
          <p14:tracePt t="326797" x="8350250" y="5708650"/>
          <p14:tracePt t="326814" x="8337550" y="5676900"/>
          <p14:tracePt t="326831" x="8331200" y="5626100"/>
          <p14:tracePt t="326864" x="8318500" y="5607050"/>
          <p14:tracePt t="326881" x="8204200" y="5486400"/>
          <p14:tracePt t="326897" x="8147050" y="5448300"/>
          <p14:tracePt t="326914" x="8108950" y="5416550"/>
          <p14:tracePt t="326931" x="8070850" y="5384800"/>
          <p14:tracePt t="326947" x="8026400" y="5353050"/>
          <p14:tracePt t="326964" x="7937500" y="5314950"/>
          <p14:tracePt t="326980" x="7823200" y="5257800"/>
          <p14:tracePt t="326997" x="7778750" y="5245100"/>
          <p14:tracePt t="327014" x="7759700" y="5232400"/>
          <p14:tracePt t="327030" x="7734300" y="5226050"/>
          <p14:tracePt t="327047" x="7727950" y="5226050"/>
          <p14:tracePt t="327064" x="7702550" y="5219700"/>
          <p14:tracePt t="327081" x="7670800" y="5219700"/>
          <p14:tracePt t="327097" x="7632700" y="5200650"/>
          <p14:tracePt t="327114" x="7575550" y="5194300"/>
          <p14:tracePt t="327131" x="7512050" y="5187950"/>
          <p14:tracePt t="327147" x="7454900" y="5187950"/>
          <p14:tracePt t="327164" x="7391400" y="5187950"/>
          <p14:tracePt t="327180" x="7353300" y="5187950"/>
          <p14:tracePt t="327197" x="7296150" y="5181600"/>
          <p14:tracePt t="327214" x="7239000" y="5181600"/>
          <p14:tracePt t="327230" x="7207250" y="5181600"/>
          <p14:tracePt t="327247" x="7181850" y="5181600"/>
          <p14:tracePt t="327264" x="7162800" y="5181600"/>
          <p14:tracePt t="327280" x="7118350" y="5181600"/>
          <p14:tracePt t="327297" x="7099300" y="5181600"/>
          <p14:tracePt t="327314" x="7092950" y="5181600"/>
          <p14:tracePt t="327330" x="7086600" y="5181600"/>
          <p14:tracePt t="327364" x="7073900" y="5187950"/>
          <p14:tracePt t="327380" x="7067550" y="5194300"/>
          <p14:tracePt t="327414" x="7054850" y="5207000"/>
          <p14:tracePt t="327430" x="7054850" y="5213350"/>
          <p14:tracePt t="327447" x="7048500" y="5226050"/>
          <p14:tracePt t="327464" x="7048500" y="5232400"/>
          <p14:tracePt t="327497" x="7048500" y="5238750"/>
          <p14:tracePt t="327514" x="7042150" y="5257800"/>
          <p14:tracePt t="327530" x="7035800" y="5264150"/>
          <p14:tracePt t="327547" x="7035800" y="5276850"/>
          <p14:tracePt t="330387" x="7042150" y="5276850"/>
          <p14:tracePt t="330397" x="7048500" y="5276850"/>
          <p14:tracePt t="330402" x="7061200" y="5276850"/>
          <p14:tracePt t="330411" x="7067550" y="5283200"/>
          <p14:tracePt t="330428" x="7092950" y="5283200"/>
          <p14:tracePt t="330444" x="7105650" y="5283200"/>
          <p14:tracePt t="330461" x="7112000" y="5283200"/>
          <p14:tracePt t="331333" x="7112000" y="5270500"/>
          <p14:tracePt t="331341" x="7099300" y="5264150"/>
          <p14:tracePt t="331349" x="7086600" y="5238750"/>
          <p14:tracePt t="331360" x="7080250" y="5226050"/>
          <p14:tracePt t="331377" x="7067550" y="5207000"/>
          <p14:tracePt t="331394" x="7061200" y="5200650"/>
          <p14:tracePt t="331413" x="7061200" y="5194300"/>
          <p14:tracePt t="331427" x="7061200" y="5187950"/>
          <p14:tracePt t="331444" x="7054850" y="5181600"/>
          <p14:tracePt t="331460" x="7048500" y="5181600"/>
          <p14:tracePt t="331477" x="7048500" y="5168900"/>
          <p14:tracePt t="331911" x="7048500" y="5162550"/>
          <p14:tracePt t="331927" x="7048500" y="5156200"/>
          <p14:tracePt t="331935" x="7048500" y="5143500"/>
          <p14:tracePt t="331943" x="7042150" y="5137150"/>
          <p14:tracePt t="331960" x="7035800" y="5111750"/>
          <p14:tracePt t="331977" x="7035800" y="5099050"/>
          <p14:tracePt t="331993" x="7035800" y="5080000"/>
          <p14:tracePt t="332010" x="7029450" y="5073650"/>
          <p14:tracePt t="332026" x="7029450" y="5067300"/>
          <p14:tracePt t="332137" x="7029450" y="5092700"/>
          <p14:tracePt t="332145" x="7029450" y="5111750"/>
          <p14:tracePt t="332153" x="7023100" y="5149850"/>
          <p14:tracePt t="332161" x="7016750" y="5168900"/>
          <p14:tracePt t="332176" x="7016750" y="5219700"/>
          <p14:tracePt t="332193" x="7016750" y="5276850"/>
          <p14:tracePt t="332210" x="7016750" y="5321300"/>
          <p14:tracePt t="332228" x="7023100" y="5334000"/>
          <p14:tracePt t="332243" x="7029450" y="5340350"/>
          <p14:tracePt t="332341" x="7029450" y="5321300"/>
          <p14:tracePt t="332349" x="7016750" y="5295900"/>
          <p14:tracePt t="332360" x="6997700" y="5251450"/>
          <p14:tracePt t="332376" x="6978650" y="5200650"/>
          <p14:tracePt t="332393" x="6959600" y="5181600"/>
          <p14:tracePt t="332410" x="6946900" y="5156200"/>
          <p14:tracePt t="332529" x="6946900" y="5162550"/>
          <p14:tracePt t="332535" x="6946900" y="5175250"/>
          <p14:tracePt t="332543" x="6946900" y="5181600"/>
          <p14:tracePt t="332560" x="6946900" y="5200650"/>
          <p14:tracePt t="332576" x="6953250" y="5207000"/>
          <p14:tracePt t="332593" x="6959600" y="5226050"/>
          <p14:tracePt t="332609" x="6965950" y="5232400"/>
          <p14:tracePt t="332626" x="6972300" y="5232400"/>
          <p14:tracePt t="332723" x="6978650" y="5232400"/>
          <p14:tracePt t="332731" x="6985000" y="5238750"/>
          <p14:tracePt t="332739" x="6997700" y="5251450"/>
          <p14:tracePt t="332747" x="7010400" y="5257800"/>
          <p14:tracePt t="332759" x="7029450" y="5264150"/>
          <p14:tracePt t="332776" x="7061200" y="5283200"/>
          <p14:tracePt t="332793" x="7118350" y="5308600"/>
          <p14:tracePt t="332809" x="7283450" y="5391150"/>
          <p14:tracePt t="332826" x="7378700" y="5429250"/>
          <p14:tracePt t="332843" x="7461250" y="5454650"/>
          <p14:tracePt t="332859" x="7499350" y="5461000"/>
          <p14:tracePt t="332876" x="7512050" y="5461000"/>
          <p14:tracePt t="332893" x="7512050" y="5441950"/>
          <p14:tracePt t="332909" x="7512050" y="5346700"/>
          <p14:tracePt t="332926" x="7410450" y="5086350"/>
          <p14:tracePt t="332942" x="7283450" y="4870450"/>
          <p14:tracePt t="332959" x="7143750" y="4781550"/>
          <p14:tracePt t="332976" x="6991350" y="4711700"/>
          <p14:tracePt t="332992" x="6908800" y="4705350"/>
          <p14:tracePt t="333009" x="6826250" y="4705350"/>
          <p14:tracePt t="333026" x="6743700" y="4768850"/>
          <p14:tracePt t="333042" x="6686550" y="4933950"/>
          <p14:tracePt t="333059" x="6686550" y="5067300"/>
          <p14:tracePt t="333076" x="6692900" y="5200650"/>
          <p14:tracePt t="333092" x="6756400" y="5359400"/>
          <p14:tracePt t="333109" x="6877050" y="5556250"/>
          <p14:tracePt t="333126" x="6997700" y="5645150"/>
          <p14:tracePt t="333142" x="7067550" y="5664200"/>
          <p14:tracePt t="333159" x="7181850" y="5664200"/>
          <p14:tracePt t="333163" x="7226300" y="5645150"/>
          <p14:tracePt t="333176" x="7296150" y="5575300"/>
          <p14:tracePt t="333192" x="7340600" y="5467350"/>
          <p14:tracePt t="333209" x="7340600" y="5359400"/>
          <p14:tracePt t="333225" x="7321550" y="5257800"/>
          <p14:tracePt t="333242" x="7289800" y="5232400"/>
          <p14:tracePt t="333259" x="7226300" y="5219700"/>
          <p14:tracePt t="333275" x="7175500" y="5219700"/>
          <p14:tracePt t="333292" x="7169150" y="5219700"/>
          <p14:tracePt t="333309" x="7092950" y="5308600"/>
          <p14:tracePt t="333325" x="7092950" y="5416550"/>
          <p14:tracePt t="333342" x="7124700" y="5556250"/>
          <p14:tracePt t="333359" x="7162800" y="5657850"/>
          <p14:tracePt t="333375" x="7207250" y="5740400"/>
          <p14:tracePt t="333392" x="7245350" y="5765800"/>
          <p14:tracePt t="333409" x="7289800" y="5778500"/>
          <p14:tracePt t="333426" x="7321550" y="5803900"/>
          <p14:tracePt t="333444" x="7359650" y="5829300"/>
          <p14:tracePt t="333459" x="7429500" y="5880100"/>
          <p14:tracePt t="333475" x="7480300" y="5918200"/>
          <p14:tracePt t="333492" x="7550150" y="5943600"/>
          <p14:tracePt t="333509" x="7620000" y="5962650"/>
          <p14:tracePt t="333525" x="7727950" y="5962650"/>
          <p14:tracePt t="333542" x="7880350" y="5962650"/>
          <p14:tracePt t="333559" x="7988300" y="5962650"/>
          <p14:tracePt t="333575" x="8121650" y="5930900"/>
          <p14:tracePt t="333592" x="8178800" y="5905500"/>
          <p14:tracePt t="333609" x="8223250" y="5880100"/>
          <p14:tracePt t="333625" x="8248650" y="5873750"/>
          <p14:tracePt t="333642" x="8267700" y="5861050"/>
          <p14:tracePt t="333659" x="8293100" y="5810250"/>
          <p14:tracePt t="333662" x="8299450" y="5797550"/>
          <p14:tracePt t="333676" x="8305800" y="5784850"/>
          <p14:tracePt t="333692" x="8318500" y="5727700"/>
          <p14:tracePt t="333708" x="8331200" y="5664200"/>
          <p14:tracePt t="333725" x="8331200" y="5651500"/>
          <p14:tracePt t="333742" x="8331200" y="5638800"/>
          <p14:tracePt t="333758" x="8331200" y="5632450"/>
          <p14:tracePt t="333775" x="8331200" y="5613400"/>
          <p14:tracePt t="333792" x="8331200" y="5594350"/>
          <p14:tracePt t="333808" x="8293100" y="5549900"/>
          <p14:tracePt t="333825" x="8242300" y="5505450"/>
          <p14:tracePt t="333842" x="8185150" y="5473700"/>
          <p14:tracePt t="333858" x="8070850" y="5454650"/>
          <p14:tracePt t="333875" x="8026400" y="5435600"/>
          <p14:tracePt t="333892" x="7975600" y="5422900"/>
          <p14:tracePt t="333908" x="7905750" y="5397500"/>
          <p14:tracePt t="333925" x="7861300" y="5378450"/>
          <p14:tracePt t="333942" x="7740650" y="5359400"/>
          <p14:tracePt t="333958" x="7651750" y="5353050"/>
          <p14:tracePt t="333975" x="7575550" y="5353050"/>
          <p14:tracePt t="333991" x="7518400" y="5359400"/>
          <p14:tracePt t="334008" x="7442200" y="5378450"/>
          <p14:tracePt t="334025" x="7404100" y="5410200"/>
          <p14:tracePt t="334042" x="7385050" y="5435600"/>
          <p14:tracePt t="334058" x="7372350" y="5486400"/>
          <p14:tracePt t="334075" x="7366000" y="5549900"/>
          <p14:tracePt t="334091" x="7366000" y="5613400"/>
          <p14:tracePt t="334108" x="7378700" y="5740400"/>
          <p14:tracePt t="334125" x="7404100" y="5880100"/>
          <p14:tracePt t="334141" x="7448550" y="5975350"/>
          <p14:tracePt t="334158" x="7512050" y="6064250"/>
          <p14:tracePt t="334161" x="7531100" y="6083300"/>
          <p14:tracePt t="334175" x="7569200" y="6121400"/>
          <p14:tracePt t="334193" x="7620000" y="6159500"/>
          <p14:tracePt t="334209" x="7651750" y="6165850"/>
          <p14:tracePt t="334225" x="7747000" y="6165850"/>
          <p14:tracePt t="334241" x="7861300" y="6153150"/>
          <p14:tracePt t="334260" x="7931150" y="6121400"/>
          <p14:tracePt t="334275" x="8001000" y="6083300"/>
          <p14:tracePt t="334291" x="8083550" y="6007100"/>
          <p14:tracePt t="334308" x="8147050" y="5918200"/>
          <p14:tracePt t="334325" x="8216900" y="5664200"/>
          <p14:tracePt t="334341" x="8229600" y="5499100"/>
          <p14:tracePt t="334358" x="8242300" y="5353050"/>
          <p14:tracePt t="334375" x="8242300" y="5308600"/>
          <p14:tracePt t="334391" x="8242300" y="5276850"/>
          <p14:tracePt t="334408" x="8229600" y="5270500"/>
          <p14:tracePt t="334424" x="8223250" y="5257800"/>
          <p14:tracePt t="334442" x="8140700" y="5219700"/>
          <p14:tracePt t="334458" x="7969250" y="5149850"/>
          <p14:tracePt t="334474" x="7823200" y="5111750"/>
          <p14:tracePt t="334491" x="7664450" y="5092700"/>
          <p14:tracePt t="334508" x="7562850" y="5092700"/>
          <p14:tracePt t="334524" x="7543800" y="5092700"/>
          <p14:tracePt t="334541" x="7499350" y="5092700"/>
          <p14:tracePt t="334558" x="7391400" y="5092700"/>
          <p14:tracePt t="334574" x="7245350" y="5092700"/>
          <p14:tracePt t="334591" x="7175500" y="5130800"/>
          <p14:tracePt t="334608" x="7124700" y="5168900"/>
          <p14:tracePt t="334624" x="7067550" y="5251450"/>
          <p14:tracePt t="334641" x="7023100" y="5359400"/>
          <p14:tracePt t="334658" x="7004050" y="5499100"/>
          <p14:tracePt t="334661" x="7004050" y="5568950"/>
          <p14:tracePt t="334674" x="7004050" y="5632450"/>
          <p14:tracePt t="334691" x="7029450" y="5765800"/>
          <p14:tracePt t="334708" x="7112000" y="5981700"/>
          <p14:tracePt t="334724" x="7150100" y="6051550"/>
          <p14:tracePt t="334741" x="7232650" y="6121400"/>
          <p14:tracePt t="334758" x="7251700" y="6134100"/>
          <p14:tracePt t="334774" x="7327900" y="6153150"/>
          <p14:tracePt t="334791" x="7435850" y="6178550"/>
          <p14:tracePt t="334808" x="7626350" y="6191250"/>
          <p14:tracePt t="334824" x="7677150" y="6197600"/>
          <p14:tracePt t="334841" x="7854950" y="6191250"/>
          <p14:tracePt t="334857" x="8001000" y="6140450"/>
          <p14:tracePt t="334874" x="8096250" y="6102350"/>
          <p14:tracePt t="334891" x="8178800" y="6038850"/>
          <p14:tracePt t="334908" x="8242300" y="5969000"/>
          <p14:tracePt t="334924" x="8255000" y="5848350"/>
          <p14:tracePt t="334941" x="8261350" y="5721350"/>
          <p14:tracePt t="334957" x="8216900" y="5473700"/>
          <p14:tracePt t="334974" x="8153400" y="5334000"/>
          <p14:tracePt t="334991" x="8070850" y="5207000"/>
          <p14:tracePt t="335007" x="7950200" y="5099050"/>
          <p14:tracePt t="335024" x="7829550" y="5022850"/>
          <p14:tracePt t="335041" x="7702550" y="5010150"/>
          <p14:tracePt t="335059" x="7588250" y="4997450"/>
          <p14:tracePt t="335077" x="7537450" y="4997450"/>
          <p14:tracePt t="335090" x="7448550" y="5016500"/>
          <p14:tracePt t="335107" x="7404100" y="5041900"/>
          <p14:tracePt t="335124" x="7353300" y="5073650"/>
          <p14:tracePt t="335141" x="7340600" y="5130800"/>
          <p14:tracePt t="335157" x="7340600" y="5194300"/>
          <p14:tracePt t="335161" x="7346950" y="5245100"/>
          <p14:tracePt t="335174" x="7353300" y="5289550"/>
          <p14:tracePt t="335191" x="7391400" y="5353050"/>
          <p14:tracePt t="335207" x="7486650" y="5441950"/>
          <p14:tracePt t="335224" x="7588250" y="5499100"/>
          <p14:tracePt t="335241" x="7620000" y="5511800"/>
          <p14:tracePt t="335257" x="7639050" y="5511800"/>
          <p14:tracePt t="335274" x="7670800" y="5518150"/>
          <p14:tracePt t="335291" x="7721600" y="5530850"/>
          <p14:tracePt t="335307" x="7759700" y="5530850"/>
          <p14:tracePt t="335324" x="7772400" y="5530850"/>
          <p14:tracePt t="335451" x="7785100" y="5543550"/>
          <p14:tracePt t="335457" x="7791450" y="5556250"/>
          <p14:tracePt t="335465" x="7810500" y="5568950"/>
          <p14:tracePt t="335475" x="7823200" y="5594350"/>
          <p14:tracePt t="335490" x="7886700" y="5657850"/>
          <p14:tracePt t="335507" x="7981950" y="5708650"/>
          <p14:tracePt t="335524" x="8039100" y="5734050"/>
          <p14:tracePt t="335540" x="8096250" y="5753100"/>
          <p14:tracePt t="335557" x="8134350" y="5753100"/>
          <p14:tracePt t="335574" x="8159750" y="5753100"/>
          <p14:tracePt t="335590" x="8166100" y="5753100"/>
          <p14:tracePt t="335607" x="8166100" y="5746750"/>
          <p14:tracePt t="335707" x="8172450" y="5753100"/>
          <p14:tracePt t="335716" x="8178800" y="5778500"/>
          <p14:tracePt t="335723" x="8204200" y="5810250"/>
          <p14:tracePt t="335740" x="8255000" y="5886450"/>
          <p14:tracePt t="335757" x="8331200" y="5956300"/>
          <p14:tracePt t="335773" x="8432800" y="5994400"/>
          <p14:tracePt t="335790" x="8483600" y="6000750"/>
          <p14:tracePt t="335807" x="8509000" y="6000750"/>
          <p14:tracePt t="335824" x="8534400" y="5988050"/>
          <p14:tracePt t="335840" x="8547100" y="5969000"/>
          <p14:tracePt t="335857" x="8553450" y="5930900"/>
          <p14:tracePt t="335873" x="8559800" y="5899150"/>
          <p14:tracePt t="335890" x="8553450" y="5816600"/>
          <p14:tracePt t="335907" x="8528050" y="5759450"/>
          <p14:tracePt t="335923" x="8489950" y="5670550"/>
          <p14:tracePt t="335940" x="8477250" y="5645150"/>
          <p14:tracePt t="335957" x="8477250" y="5626100"/>
          <p14:tracePt t="335973" x="8477250" y="5613400"/>
          <p14:tracePt t="335990" x="8477250" y="5607050"/>
          <p14:tracePt t="336006" x="8470900" y="5607050"/>
          <p14:tracePt t="336077" x="8470900" y="5613400"/>
          <p14:tracePt t="336083" x="8477250" y="5689600"/>
          <p14:tracePt t="336090" x="8477250" y="5772150"/>
          <p14:tracePt t="336106" x="8521700" y="5886450"/>
          <p14:tracePt t="336123" x="8540750" y="5975350"/>
          <p14:tracePt t="336140" x="8559800" y="6038850"/>
          <p14:tracePt t="336156" x="8578850" y="6140450"/>
          <p14:tracePt t="336161" x="8578850" y="6153150"/>
          <p14:tracePt t="336173" x="8578850" y="6165850"/>
          <p14:tracePt t="336190" x="8591550" y="6184900"/>
          <p14:tracePt t="336223" x="8591550" y="6165850"/>
          <p14:tracePt t="336240" x="8591550" y="6102350"/>
          <p14:tracePt t="336256" x="8591550" y="5969000"/>
          <p14:tracePt t="336273" x="8585200" y="5803900"/>
          <p14:tracePt t="336290" x="8559800" y="5651500"/>
          <p14:tracePt t="336306" x="8559800" y="5549900"/>
          <p14:tracePt t="336323" x="8553450" y="5486400"/>
          <p14:tracePt t="336340" x="8553450" y="5353050"/>
          <p14:tracePt t="336356" x="8553450" y="5334000"/>
          <p14:tracePt t="336373" x="8553450" y="5270500"/>
          <p14:tracePt t="336390" x="8553450" y="5232400"/>
          <p14:tracePt t="336406" x="8553450" y="5226050"/>
          <p14:tracePt t="336457" x="8553450" y="5245100"/>
          <p14:tracePt t="336465" x="8553450" y="5283200"/>
          <p14:tracePt t="336473" x="8553450" y="5308600"/>
          <p14:tracePt t="336490" x="8585200" y="5461000"/>
          <p14:tracePt t="336506" x="8610600" y="5607050"/>
          <p14:tracePt t="336523" x="8648700" y="5727700"/>
          <p14:tracePt t="336539" x="8661400" y="5803900"/>
          <p14:tracePt t="336556" x="8680450" y="5861050"/>
          <p14:tracePt t="336573" x="8693150" y="5899150"/>
          <p14:tracePt t="336589" x="8693150" y="5905500"/>
          <p14:tracePt t="336677" x="8693150" y="5892800"/>
          <p14:tracePt t="336685" x="8686800" y="5867400"/>
          <p14:tracePt t="336695" x="8680450" y="5842000"/>
          <p14:tracePt t="336706" x="8655050" y="5753100"/>
          <p14:tracePt t="336723" x="8623300" y="5657850"/>
          <p14:tracePt t="336739" x="8604250" y="5594350"/>
          <p14:tracePt t="336756" x="8604250" y="5581650"/>
          <p14:tracePt t="336773" x="8604250" y="5575300"/>
          <p14:tracePt t="336833" x="8604250" y="5588000"/>
          <p14:tracePt t="336841" x="8616950" y="5613400"/>
          <p14:tracePt t="336849" x="8629650" y="5651500"/>
          <p14:tracePt t="336857" x="8655050" y="5702300"/>
          <p14:tracePt t="336873" x="8686800" y="5765800"/>
          <p14:tracePt t="336889" x="8699500" y="5803900"/>
          <p14:tracePt t="336906" x="8705850" y="5822950"/>
          <p14:tracePt t="336922" x="8705850" y="5848350"/>
          <p14:tracePt t="336939" x="8705850" y="5867400"/>
          <p14:tracePt t="336956" x="8718550" y="5899150"/>
          <p14:tracePt t="336972" x="8724900" y="5899150"/>
          <p14:tracePt t="336989" x="8731250" y="5905500"/>
          <p14:tracePt t="337060" x="8737600" y="5911850"/>
          <p14:tracePt t="337066" x="8743950" y="5911850"/>
          <p14:tracePt t="337076" x="8750300" y="5911850"/>
          <p14:tracePt t="337089" x="8756650" y="5911850"/>
          <p14:tracePt t="337106" x="8769350" y="5918200"/>
          <p14:tracePt t="337122" x="8807450" y="5930900"/>
          <p14:tracePt t="337139" x="8813800" y="5943600"/>
          <p14:tracePt t="337156" x="8813800" y="5949950"/>
          <p14:tracePt t="337172" x="8826500" y="5962650"/>
          <p14:tracePt t="337189" x="8826500" y="5988050"/>
          <p14:tracePt t="337206" x="8826500" y="6032500"/>
          <p14:tracePt t="337222" x="8826500" y="6045200"/>
          <p14:tracePt t="337239" x="8826500" y="6057900"/>
          <p14:tracePt t="337255" x="8820150" y="6070600"/>
          <p14:tracePt t="337272" x="8820150" y="6076950"/>
          <p14:tracePt t="337289" x="8813800" y="6083300"/>
          <p14:tracePt t="337322" x="8813800" y="6089650"/>
          <p14:tracePt t="337339" x="8807450" y="6096000"/>
          <p14:tracePt t="337379" x="8807450" y="6102350"/>
          <p14:tracePt t="337387" x="8801100" y="6102350"/>
          <p14:tracePt t="337396" x="8801100" y="6108700"/>
          <p14:tracePt t="337411" x="8794750" y="6108700"/>
          <p14:tracePt t="337427" x="8782050" y="6108700"/>
          <p14:tracePt t="337443" x="8769350" y="6108700"/>
          <p14:tracePt t="337457" x="8763000" y="6108700"/>
          <p14:tracePt t="337472" x="8743950" y="6108700"/>
          <p14:tracePt t="337489" x="8731250" y="6108700"/>
          <p14:tracePt t="337505" x="8724900" y="6108700"/>
          <p14:tracePt t="337522" x="8718550" y="6108700"/>
          <p14:tracePt t="337539" x="8718550" y="6115050"/>
          <p14:tracePt t="337555" x="8718550" y="6121400"/>
          <p14:tracePt t="337572" x="8718550" y="6134100"/>
          <p14:tracePt t="337589" x="8718550" y="6159500"/>
          <p14:tracePt t="337605" x="8731250" y="6178550"/>
          <p14:tracePt t="337677" x="8731250" y="6165850"/>
          <p14:tracePt t="337685" x="8731250" y="6134100"/>
          <p14:tracePt t="337693" x="8724900" y="6127750"/>
          <p14:tracePt t="337705" x="8724900" y="6121400"/>
          <p14:tracePt t="337722" x="8693150" y="6057900"/>
          <p14:tracePt t="337738" x="8680450" y="5994400"/>
          <p14:tracePt t="337755" x="8667750" y="5956300"/>
          <p14:tracePt t="337772" x="8661400" y="5924550"/>
          <p14:tracePt t="337788" x="8648700" y="5873750"/>
          <p14:tracePt t="337805" x="8623300" y="5797550"/>
          <p14:tracePt t="337822" x="8616950" y="5746750"/>
          <p14:tracePt t="337957" x="8616950" y="5740400"/>
          <p14:tracePt t="337965" x="8610600" y="5721350"/>
          <p14:tracePt t="337974" x="8604250" y="5702300"/>
          <p14:tracePt t="337988" x="8604250" y="5657850"/>
          <p14:tracePt t="338005" x="8597900" y="5619750"/>
          <p14:tracePt t="338022" x="8585200" y="5543550"/>
          <p14:tracePt t="338038" x="8572500" y="5518150"/>
          <p14:tracePt t="338116" x="8585200" y="5556250"/>
          <p14:tracePt t="338120" x="8604250" y="5607050"/>
          <p14:tracePt t="338129" x="8623300" y="5638800"/>
          <p14:tracePt t="338138" x="8648700" y="5708650"/>
          <p14:tracePt t="338155" x="8705850" y="5822950"/>
          <p14:tracePt t="338171" x="8724900" y="5873750"/>
          <p14:tracePt t="338188" x="8743950" y="5911850"/>
          <p14:tracePt t="338205" x="8763000" y="5937250"/>
          <p14:tracePt t="338222" x="8763000" y="5956300"/>
          <p14:tracePt t="338238" x="8763000" y="5981700"/>
          <p14:tracePt t="338255" x="8763000" y="6000750"/>
          <p14:tracePt t="338271" x="8763000" y="6032500"/>
          <p14:tracePt t="338288" x="8763000" y="6051550"/>
          <p14:tracePt t="338305" x="8763000" y="6089650"/>
          <p14:tracePt t="338321" x="8763000" y="6108700"/>
          <p14:tracePt t="338338" x="8763000" y="6121400"/>
          <p14:tracePt t="338355" x="8763000" y="6134100"/>
          <p14:tracePt t="338371" x="8763000" y="6153150"/>
          <p14:tracePt t="338388" x="8763000" y="6165850"/>
          <p14:tracePt t="338405" x="8769350" y="6172200"/>
          <p14:tracePt t="338421" x="8769350" y="6191250"/>
          <p14:tracePt t="338438" x="8769350" y="6197600"/>
          <p14:tracePt t="338455" x="8769350" y="6203950"/>
          <p14:tracePt t="338471" x="8763000" y="6203950"/>
          <p14:tracePt t="338489" x="8756650" y="6203950"/>
          <p14:tracePt t="338522" x="8737600" y="6203950"/>
          <p14:tracePt t="338528" x="8724900" y="6203950"/>
          <p14:tracePt t="338538" x="8718550" y="6203950"/>
          <p14:tracePt t="338554" x="8686800" y="6210300"/>
          <p14:tracePt t="338571" x="8642350" y="6210300"/>
          <p14:tracePt t="338588" x="8610600" y="6210300"/>
          <p14:tracePt t="338604" x="8547100" y="6210300"/>
          <p14:tracePt t="338621" x="8382000" y="6172200"/>
          <p14:tracePt t="338638" x="8255000" y="6115050"/>
          <p14:tracePt t="338654" x="8108950" y="6076950"/>
          <p14:tracePt t="338671" x="8007350" y="6026150"/>
          <p14:tracePt t="338688" x="7912100" y="5981700"/>
          <p14:tracePt t="338704" x="7810500" y="5930900"/>
          <p14:tracePt t="338721" x="7734300" y="5886450"/>
          <p14:tracePt t="338738" x="7651750" y="5810250"/>
          <p14:tracePt t="338754" x="7562850" y="5727700"/>
          <p14:tracePt t="338771" x="7499350" y="5702300"/>
          <p14:tracePt t="338788" x="7467600" y="5689600"/>
          <p14:tracePt t="338804" x="7454900" y="5676900"/>
          <p14:tracePt t="338821" x="7442200" y="5670550"/>
          <p14:tracePt t="338837" x="7429500" y="5651500"/>
          <p14:tracePt t="338854" x="7404100" y="5568950"/>
          <p14:tracePt t="338871" x="7346950" y="5384800"/>
          <p14:tracePt t="338888" x="7289800" y="5270500"/>
          <p14:tracePt t="338904" x="7245350" y="5194300"/>
          <p14:tracePt t="338921" x="7207250" y="5168900"/>
          <p14:tracePt t="338938" x="7162800" y="5149850"/>
          <p14:tracePt t="338954" x="7124700" y="5149850"/>
          <p14:tracePt t="338971" x="7061200" y="5156200"/>
          <p14:tracePt t="338988" x="6959600" y="5200650"/>
          <p14:tracePt t="339004" x="6877050" y="5264150"/>
          <p14:tracePt t="339021" x="6819900" y="5334000"/>
          <p14:tracePt t="339037" x="6794500" y="5416550"/>
          <p14:tracePt t="339054" x="6781800" y="5543550"/>
          <p14:tracePt t="339071" x="6807200" y="5645150"/>
          <p14:tracePt t="339087" x="6870700" y="5797550"/>
          <p14:tracePt t="339104" x="6985000" y="5924550"/>
          <p14:tracePt t="339121" x="7226300" y="6057900"/>
          <p14:tracePt t="339139" x="7391400" y="6089650"/>
          <p14:tracePt t="339154" x="7531100" y="6096000"/>
          <p14:tracePt t="339171" x="7658100" y="6096000"/>
          <p14:tracePt t="339187" x="7785100" y="6045200"/>
          <p14:tracePt t="339204" x="7867650" y="5969000"/>
          <p14:tracePt t="339221" x="7918450" y="5867400"/>
          <p14:tracePt t="339237" x="7950200" y="5784850"/>
          <p14:tracePt t="339254" x="7950200" y="5715000"/>
          <p14:tracePt t="339271" x="7931150" y="5588000"/>
          <p14:tracePt t="339287" x="7918450" y="5543550"/>
          <p14:tracePt t="339304" x="7893050" y="5505450"/>
          <p14:tracePt t="339320" x="7842250" y="5448300"/>
          <p14:tracePt t="339337" x="7797800" y="5378450"/>
          <p14:tracePt t="339354" x="7740650" y="5327650"/>
          <p14:tracePt t="339370" x="7670800" y="5283200"/>
          <p14:tracePt t="339387" x="7626350" y="5283200"/>
          <p14:tracePt t="339404" x="7613650" y="5276850"/>
          <p14:tracePt t="339420" x="7569200" y="5270500"/>
          <p14:tracePt t="339437" x="7493000" y="5270500"/>
          <p14:tracePt t="339454" x="7435850" y="5276850"/>
          <p14:tracePt t="339470" x="7378700" y="5302250"/>
          <p14:tracePt t="339487" x="7334250" y="5340350"/>
          <p14:tracePt t="339505" x="7296150" y="5454650"/>
          <p14:tracePt t="339520" x="7296150" y="5492750"/>
          <p14:tracePt t="339537" x="7308850" y="5575300"/>
          <p14:tracePt t="339554" x="7346950" y="5664200"/>
          <p14:tracePt t="339570" x="7372350" y="5708650"/>
          <p14:tracePt t="339587" x="7416800" y="5753100"/>
          <p14:tracePt t="339604" x="7448550" y="5778500"/>
          <p14:tracePt t="339620" x="7518400" y="5810250"/>
          <p14:tracePt t="339637" x="7562850" y="5816600"/>
          <p14:tracePt t="339654" x="7626350" y="5835650"/>
          <p14:tracePt t="339670" x="7664450" y="5842000"/>
          <p14:tracePt t="339687" x="7734300" y="5854700"/>
          <p14:tracePt t="339704" x="7791450" y="5861050"/>
          <p14:tracePt t="339720" x="7835900" y="5861050"/>
          <p14:tracePt t="339737" x="7861300" y="5854700"/>
          <p14:tracePt t="339754" x="7880350" y="5842000"/>
          <p14:tracePt t="339770" x="7880350" y="5835650"/>
          <p14:tracePt t="339787" x="7886700" y="5822950"/>
          <p14:tracePt t="339803" x="7886700" y="5816600"/>
          <p14:tracePt t="339820" x="7886700" y="5810250"/>
          <p14:tracePt t="339837" x="7880350" y="5803900"/>
          <p14:tracePt t="339853" x="7854950" y="5778500"/>
          <p14:tracePt t="339870" x="7816850" y="5740400"/>
          <p14:tracePt t="339887" x="7740650" y="5721350"/>
          <p14:tracePt t="339903" x="7670800" y="5715000"/>
          <p14:tracePt t="339920" x="7600950" y="5708650"/>
          <p14:tracePt t="339937" x="7581900" y="5702300"/>
          <p14:tracePt t="339970" x="7575550" y="5702300"/>
          <p14:tracePt t="339987" x="7575550" y="5715000"/>
          <p14:tracePt t="340003" x="7575550" y="5727700"/>
          <p14:tracePt t="340020" x="7613650" y="5791200"/>
          <p14:tracePt t="340036" x="7632700" y="5810250"/>
          <p14:tracePt t="340053" x="7658100" y="5835650"/>
          <p14:tracePt t="340070" x="7689850" y="5854700"/>
          <p14:tracePt t="340086" x="7727950" y="5880100"/>
          <p14:tracePt t="340103" x="7753350" y="5892800"/>
          <p14:tracePt t="340120" x="7791450" y="5892800"/>
          <p14:tracePt t="340136" x="7816850" y="5880100"/>
          <p14:tracePt t="340153" x="7835900" y="5861050"/>
          <p14:tracePt t="340170" x="7854950" y="5842000"/>
          <p14:tracePt t="340186" x="7867650" y="5822950"/>
          <p14:tracePt t="340203" x="7867650" y="5803900"/>
          <p14:tracePt t="340220" x="7874000" y="5727700"/>
          <p14:tracePt t="340236" x="7874000" y="5657850"/>
          <p14:tracePt t="340253" x="7861300" y="5562600"/>
          <p14:tracePt t="340270" x="7848600" y="5499100"/>
          <p14:tracePt t="340286" x="7816850" y="5435600"/>
          <p14:tracePt t="340303" x="7791450" y="5384800"/>
          <p14:tracePt t="340320" x="7766050" y="5346700"/>
          <p14:tracePt t="340336" x="7734300" y="5321300"/>
          <p14:tracePt t="340353" x="7702550" y="5289550"/>
          <p14:tracePt t="340370" x="7645400" y="5264150"/>
          <p14:tracePt t="340386" x="7562850" y="5245100"/>
          <p14:tracePt t="340403" x="7512050" y="5245100"/>
          <p14:tracePt t="340420" x="7454900" y="5251450"/>
          <p14:tracePt t="340436" x="7397750" y="5276850"/>
          <p14:tracePt t="340453" x="7340600" y="5314950"/>
          <p14:tracePt t="340470" x="7321550" y="5334000"/>
          <p14:tracePt t="340486" x="7302500" y="5353050"/>
          <p14:tracePt t="340503" x="7283450" y="5378450"/>
          <p14:tracePt t="340520" x="7264400" y="5448300"/>
          <p14:tracePt t="340536" x="7264400" y="5486400"/>
          <p14:tracePt t="340553" x="7264400" y="5518150"/>
          <p14:tracePt t="340569" x="7264400" y="5549900"/>
          <p14:tracePt t="340586" x="7264400" y="5575300"/>
          <p14:tracePt t="340603" x="7289800" y="5632450"/>
          <p14:tracePt t="340620" x="7302500" y="5676900"/>
          <p14:tracePt t="340636" x="7308850" y="5683250"/>
          <p14:tracePt t="340653" x="7308850" y="5689600"/>
          <p14:tracePt t="340707" x="7289800" y="5689600"/>
          <p14:tracePt t="340716" x="7270750" y="5683250"/>
          <p14:tracePt t="340723" x="7239000" y="5676900"/>
          <p14:tracePt t="340736" x="7207250" y="5664200"/>
          <p14:tracePt t="340753" x="7118350" y="5645150"/>
          <p14:tracePt t="340770" x="7042150" y="5645150"/>
          <p14:tracePt t="340786" x="6972300" y="5632450"/>
          <p14:tracePt t="340803" x="6908800" y="5632450"/>
          <p14:tracePt t="340819" x="6870700" y="5632450"/>
          <p14:tracePt t="340836" x="6858000" y="5645150"/>
          <p14:tracePt t="340853" x="6851650" y="5657850"/>
          <p14:tracePt t="340886" x="6864350" y="5695950"/>
          <p14:tracePt t="340902" x="6896100" y="5727700"/>
          <p14:tracePt t="340919" x="6934200" y="5778500"/>
          <p14:tracePt t="340936" x="6997700" y="5854700"/>
          <p14:tracePt t="340952" x="7042150" y="5918200"/>
          <p14:tracePt t="340971" x="7067550" y="5937250"/>
          <p14:tracePt t="340986" x="7099300" y="5943600"/>
          <p14:tracePt t="341003" x="7124700" y="5949950"/>
          <p14:tracePt t="341019" x="7150100" y="5949950"/>
          <p14:tracePt t="341036" x="7156450" y="5949950"/>
          <p14:tracePt t="341069" x="7156450" y="5943600"/>
          <p14:tracePt t="341086" x="7143750" y="5930900"/>
          <p14:tracePt t="341102" x="7105650" y="5899150"/>
          <p14:tracePt t="341119" x="7073900" y="5873750"/>
          <p14:tracePt t="341136" x="7061200" y="5873750"/>
          <p14:tracePt t="341301" x="7061200" y="5867400"/>
          <p14:tracePt t="341309" x="7054850" y="5867400"/>
          <p14:tracePt t="341355" x="7048500" y="5861050"/>
          <p14:tracePt t="341371" x="7042150" y="5861050"/>
          <p14:tracePt t="341388" x="7035800" y="5861050"/>
          <p14:tracePt t="341395" x="7035800" y="5854700"/>
          <p14:tracePt t="341403" x="7029450" y="5854700"/>
          <p14:tracePt t="341419" x="7023100" y="5854700"/>
          <p14:tracePt t="343731" x="7029450" y="5829300"/>
          <p14:tracePt t="343739" x="7067550" y="5778500"/>
          <p14:tracePt t="343750" x="7086600" y="5715000"/>
          <p14:tracePt t="343767" x="7105650" y="5626100"/>
          <p14:tracePt t="343784" x="7112000" y="5594350"/>
          <p14:tracePt t="343800" x="7112000" y="5575300"/>
          <p14:tracePt t="343817" x="7118350" y="5511800"/>
          <p14:tracePt t="343833" x="7124700" y="5410200"/>
          <p14:tracePt t="343850" x="7131050" y="5321300"/>
          <p14:tracePt t="343867" x="7131050" y="5219700"/>
          <p14:tracePt t="343883" x="7131050" y="5143500"/>
          <p14:tracePt t="343900" x="7137400" y="5105400"/>
          <p14:tracePt t="343917" x="7137400" y="5086350"/>
          <p14:tracePt t="343956" x="7156450" y="5137150"/>
          <p14:tracePt t="343967" x="7207250" y="5245100"/>
          <p14:tracePt t="343983" x="7321550" y="5486400"/>
          <p14:tracePt t="344000" x="7410450" y="5607050"/>
          <p14:tracePt t="344017" x="7486650" y="5619750"/>
          <p14:tracePt t="344033" x="7562850" y="5619750"/>
          <p14:tracePt t="344050" x="7639050" y="5568950"/>
          <p14:tracePt t="344067" x="7658100" y="5499100"/>
          <p14:tracePt t="344083" x="7651750" y="5473700"/>
          <p14:tracePt t="344100" x="7620000" y="5435600"/>
          <p14:tracePt t="344116" x="7531100" y="5410200"/>
          <p14:tracePt t="344133" x="7353300" y="5410200"/>
          <p14:tracePt t="344150" x="7207250" y="5429250"/>
          <p14:tracePt t="344154" x="7124700" y="5492750"/>
          <p14:tracePt t="344167" x="7048500" y="5549900"/>
          <p14:tracePt t="344184" x="6946900" y="5829300"/>
          <p14:tracePt t="344200" x="6946900" y="5937250"/>
          <p14:tracePt t="344217" x="6965950" y="6038850"/>
          <p14:tracePt t="344233" x="6972300" y="6083300"/>
          <p14:tracePt t="344250" x="6972300" y="6089650"/>
          <p14:tracePt t="344266" x="6972300" y="6096000"/>
          <p14:tracePt t="344283" x="6940550" y="6102350"/>
          <p14:tracePt t="344300" x="6915150" y="6108700"/>
          <p14:tracePt t="344316" x="6794500" y="6108700"/>
          <p14:tracePt t="344333" x="6642100" y="6115050"/>
          <p14:tracePt t="344350" x="6489700" y="6115050"/>
          <p14:tracePt t="344366" x="6267450" y="6121400"/>
          <p14:tracePt t="344383" x="6057900" y="6121400"/>
          <p14:tracePt t="344400" x="5905500" y="6115050"/>
          <p14:tracePt t="344416" x="5822950" y="6102350"/>
          <p14:tracePt t="344433" x="5803900" y="6102350"/>
          <p14:tracePt t="344450" x="5791200" y="6089650"/>
          <p14:tracePt t="344466" x="5791200" y="6051550"/>
          <p14:tracePt t="344483" x="5791200" y="6007100"/>
          <p14:tracePt t="344500" x="5797550" y="5975350"/>
          <p14:tracePt t="344516" x="5810250" y="5956300"/>
          <p14:tracePt t="344533" x="5829300" y="5937250"/>
          <p14:tracePt t="344550" x="5873750" y="5911850"/>
          <p14:tracePt t="344566" x="5905500" y="5905500"/>
          <p14:tracePt t="344599" x="5911850" y="5905500"/>
          <p14:tracePt t="344616" x="5918200" y="5899150"/>
          <p14:tracePt t="344633" x="5924550" y="5899150"/>
          <p14:tracePt t="344649" x="5924550" y="5892800"/>
          <p14:tracePt t="344669" x="5924550" y="5886450"/>
          <p14:tracePt t="384123" x="5994400" y="5791200"/>
          <p14:tracePt t="384131" x="6007100" y="5791200"/>
          <p14:tracePt t="384140" x="6032500" y="5778500"/>
          <p14:tracePt t="384150" x="6083300" y="5772150"/>
          <p14:tracePt t="384167" x="6146800" y="5765800"/>
          <p14:tracePt t="384184" x="6197600" y="5791200"/>
          <p14:tracePt t="384187" x="6254750" y="5829300"/>
          <p14:tracePt t="384200" x="6388100" y="5937250"/>
          <p14:tracePt t="384217" x="6616700" y="6089650"/>
          <p14:tracePt t="384234" x="6851650" y="6191250"/>
          <p14:tracePt t="384250" x="6991350" y="6216650"/>
          <p14:tracePt t="384267" x="7137400" y="6165850"/>
          <p14:tracePt t="384284" x="7366000" y="5918200"/>
          <p14:tracePt t="384300" x="7512050" y="5689600"/>
          <p14:tracePt t="384317" x="7677150" y="5422900"/>
          <p14:tracePt t="384334" x="7785100" y="5207000"/>
          <p14:tracePt t="384350" x="7867650" y="5048250"/>
          <p14:tracePt t="384367" x="7981950" y="4730750"/>
          <p14:tracePt t="384383" x="8096250" y="4470400"/>
          <p14:tracePt t="384400" x="8229600" y="4191000"/>
          <p14:tracePt t="384417" x="8388350" y="3835400"/>
          <p14:tracePt t="384433" x="8426450" y="3670300"/>
          <p14:tracePt t="384450" x="8432800" y="3289300"/>
          <p14:tracePt t="384467" x="8337550" y="2889250"/>
          <p14:tracePt t="384483" x="8210550" y="2584450"/>
          <p14:tracePt t="384500" x="8147050" y="2438400"/>
          <p14:tracePt t="384517" x="8108950" y="2330450"/>
          <p14:tracePt t="384533" x="8102600" y="2279650"/>
          <p14:tracePt t="384550" x="8089900" y="2266950"/>
          <p14:tracePt t="384567" x="8089900" y="2254250"/>
          <p14:tracePt t="384583" x="8077200" y="2228850"/>
          <p14:tracePt t="384600" x="8070850" y="2209800"/>
          <p14:tracePt t="384617" x="8058150" y="2139950"/>
          <p14:tracePt t="384633" x="8039100" y="2089150"/>
          <p14:tracePt t="384650" x="8013700" y="2076450"/>
          <p14:tracePt t="384667" x="7969250" y="2063750"/>
          <p14:tracePt t="384683" x="7943850" y="2063750"/>
          <p14:tracePt t="384700" x="7931150" y="2082800"/>
          <p14:tracePt t="384716" x="7931150" y="2114550"/>
          <p14:tracePt t="384733" x="7931150" y="2171700"/>
          <p14:tracePt t="384750" x="7931150" y="2286000"/>
          <p14:tracePt t="384766" x="7931150" y="2381250"/>
          <p14:tracePt t="384783" x="7931150" y="2470150"/>
          <p14:tracePt t="384800" x="7937500" y="2495550"/>
          <p14:tracePt t="384816" x="7956550" y="2514600"/>
          <p14:tracePt t="384833" x="7981950" y="2514600"/>
          <p14:tracePt t="384850" x="8013700" y="2495550"/>
          <p14:tracePt t="384866" x="8032750" y="2463800"/>
          <p14:tracePt t="384883" x="8051800" y="2438400"/>
          <p14:tracePt t="384899" x="8051800" y="2432050"/>
          <p14:tracePt t="384916" x="8051800" y="2425700"/>
          <p14:tracePt t="384933" x="8051800" y="2393950"/>
          <p14:tracePt t="384950" x="8026400" y="2343150"/>
          <p14:tracePt t="384966" x="7994650" y="2311400"/>
          <p14:tracePt t="384983" x="7937500" y="2305050"/>
          <p14:tracePt t="384999" x="7912100" y="2292350"/>
          <p14:tracePt t="385016" x="7829550" y="2292350"/>
          <p14:tracePt t="385033" x="7759700" y="2298700"/>
          <p14:tracePt t="385049" x="7721600" y="2311400"/>
          <p14:tracePt t="385066" x="7708900" y="2324100"/>
          <p14:tracePt t="385083" x="7689850" y="2343150"/>
          <p14:tracePt t="385100" x="7689850" y="2393950"/>
          <p14:tracePt t="385116" x="7689850" y="2451100"/>
          <p14:tracePt t="385133" x="7715250" y="2508250"/>
          <p14:tracePt t="385149" x="7766050" y="2584450"/>
          <p14:tracePt t="385166" x="7835900" y="2647950"/>
          <p14:tracePt t="385183" x="7956550" y="2724150"/>
          <p14:tracePt t="385187" x="7994650" y="2749550"/>
          <p14:tracePt t="385200" x="8115300" y="2768600"/>
          <p14:tracePt t="385216" x="8204200" y="2768600"/>
          <p14:tracePt t="385233" x="8337550" y="2762250"/>
          <p14:tracePt t="385249" x="8382000" y="2724150"/>
          <p14:tracePt t="385266" x="8439150" y="2635250"/>
          <p14:tracePt t="385283" x="8451850" y="2578100"/>
          <p14:tracePt t="385299" x="8451850" y="2482850"/>
          <p14:tracePt t="385316" x="8420100" y="2393950"/>
          <p14:tracePt t="385333" x="8362950" y="2343150"/>
          <p14:tracePt t="385350" x="8274050" y="2279650"/>
          <p14:tracePt t="385366" x="8121650" y="2247900"/>
          <p14:tracePt t="385383" x="7950200" y="2241550"/>
          <p14:tracePt t="385399" x="7867650" y="2247900"/>
          <p14:tracePt t="385416" x="7810500" y="2279650"/>
          <p14:tracePt t="385433" x="7753350" y="2381250"/>
          <p14:tracePt t="385450" x="7734300" y="2489200"/>
          <p14:tracePt t="385466" x="7734300" y="2635250"/>
          <p14:tracePt t="385483" x="7785100" y="2755900"/>
          <p14:tracePt t="385499" x="7861300" y="2800350"/>
          <p14:tracePt t="385516" x="7899400" y="2800350"/>
          <p14:tracePt t="385532" x="8007350" y="2813050"/>
          <p14:tracePt t="385549" x="8026400" y="2806700"/>
          <p14:tracePt t="385566" x="8121650" y="2749550"/>
          <p14:tracePt t="385583" x="8216900" y="2654300"/>
          <p14:tracePt t="385599" x="8267700" y="2565400"/>
          <p14:tracePt t="385616" x="8280400" y="2495550"/>
          <p14:tracePt t="385632" x="8280400" y="2432050"/>
          <p14:tracePt t="385649" x="8274050" y="2387600"/>
          <p14:tracePt t="385666" x="8274050" y="2374900"/>
          <p14:tracePt t="385682" x="8248650" y="2355850"/>
          <p14:tracePt t="385686" x="8223250" y="2349500"/>
          <p14:tracePt t="385699" x="8204200" y="2343150"/>
          <p14:tracePt t="385716" x="8064500" y="2330450"/>
          <p14:tracePt t="385732" x="7969250" y="2330450"/>
          <p14:tracePt t="385749" x="7899400" y="2355850"/>
          <p14:tracePt t="385766" x="7874000" y="2387600"/>
          <p14:tracePt t="385782" x="7874000" y="2419350"/>
          <p14:tracePt t="385799" x="7899400" y="2470150"/>
          <p14:tracePt t="385816" x="7956550" y="2514600"/>
          <p14:tracePt t="385832" x="8058150" y="2578100"/>
          <p14:tracePt t="385849" x="8159750" y="2609850"/>
          <p14:tracePt t="385865" x="8274050" y="2635250"/>
          <p14:tracePt t="385882" x="8356600" y="2635250"/>
          <p14:tracePt t="385899" x="8388350" y="2622550"/>
          <p14:tracePt t="385915" x="8394700" y="2609850"/>
          <p14:tracePt t="386007" x="8369300" y="2609850"/>
          <p14:tracePt t="386015" x="8312150" y="2628900"/>
          <p14:tracePt t="386020" x="8305800" y="2641600"/>
          <p14:tracePt t="386032" x="8286750" y="2647950"/>
          <p14:tracePt t="386049" x="8274050" y="2667000"/>
          <p14:tracePt t="386065" x="8267700" y="2673350"/>
          <p14:tracePt t="386082" x="8261350" y="2679700"/>
          <p14:tracePt t="386099" x="8255000" y="2686050"/>
          <p14:tracePt t="386116" x="8255000" y="2705100"/>
          <p14:tracePt t="386217" x="8248650" y="2711450"/>
          <p14:tracePt t="386225" x="8242300" y="2724150"/>
          <p14:tracePt t="386233" x="8229600" y="2749550"/>
          <p14:tracePt t="386249" x="8197850" y="2781300"/>
          <p14:tracePt t="386265" x="8172450" y="2806700"/>
          <p14:tracePt t="386282" x="8108950" y="2832100"/>
          <p14:tracePt t="386299" x="8039100" y="2857500"/>
          <p14:tracePt t="386315" x="7962900" y="2882900"/>
          <p14:tracePt t="386332" x="7912100" y="2908300"/>
          <p14:tracePt t="386349" x="7861300" y="2952750"/>
          <p14:tracePt t="386366" x="7823200" y="2978150"/>
          <p14:tracePt t="386382" x="7804150" y="2984500"/>
          <p14:tracePt t="386398" x="7766050" y="2984500"/>
          <p14:tracePt t="386415" x="7715250" y="2984500"/>
          <p14:tracePt t="386432" x="7670800" y="2984500"/>
          <p14:tracePt t="386448" x="7626350" y="2990850"/>
          <p14:tracePt t="386465" x="7613650" y="2990850"/>
          <p14:tracePt t="386482" x="7600950" y="2997200"/>
          <p14:tracePt t="386499" x="7594600" y="2997200"/>
          <p14:tracePt t="386568" x="7588250" y="2997200"/>
          <p14:tracePt t="386576" x="7588250" y="2990850"/>
          <p14:tracePt t="386585" x="7581900" y="2990850"/>
          <p14:tracePt t="386598" x="7575550" y="2984500"/>
          <p14:tracePt t="396065" x="7575550" y="2959100"/>
          <p14:tracePt t="396073" x="7581900" y="2927350"/>
          <p14:tracePt t="396081" x="7594600" y="2901950"/>
          <p14:tracePt t="396090" x="7607300" y="2876550"/>
          <p14:tracePt t="396107" x="7639050" y="2800350"/>
          <p14:tracePt t="396124" x="7708900" y="2717800"/>
          <p14:tracePt t="396140" x="7791450" y="2603500"/>
          <p14:tracePt t="396157" x="7854950" y="2533650"/>
          <p14:tracePt t="396174" x="7950200" y="2463800"/>
          <p14:tracePt t="396190" x="8026400" y="2381250"/>
          <p14:tracePt t="396207" x="8134350" y="2317750"/>
          <p14:tracePt t="396224" x="8197850" y="2266950"/>
          <p14:tracePt t="396241" x="8248650" y="2216150"/>
          <p14:tracePt t="396257" x="8267700" y="2197100"/>
          <p14:tracePt t="396274" x="8293100" y="2178050"/>
          <p14:tracePt t="396290" x="8299450" y="2171700"/>
          <p14:tracePt t="396503" x="8293100" y="2165350"/>
          <p14:tracePt t="396512" x="8280400" y="2159000"/>
          <p14:tracePt t="396519" x="8267700" y="2159000"/>
          <p14:tracePt t="396533" x="8255000" y="2159000"/>
          <p14:tracePt t="396541" x="8248650" y="2159000"/>
          <p14:tracePt t="396558" x="8242300" y="2159000"/>
          <p14:tracePt t="396573" x="8223250" y="2159000"/>
          <p14:tracePt t="396590" x="8210550" y="2152650"/>
          <p14:tracePt t="396607" x="8185150" y="2152650"/>
          <p14:tracePt t="396623" x="8159750" y="2152650"/>
          <p14:tracePt t="396640" x="8115300" y="2152650"/>
          <p14:tracePt t="396657" x="8077200" y="2152650"/>
          <p14:tracePt t="396675" x="8032750" y="2159000"/>
          <p14:tracePt t="396690" x="8001000" y="2171700"/>
          <p14:tracePt t="396707" x="7981950" y="2171700"/>
          <p14:tracePt t="396723" x="7962900" y="2184400"/>
          <p14:tracePt t="396740" x="7943850" y="2209800"/>
          <p14:tracePt t="396757" x="7937500" y="2228850"/>
          <p14:tracePt t="396773" x="7937500" y="2260600"/>
          <p14:tracePt t="396790" x="7937500" y="2330450"/>
          <p14:tracePt t="396807" x="7937500" y="2362200"/>
          <p14:tracePt t="396823" x="7962900" y="2413000"/>
          <p14:tracePt t="396840" x="8020050" y="2457450"/>
          <p14:tracePt t="396857" x="8083550" y="2495550"/>
          <p14:tracePt t="396873" x="8134350" y="2508250"/>
          <p14:tracePt t="396890" x="8255000" y="2508250"/>
          <p14:tracePt t="396907" x="8305800" y="2482850"/>
          <p14:tracePt t="396924" x="8362950" y="2406650"/>
          <p14:tracePt t="396940" x="8375650" y="2330450"/>
          <p14:tracePt t="396956" x="8382000" y="2241550"/>
          <p14:tracePt t="396973" x="8382000" y="2190750"/>
          <p14:tracePt t="396990" x="8362950" y="2139950"/>
          <p14:tracePt t="397006" x="8305800" y="2114550"/>
          <p14:tracePt t="397023" x="8235950" y="2089150"/>
          <p14:tracePt t="397040" x="8153400" y="2082800"/>
          <p14:tracePt t="397056" x="8013700" y="2082800"/>
          <p14:tracePt t="397073" x="7931150" y="2095500"/>
          <p14:tracePt t="397090" x="7874000" y="2127250"/>
          <p14:tracePt t="397106" x="7816850" y="2178050"/>
          <p14:tracePt t="397123" x="7785100" y="2235200"/>
          <p14:tracePt t="397140" x="7772400" y="2279650"/>
          <p14:tracePt t="397156" x="7778750" y="2324100"/>
          <p14:tracePt t="397173" x="7810500" y="2387600"/>
          <p14:tracePt t="397189" x="7886700" y="2425700"/>
          <p14:tracePt t="397206" x="7969250" y="2457450"/>
          <p14:tracePt t="397223" x="8058150" y="2470150"/>
          <p14:tracePt t="397240" x="8096250" y="2470150"/>
          <p14:tracePt t="397256" x="8153400" y="2470150"/>
          <p14:tracePt t="397273" x="8172450" y="2451100"/>
          <p14:tracePt t="397290" x="8191500" y="2387600"/>
          <p14:tracePt t="397306" x="8178800" y="2324100"/>
          <p14:tracePt t="397323" x="8140700" y="2273300"/>
          <p14:tracePt t="397339" x="8077200" y="2209800"/>
          <p14:tracePt t="397356" x="7969250" y="2178050"/>
          <p14:tracePt t="397373" x="7880350" y="2146300"/>
          <p14:tracePt t="397389" x="7721600" y="2127250"/>
          <p14:tracePt t="397406" x="7626350" y="2127250"/>
          <p14:tracePt t="397423" x="7569200" y="2127250"/>
          <p14:tracePt t="397440" x="7493000" y="2171700"/>
          <p14:tracePt t="397456" x="7473950" y="2209800"/>
          <p14:tracePt t="397473" x="7473950" y="2235200"/>
          <p14:tracePt t="397489" x="7473950" y="2260600"/>
          <p14:tracePt t="397506" x="7480300" y="2286000"/>
          <p14:tracePt t="397523" x="7499350" y="2311400"/>
          <p14:tracePt t="397540" x="7543800" y="2330450"/>
          <p14:tracePt t="397556" x="7569200" y="2336800"/>
          <p14:tracePt t="397573" x="7594600" y="2355850"/>
          <p14:tracePt t="397589" x="7607300" y="2368550"/>
          <p14:tracePt t="397606" x="7607300" y="2387600"/>
          <p14:tracePt t="397623" x="7607300" y="2400300"/>
          <p14:tracePt t="397639" x="7607300" y="2413000"/>
          <p14:tracePt t="397656" x="7607300" y="2425700"/>
          <p14:tracePt t="397690" x="7600950" y="2432050"/>
          <p14:tracePt t="397706" x="7600950" y="2438400"/>
          <p14:tracePt t="397815" x="7594600" y="2438400"/>
          <p14:tracePt t="397823" x="7594600" y="2432050"/>
          <p14:tracePt t="397847" x="7588250" y="2432050"/>
          <p14:tracePt t="399019" x="7588250" y="2425700"/>
          <p14:tracePt t="399032" x="7607300" y="2425700"/>
          <p14:tracePt t="399042" x="7651750" y="2419350"/>
          <p14:tracePt t="399048" x="7670800" y="2419350"/>
          <p14:tracePt t="399057" x="7689850" y="2406650"/>
          <p14:tracePt t="399072" x="7734300" y="2393950"/>
          <p14:tracePt t="399088" x="7772400" y="2393950"/>
          <p14:tracePt t="399105" x="7848600" y="2387600"/>
          <p14:tracePt t="399121" x="7893050" y="2387600"/>
          <p14:tracePt t="399138" x="7975600" y="2387600"/>
          <p14:tracePt t="399155" x="8045450" y="2381250"/>
          <p14:tracePt t="399171" x="8134350" y="2374900"/>
          <p14:tracePt t="399188" x="8197850" y="2355850"/>
          <p14:tracePt t="399192" x="8216900" y="2349500"/>
          <p14:tracePt t="399204" x="8248650" y="2330450"/>
          <p14:tracePt t="399221" x="8274050" y="2305050"/>
          <p14:tracePt t="399239" x="8280400" y="2292350"/>
          <p14:tracePt t="399255" x="8280400" y="2273300"/>
          <p14:tracePt t="399271" x="8280400" y="2266950"/>
          <p14:tracePt t="399288" x="8280400" y="2260600"/>
          <p14:tracePt t="399304" x="8261350" y="2228850"/>
          <p14:tracePt t="399321" x="8248650" y="2216150"/>
          <p14:tracePt t="399338" x="8235950" y="2216150"/>
          <p14:tracePt t="399385" x="8229600" y="2222500"/>
          <p14:tracePt t="399393" x="8216900" y="2228850"/>
          <p14:tracePt t="399404" x="8204200" y="2260600"/>
          <p14:tracePt t="399421" x="8204200" y="2311400"/>
          <p14:tracePt t="399438" x="8204200" y="2444750"/>
          <p14:tracePt t="399454" x="8242300" y="2578100"/>
          <p14:tracePt t="399471" x="8286750" y="2622550"/>
          <p14:tracePt t="399488" x="8382000" y="2635250"/>
          <p14:tracePt t="399504" x="8496300" y="2628900"/>
          <p14:tracePt t="399521" x="8591550" y="2584450"/>
          <p14:tracePt t="399538" x="8686800" y="2533650"/>
          <p14:tracePt t="399554" x="8718550" y="2476500"/>
          <p14:tracePt t="399571" x="8731250" y="2374900"/>
          <p14:tracePt t="399588" x="8699500" y="2190750"/>
          <p14:tracePt t="399604" x="8623300" y="2082800"/>
          <p14:tracePt t="399621" x="8496300" y="2006600"/>
          <p14:tracePt t="399639" x="8343900" y="1993900"/>
          <p14:tracePt t="399655" x="8216900" y="2000250"/>
          <p14:tracePt t="399672" x="8108950" y="2057400"/>
          <p14:tracePt t="399689" x="8039100" y="2139950"/>
          <p14:tracePt t="399692" x="8007350" y="2190750"/>
          <p14:tracePt t="399705" x="7956550" y="2286000"/>
          <p14:tracePt t="399721" x="7931150" y="2374900"/>
          <p14:tracePt t="399737" x="7912100" y="2470150"/>
          <p14:tracePt t="399754" x="7905750" y="2520950"/>
          <p14:tracePt t="399771" x="7905750" y="2533650"/>
          <p14:tracePt t="399787" x="7905750" y="2540000"/>
          <p14:tracePt t="399804" x="7905750" y="2552700"/>
          <p14:tracePt t="399838" x="7886700" y="2559050"/>
          <p14:tracePt t="399854" x="7867650" y="2571750"/>
          <p14:tracePt t="399871" x="7823200" y="2616200"/>
          <p14:tracePt t="399888" x="7778750" y="2660650"/>
          <p14:tracePt t="399904" x="7715250" y="2736850"/>
          <p14:tracePt t="399921" x="7613650" y="2863850"/>
          <p14:tracePt t="399937" x="7537450" y="2965450"/>
          <p14:tracePt t="399954" x="7423150" y="3041650"/>
          <p14:tracePt t="399971" x="7277100" y="3086100"/>
          <p14:tracePt t="399987" x="7105650" y="3105150"/>
          <p14:tracePt t="400004" x="6991350" y="3092450"/>
          <p14:tracePt t="400021" x="6870700" y="3092450"/>
          <p14:tracePt t="400037" x="6737350" y="3092450"/>
          <p14:tracePt t="400054" x="6604000" y="3079750"/>
          <p14:tracePt t="400071" x="6515100" y="3079750"/>
          <p14:tracePt t="400087" x="6419850" y="3067050"/>
          <p14:tracePt t="400104" x="6381750" y="3060700"/>
          <p14:tracePt t="400159" x="6394450" y="3060700"/>
          <p14:tracePt t="400167" x="6400800" y="3054350"/>
          <p14:tracePt t="400175" x="6413500" y="3041650"/>
          <p14:tracePt t="400187" x="6432550" y="3028950"/>
          <p14:tracePt t="400204" x="6457950" y="3016250"/>
          <p14:tracePt t="400220" x="6496050" y="2978150"/>
          <p14:tracePt t="400237" x="6534150" y="2959100"/>
          <p14:tracePt t="400254" x="6540500" y="2959100"/>
          <p14:tracePt t="400270" x="6584950" y="2946400"/>
          <p14:tracePt t="400287" x="6616700" y="2940050"/>
          <p14:tracePt t="400304" x="6661150" y="2927350"/>
          <p14:tracePt t="400320" x="6686550" y="2921000"/>
          <p14:tracePt t="400337" x="6692900" y="2921000"/>
          <p14:tracePt t="400354" x="6705600" y="2921000"/>
          <p14:tracePt t="400387" x="6718300" y="2921000"/>
          <p14:tracePt t="400404" x="6724650" y="2921000"/>
          <p14:tracePt t="400433" x="6731000" y="2921000"/>
          <p14:tracePt t="400463" x="6737350" y="2927350"/>
          <p14:tracePt t="400479" x="6743700" y="2927350"/>
          <p14:tracePt t="400487" x="6750050" y="2933700"/>
          <p14:tracePt t="400502" x="6756400" y="2933700"/>
          <p14:tracePt t="400519" x="6762750" y="2933700"/>
          <p14:tracePt t="400532" x="6769100" y="2933700"/>
          <p14:tracePt t="400589" x="6775450" y="2940050"/>
          <p14:tracePt t="400605" x="6781800" y="2940050"/>
          <p14:tracePt t="400815" x="6781800" y="2946400"/>
          <p14:tracePt t="400877" x="6788150" y="2946400"/>
          <p14:tracePt t="400916" x="6794500" y="2952750"/>
          <p14:tracePt t="400925" x="6800850" y="2952750"/>
          <p14:tracePt t="400933" x="6807200" y="2952750"/>
          <p14:tracePt t="400941" x="6813550" y="2959100"/>
          <p14:tracePt t="400971" x="6819900" y="2959100"/>
          <p14:tracePt t="401011" x="6826250" y="2959100"/>
          <p14:tracePt t="401151" x="6832600" y="2959100"/>
          <p14:tracePt t="401159" x="6845300" y="2959100"/>
          <p14:tracePt t="401170" x="6851650" y="2959100"/>
          <p14:tracePt t="401186" x="6877050" y="2959100"/>
          <p14:tracePt t="401189" x="6896100" y="2952750"/>
          <p14:tracePt t="401203" x="6927850" y="2952750"/>
          <p14:tracePt t="401220" x="6985000" y="2940050"/>
          <p14:tracePt t="401236" x="7035800" y="2921000"/>
          <p14:tracePt t="401253" x="7067550" y="2901950"/>
          <p14:tracePt t="401270" x="7099300" y="2876550"/>
          <p14:tracePt t="401286" x="7131050" y="2857500"/>
          <p14:tracePt t="401303" x="7150100" y="2844800"/>
          <p14:tracePt t="401319" x="7162800" y="2844800"/>
          <p14:tracePt t="401689" x="7175500" y="2844800"/>
          <p14:tracePt t="401705" x="7181850" y="2844800"/>
          <p14:tracePt t="401712" x="7194550" y="2844800"/>
          <p14:tracePt t="401721" x="7207250" y="2844800"/>
          <p14:tracePt t="401736" x="7232650" y="2851150"/>
          <p14:tracePt t="401752" x="7289800" y="2863850"/>
          <p14:tracePt t="401769" x="7353300" y="2863850"/>
          <p14:tracePt t="401786" x="7461250" y="2870200"/>
          <p14:tracePt t="401802" x="7518400" y="2876550"/>
          <p14:tracePt t="401819" x="7626350" y="2882900"/>
          <p14:tracePt t="401836" x="7715250" y="2882900"/>
          <p14:tracePt t="401853" x="7823200" y="2882900"/>
          <p14:tracePt t="401869" x="7867650" y="2876550"/>
          <p14:tracePt t="401886" x="7956550" y="2863850"/>
          <p14:tracePt t="401902" x="8013700" y="2851150"/>
          <p14:tracePt t="401919" x="8045450" y="2832100"/>
          <p14:tracePt t="401936" x="8070850" y="2806700"/>
          <p14:tracePt t="401953" x="8083550" y="2787650"/>
          <p14:tracePt t="401969" x="8089900" y="2768600"/>
          <p14:tracePt t="401986" x="8089900" y="2730500"/>
          <p14:tracePt t="402002" x="8089900" y="2717800"/>
          <p14:tracePt t="402019" x="8089900" y="2705100"/>
          <p14:tracePt t="402036" x="8083550" y="2679700"/>
          <p14:tracePt t="402052" x="8077200" y="2667000"/>
          <p14:tracePt t="402069" x="8064500" y="2660650"/>
          <p14:tracePt t="402102" x="8058150" y="2654300"/>
          <p14:tracePt t="402119" x="8051800" y="2654300"/>
          <p14:tracePt t="402666" x="8051800" y="2667000"/>
          <p14:tracePt t="402682" x="8051800" y="2679700"/>
          <p14:tracePt t="402696" x="8051800" y="2686050"/>
          <p14:tracePt t="403011" x="8051800" y="2692400"/>
          <p14:tracePt t="403393" x="8051800" y="2705100"/>
          <p14:tracePt t="403409" x="8051800" y="2711450"/>
          <p14:tracePt t="403416" x="8051800" y="2717800"/>
          <p14:tracePt t="403425" x="8064500" y="2724150"/>
          <p14:tracePt t="403434" x="8064500" y="2736850"/>
          <p14:tracePt t="403451" x="8083550" y="2749550"/>
          <p14:tracePt t="403468" x="8096250" y="2768600"/>
          <p14:tracePt t="403484" x="8102600" y="2781300"/>
          <p14:tracePt t="403501" x="8108950" y="2781300"/>
          <p14:tracePt t="403558" x="8108950" y="2787650"/>
          <p14:tracePt t="403589" x="8102600" y="2774950"/>
          <p14:tracePt t="403597" x="8083550" y="2762250"/>
          <p14:tracePt t="403605" x="8077200" y="2749550"/>
          <p14:tracePt t="403618" x="8051800" y="2749550"/>
          <p14:tracePt t="403634" x="8045450" y="2749550"/>
          <p14:tracePt t="403667" x="8032750" y="2749550"/>
          <p14:tracePt t="403753" x="8026400" y="2749550"/>
          <p14:tracePt t="403766" x="8026400" y="2762250"/>
          <p14:tracePt t="403791" x="8026400" y="2768600"/>
          <p14:tracePt t="403807" x="8026400" y="2774950"/>
          <p14:tracePt t="403831" x="8026400" y="2781300"/>
          <p14:tracePt t="403839" x="8026400" y="2787650"/>
          <p14:tracePt t="403847" x="8032750" y="2794000"/>
          <p14:tracePt t="403854" x="8039100" y="2794000"/>
          <p14:tracePt t="403868" x="8039100" y="2806700"/>
          <p14:tracePt t="403884" x="8045450" y="2806700"/>
          <p14:tracePt t="403901" x="8051800" y="2813050"/>
          <p14:tracePt t="403934" x="8058150" y="2813050"/>
          <p14:tracePt t="403951" x="8064500" y="2819400"/>
          <p14:tracePt t="403968" x="8070850" y="2825750"/>
          <p14:tracePt t="403984" x="8077200" y="2832100"/>
          <p14:tracePt t="404126" x="8077200" y="2825750"/>
          <p14:tracePt t="404168" x="8070850" y="2825750"/>
          <p14:tracePt t="404282" x="8039100" y="2819400"/>
          <p14:tracePt t="404291" x="7994650" y="2806700"/>
          <p14:tracePt t="404300" x="7962900" y="2800350"/>
          <p14:tracePt t="404317" x="7886700" y="2800350"/>
          <p14:tracePt t="404334" x="7842250" y="2800350"/>
          <p14:tracePt t="404350" x="7810500" y="2800350"/>
          <p14:tracePt t="404370" x="7791450" y="2806700"/>
          <p14:tracePt t="404383" x="7785100" y="2806700"/>
          <p14:tracePt t="404511" x="7785100" y="2813050"/>
          <p14:tracePt t="404518" x="7785100" y="2819400"/>
          <p14:tracePt t="404525" x="7797800" y="2825750"/>
          <p14:tracePt t="404533" x="7804150" y="2825750"/>
          <p14:tracePt t="404557" x="7810500" y="2832100"/>
          <p14:tracePt t="404567" x="7816850" y="2832100"/>
          <p14:tracePt t="404584" x="7829550" y="2832100"/>
          <p14:tracePt t="404600" x="7854950" y="2838450"/>
          <p14:tracePt t="404617" x="7861300" y="2844800"/>
          <p14:tracePt t="404634" x="7874000" y="2844800"/>
          <p14:tracePt t="404650" x="7880350" y="2844800"/>
          <p14:tracePt t="404667" x="7886700" y="2844800"/>
          <p14:tracePt t="404823" x="7880350" y="2844800"/>
          <p14:tracePt t="404831" x="7874000" y="2844800"/>
          <p14:tracePt t="404838" x="7867650" y="2844800"/>
          <p14:tracePt t="404850" x="7854950" y="2844800"/>
          <p14:tracePt t="404867" x="7823200" y="2844800"/>
          <p14:tracePt t="404884" x="7785100" y="2844800"/>
          <p14:tracePt t="404900" x="7753350" y="2844800"/>
          <p14:tracePt t="404917" x="7740650" y="2844800"/>
          <p14:tracePt t="404933" x="7715250" y="2844800"/>
          <p14:tracePt t="404950" x="7708900" y="2844800"/>
          <p14:tracePt t="404967" x="7708900" y="2838450"/>
          <p14:tracePt t="405000" x="7715250" y="2813050"/>
          <p14:tracePt t="405017" x="7753350" y="2781300"/>
          <p14:tracePt t="405033" x="7848600" y="2698750"/>
          <p14:tracePt t="405050" x="7924800" y="2654300"/>
          <p14:tracePt t="405066" x="8001000" y="2609850"/>
          <p14:tracePt t="405083" x="8026400" y="2584450"/>
          <p14:tracePt t="405100" x="8064500" y="2565400"/>
          <p14:tracePt t="405116" x="8083550" y="2546350"/>
          <p14:tracePt t="405133" x="8083550" y="2520950"/>
          <p14:tracePt t="405150" x="8077200" y="2400300"/>
          <p14:tracePt t="405166" x="8039100" y="2336800"/>
          <p14:tracePt t="405183" x="7994650" y="2266950"/>
          <p14:tracePt t="405200" x="7880350" y="2197100"/>
          <p14:tracePt t="405216" x="7734300" y="2165350"/>
          <p14:tracePt t="405233" x="7613650" y="2146300"/>
          <p14:tracePt t="405250" x="7518400" y="2152650"/>
          <p14:tracePt t="405266" x="7454900" y="2228850"/>
          <p14:tracePt t="405283" x="7435850" y="2330450"/>
          <p14:tracePt t="405299" x="7435850" y="2425700"/>
          <p14:tracePt t="405316" x="7448550" y="2508250"/>
          <p14:tracePt t="405333" x="7486650" y="2603500"/>
          <p14:tracePt t="405349" x="7518400" y="2647950"/>
          <p14:tracePt t="405366" x="7569200" y="2660650"/>
          <p14:tracePt t="405383" x="7600950" y="2660650"/>
          <p14:tracePt t="405400" x="7670800" y="2603500"/>
          <p14:tracePt t="405416" x="7689850" y="2552700"/>
          <p14:tracePt t="405433" x="7696200" y="2546350"/>
          <p14:tracePt t="405449" x="7696200" y="2533650"/>
          <p14:tracePt t="405483" x="7658100" y="2533650"/>
          <p14:tracePt t="405499" x="7613650" y="2533650"/>
          <p14:tracePt t="405516" x="7562850" y="2540000"/>
          <p14:tracePt t="405533" x="7467600" y="2590800"/>
          <p14:tracePt t="405549" x="7435850" y="2609850"/>
          <p14:tracePt t="405566" x="7404100" y="2641600"/>
          <p14:tracePt t="405583" x="7397750" y="2654300"/>
          <p14:tracePt t="405682" x="7391400" y="2654300"/>
          <p14:tracePt t="405696" x="7391400" y="2647950"/>
          <p14:tracePt t="405704" x="7385050" y="2641600"/>
          <p14:tracePt t="405716" x="7378700" y="2628900"/>
          <p14:tracePt t="405733" x="7359650" y="2603500"/>
          <p14:tracePt t="405808" x="7359650" y="2597150"/>
          <p14:tracePt t="405931" x="7359650" y="2603500"/>
          <p14:tracePt t="405939" x="7372350" y="2616200"/>
          <p14:tracePt t="405949" x="7385050" y="2635250"/>
          <p14:tracePt t="405966" x="7404100" y="2641600"/>
          <p14:tracePt t="405982" x="7410450" y="2647950"/>
          <p14:tracePt t="406003" x="7416800" y="2647950"/>
          <p14:tracePt t="406503" x="7416800" y="2641600"/>
          <p14:tracePt t="406581" x="7423150" y="2641600"/>
          <p14:tracePt t="406596" x="7435850" y="2641600"/>
          <p14:tracePt t="406603" x="7461250" y="2654300"/>
          <p14:tracePt t="406615" x="7473950" y="2654300"/>
          <p14:tracePt t="406632" x="7588250" y="2667000"/>
          <p14:tracePt t="406649" x="7696200" y="2673350"/>
          <p14:tracePt t="406665" x="7753350" y="2667000"/>
          <p14:tracePt t="406682" x="7848600" y="2603500"/>
          <p14:tracePt t="406698" x="7893050" y="2533650"/>
          <p14:tracePt t="406715" x="7931150" y="2457450"/>
          <p14:tracePt t="406732" x="7956550" y="2387600"/>
          <p14:tracePt t="406748" x="7962900" y="2324100"/>
          <p14:tracePt t="406765" x="7962900" y="2266950"/>
          <p14:tracePt t="406782" x="7893050" y="2197100"/>
          <p14:tracePt t="406798" x="7829550" y="2184400"/>
          <p14:tracePt t="406815" x="7778750" y="2184400"/>
          <p14:tracePt t="406832" x="7708900" y="2184400"/>
          <p14:tracePt t="406848" x="7639050" y="2209800"/>
          <p14:tracePt t="406865" x="7607300" y="2260600"/>
          <p14:tracePt t="406882" x="7594600" y="2349500"/>
          <p14:tracePt t="406898" x="7613650" y="2457450"/>
          <p14:tracePt t="406915" x="7696200" y="2565400"/>
          <p14:tracePt t="406932" x="7854950" y="2679700"/>
          <p14:tracePt t="406948" x="7994650" y="2686050"/>
          <p14:tracePt t="406965" x="8140700" y="2622550"/>
          <p14:tracePt t="406982" x="8223250" y="2540000"/>
          <p14:tracePt t="406998" x="8255000" y="2457450"/>
          <p14:tracePt t="407017" x="8261350" y="2387600"/>
          <p14:tracePt t="407032" x="8242300" y="2305050"/>
          <p14:tracePt t="407048" x="8172450" y="2235200"/>
          <p14:tracePt t="407065" x="8064500" y="2197100"/>
          <p14:tracePt t="407082" x="7931150" y="2184400"/>
          <p14:tracePt t="407098" x="7816850" y="2203450"/>
          <p14:tracePt t="407115" x="7721600" y="2292350"/>
          <p14:tracePt t="407131" x="7677150" y="2432050"/>
          <p14:tracePt t="407148" x="7702550" y="2559050"/>
          <p14:tracePt t="407165" x="7785100" y="2679700"/>
          <p14:tracePt t="407182" x="7905750" y="2717800"/>
          <p14:tracePt t="407198" x="8007350" y="2698750"/>
          <p14:tracePt t="407215" x="8108950" y="2654300"/>
          <p14:tracePt t="407231" x="8159750" y="2597150"/>
          <p14:tracePt t="407248" x="8166100" y="2584450"/>
          <p14:tracePt t="407265" x="8166100" y="2578100"/>
          <p14:tracePt t="407282" x="8134350" y="2571750"/>
          <p14:tracePt t="407298" x="8108950" y="2571750"/>
          <p14:tracePt t="407315" x="8032750" y="2609850"/>
          <p14:tracePt t="407332" x="8001000" y="2673350"/>
          <p14:tracePt t="407348" x="8001000" y="2698750"/>
          <p14:tracePt t="407365" x="8001000" y="2711450"/>
          <p14:tracePt t="407381" x="8001000" y="2717800"/>
          <p14:tracePt t="407398" x="8007350" y="2717800"/>
          <p14:tracePt t="407415" x="8026400" y="2705100"/>
          <p14:tracePt t="407431" x="8051800" y="2616200"/>
          <p14:tracePt t="407448" x="8051800" y="2578100"/>
          <p14:tracePt t="407464" x="8039100" y="2495550"/>
          <p14:tracePt t="407481" x="8001000" y="2444750"/>
          <p14:tracePt t="407498" x="7931150" y="2387600"/>
          <p14:tracePt t="407514" x="7867650" y="2374900"/>
          <p14:tracePt t="407531" x="7759700" y="2374900"/>
          <p14:tracePt t="407548" x="7626350" y="2457450"/>
          <p14:tracePt t="407564" x="7588250" y="2559050"/>
          <p14:tracePt t="407581" x="7588250" y="2635250"/>
          <p14:tracePt t="407598" x="7607300" y="2736850"/>
          <p14:tracePt t="407614" x="7677150" y="2825750"/>
          <p14:tracePt t="407631" x="7734300" y="2870200"/>
          <p14:tracePt t="407648" x="7759700" y="2876550"/>
          <p14:tracePt t="407664" x="7772400" y="2876550"/>
          <p14:tracePt t="407681" x="7772400" y="2870200"/>
          <p14:tracePt t="407705" x="7766050" y="2863850"/>
          <p14:tracePt t="407714" x="7747000" y="2857500"/>
          <p14:tracePt t="407731" x="7670800" y="2844800"/>
          <p14:tracePt t="407748" x="7524750" y="2838450"/>
          <p14:tracePt t="407764" x="7404100" y="2838450"/>
          <p14:tracePt t="407781" x="7296150" y="2832100"/>
          <p14:tracePt t="407799" x="7232650" y="2838450"/>
          <p14:tracePt t="407814" x="7219950" y="2844800"/>
          <p14:tracePt t="407932" x="7232650" y="2844800"/>
          <p14:tracePt t="407939" x="7315200" y="2844800"/>
          <p14:tracePt t="407947" x="7359650" y="2844800"/>
          <p14:tracePt t="407964" x="7397750" y="2844800"/>
          <p14:tracePt t="407981" x="7473950" y="2806700"/>
          <p14:tracePt t="407997" x="7607300" y="2749550"/>
          <p14:tracePt t="408014" x="7727950" y="2711450"/>
          <p14:tracePt t="408030" x="7797800" y="2679700"/>
          <p14:tracePt t="408048" x="7880350" y="2647950"/>
          <p14:tracePt t="408064" x="7899400" y="2641600"/>
          <p14:tracePt t="408081" x="7981950" y="2609850"/>
          <p14:tracePt t="408097" x="7988300" y="2590800"/>
          <p14:tracePt t="408114" x="8001000" y="2559050"/>
          <p14:tracePt t="408131" x="8020050" y="2520950"/>
          <p14:tracePt t="408147" x="8039100" y="2482850"/>
          <p14:tracePt t="408164" x="8064500" y="2463800"/>
          <p14:tracePt t="408180" x="8070850" y="2438400"/>
          <p14:tracePt t="408221" x="8070850" y="2444750"/>
          <p14:tracePt t="408229" x="8083550" y="2476500"/>
          <p14:tracePt t="408237" x="8096250" y="2527300"/>
          <p14:tracePt t="408247" x="8128000" y="2590800"/>
          <p14:tracePt t="408264" x="8185150" y="2667000"/>
          <p14:tracePt t="408281" x="8255000" y="2711450"/>
          <p14:tracePt t="408297" x="8286750" y="2724150"/>
          <p14:tracePt t="408322" x="8312150" y="2692400"/>
          <p14:tracePt t="408331" x="8324850" y="2647950"/>
          <p14:tracePt t="408348" x="8324850" y="2552700"/>
          <p14:tracePt t="408364" x="8318500" y="2470150"/>
          <p14:tracePt t="408380" x="8274050" y="2419350"/>
          <p14:tracePt t="408397" x="8191500" y="2393950"/>
          <p14:tracePt t="408414" x="8051800" y="2368550"/>
          <p14:tracePt t="408430" x="7829550" y="2387600"/>
          <p14:tracePt t="408447" x="7658100" y="2438400"/>
          <p14:tracePt t="408464" x="7600950" y="2514600"/>
          <p14:tracePt t="408480" x="7512050" y="2616200"/>
          <p14:tracePt t="408497" x="7473950" y="2698750"/>
          <p14:tracePt t="408514" x="7448550" y="2794000"/>
          <p14:tracePt t="408530" x="7442200" y="2844800"/>
          <p14:tracePt t="408548" x="7442200" y="2882900"/>
          <p14:tracePt t="408564" x="7442200" y="2895600"/>
          <p14:tracePt t="408580" x="7454900" y="2901950"/>
          <p14:tracePt t="408597" x="7467600" y="2901950"/>
          <p14:tracePt t="408614" x="7493000" y="2901950"/>
          <p14:tracePt t="408631" x="7499350" y="2914650"/>
          <p14:tracePt t="408663" x="7505700" y="2927350"/>
          <p14:tracePt t="408680" x="7505700" y="2946400"/>
          <p14:tracePt t="408684" x="7512050" y="2959100"/>
          <p14:tracePt t="408697" x="7524750" y="2990850"/>
          <p14:tracePt t="408713" x="7537450" y="3016250"/>
          <p14:tracePt t="408869" x="7531100" y="3009900"/>
          <p14:tracePt t="408876" x="7524750" y="2997200"/>
          <p14:tracePt t="408885" x="7518400" y="2984500"/>
          <p14:tracePt t="408897" x="7499350" y="2959100"/>
          <p14:tracePt t="408913" x="7467600" y="2933700"/>
          <p14:tracePt t="408930" x="7442200" y="2927350"/>
          <p14:tracePt t="408946" x="7435850" y="2927350"/>
          <p14:tracePt t="409017" x="7429500" y="2927350"/>
          <p14:tracePt t="409110" x="7423150" y="2927350"/>
          <p14:tracePt t="409126" x="7416800" y="2927350"/>
          <p14:tracePt t="409135" x="7416800" y="2933700"/>
          <p14:tracePt t="409159" x="7410450" y="2940050"/>
          <p14:tracePt t="409167" x="7404100" y="2946400"/>
          <p14:tracePt t="409175" x="7397750" y="2952750"/>
          <p14:tracePt t="409189" x="7391400" y="2959100"/>
          <p14:tracePt t="409221" x="7385050" y="2965450"/>
          <p14:tracePt t="409229" x="7378700" y="2971800"/>
          <p14:tracePt t="409237" x="7372350" y="2984500"/>
          <p14:tracePt t="409246" x="7359650" y="3003550"/>
          <p14:tracePt t="409263" x="7346950" y="3022600"/>
          <p14:tracePt t="409280" x="7327900" y="3054350"/>
          <p14:tracePt t="409296" x="7308850" y="3086100"/>
          <p14:tracePt t="409313" x="7283450" y="3117850"/>
          <p14:tracePt t="409330" x="7226300" y="3187700"/>
          <p14:tracePt t="409346" x="7207250" y="3244850"/>
          <p14:tracePt t="409363" x="7194550" y="3276600"/>
          <p14:tracePt t="409379" x="7175500" y="3302000"/>
          <p14:tracePt t="409396" x="7169150" y="3314700"/>
          <p14:tracePt t="409413" x="7162800" y="3321050"/>
          <p14:tracePt t="409430" x="7162800" y="3333750"/>
          <p14:tracePt t="409446" x="7162800" y="3352800"/>
          <p14:tracePt t="409479" x="7175500" y="3352800"/>
          <p14:tracePt t="409496" x="7213600" y="3333750"/>
          <p14:tracePt t="409513" x="7308850" y="3263900"/>
          <p14:tracePt t="409529" x="7423150" y="3194050"/>
          <p14:tracePt t="409546" x="7594600" y="3041650"/>
          <p14:tracePt t="409563" x="7689850" y="2940050"/>
          <p14:tracePt t="409580" x="7829550" y="2762250"/>
          <p14:tracePt t="409596" x="7950200" y="2616200"/>
          <p14:tracePt t="409613" x="7994650" y="2527300"/>
          <p14:tracePt t="409629" x="8045450" y="2432050"/>
          <p14:tracePt t="409646" x="8051800" y="2381250"/>
          <p14:tracePt t="409663" x="8051800" y="2336800"/>
          <p14:tracePt t="409679" x="8051800" y="2305050"/>
          <p14:tracePt t="409682" x="8039100" y="2298700"/>
          <p14:tracePt t="409696" x="8032750" y="2292350"/>
          <p14:tracePt t="409713" x="8020050" y="2273300"/>
          <p14:tracePt t="409729" x="8007350" y="2266950"/>
          <p14:tracePt t="409746" x="7981950" y="2254250"/>
          <p14:tracePt t="409762" x="7975600" y="2254250"/>
          <p14:tracePt t="409779" x="7962900" y="2247900"/>
          <p14:tracePt t="409796" x="7905750" y="2235200"/>
          <p14:tracePt t="409813" x="7854950" y="2228850"/>
          <p14:tracePt t="409830" x="7778750" y="2222500"/>
          <p14:tracePt t="409846" x="7740650" y="2222500"/>
          <p14:tracePt t="409863" x="7702550" y="2222500"/>
          <p14:tracePt t="409879" x="7696200" y="2222500"/>
          <p14:tracePt t="409896" x="7677150" y="2241550"/>
          <p14:tracePt t="409913" x="7651750" y="2260600"/>
          <p14:tracePt t="409929" x="7645400" y="2286000"/>
          <p14:tracePt t="409946" x="7645400" y="2305050"/>
          <p14:tracePt t="409962" x="7658100" y="2336800"/>
          <p14:tracePt t="409979" x="7689850" y="2387600"/>
          <p14:tracePt t="409996" x="7747000" y="2438400"/>
          <p14:tracePt t="410012" x="7797800" y="2470150"/>
          <p14:tracePt t="410029" x="7854950" y="2501900"/>
          <p14:tracePt t="410046" x="7950200" y="2565400"/>
          <p14:tracePt t="410062" x="8020050" y="2571750"/>
          <p14:tracePt t="410079" x="8134350" y="2584450"/>
          <p14:tracePt t="410096" x="8255000" y="2603500"/>
          <p14:tracePt t="410112" x="8350250" y="2603500"/>
          <p14:tracePt t="410129" x="8413750" y="2597150"/>
          <p14:tracePt t="410146" x="8489950" y="2597150"/>
          <p14:tracePt t="410162" x="8572500" y="2559050"/>
          <p14:tracePt t="410179" x="8616950" y="2527300"/>
          <p14:tracePt t="410182" x="8636000" y="2489200"/>
          <p14:tracePt t="410196" x="8661400" y="2444750"/>
          <p14:tracePt t="410212" x="8680450" y="2400300"/>
          <p14:tracePt t="410229" x="8693150" y="2362200"/>
          <p14:tracePt t="410245" x="8699500" y="2305050"/>
          <p14:tracePt t="410262" x="8686800" y="2216150"/>
          <p14:tracePt t="410279" x="8636000" y="2152650"/>
          <p14:tracePt t="410295" x="8528050" y="2057400"/>
          <p14:tracePt t="410312" x="8375650" y="1968500"/>
          <p14:tracePt t="410330" x="8115300" y="1905000"/>
          <p14:tracePt t="410347" x="7943850" y="1898650"/>
          <p14:tracePt t="410363" x="7797800" y="1898650"/>
          <p14:tracePt t="410380" x="7670800" y="1924050"/>
          <p14:tracePt t="410397" x="7569200" y="1962150"/>
          <p14:tracePt t="410413" x="7499350" y="2006600"/>
          <p14:tracePt t="410430" x="7467600" y="2089150"/>
          <p14:tracePt t="410447" x="7461250" y="2127250"/>
          <p14:tracePt t="410463" x="7461250" y="2216150"/>
          <p14:tracePt t="410479" x="7480300" y="2298700"/>
          <p14:tracePt t="410495" x="7505700" y="2413000"/>
          <p14:tracePt t="410512" x="7581900" y="2540000"/>
          <p14:tracePt t="410529" x="7715250" y="2660650"/>
          <p14:tracePt t="410545" x="7880350" y="2749550"/>
          <p14:tracePt t="410562" x="8007350" y="2768600"/>
          <p14:tracePt t="410579" x="8102600" y="2787650"/>
          <p14:tracePt t="410595" x="8121650" y="2787650"/>
          <p14:tracePt t="410612" x="8147050" y="2787650"/>
          <p14:tracePt t="410643" x="8191500" y="2755900"/>
          <p14:tracePt t="410651" x="8229600" y="2698750"/>
          <p14:tracePt t="410662" x="8267700" y="2635250"/>
          <p14:tracePt t="410678" x="8305800" y="2520950"/>
          <p14:tracePt t="410682" x="8318500" y="2495550"/>
          <p14:tracePt t="410696" x="8324850" y="2451100"/>
          <p14:tracePt t="410712" x="8324850" y="2368550"/>
          <p14:tracePt t="410728" x="8318500" y="2317750"/>
          <p14:tracePt t="410745" x="8305800" y="2279650"/>
          <p14:tracePt t="410762" x="8299450" y="2273300"/>
          <p14:tracePt t="410795" x="8191500" y="2203450"/>
          <p14:tracePt t="410812" x="7639050" y="2025650"/>
          <p14:tracePt t="410831" x="7277100" y="2044700"/>
          <p14:tracePt t="410846" x="7099300" y="2070100"/>
          <p14:tracePt t="410863" x="6858000" y="2159000"/>
          <p14:tracePt t="410878" x="6699250" y="2235200"/>
          <p14:tracePt t="410895" x="6553200" y="2311400"/>
          <p14:tracePt t="410912" x="6477000" y="2381250"/>
          <p14:tracePt t="410928" x="6419850" y="2451100"/>
          <p14:tracePt t="410945" x="6394450" y="2489200"/>
          <p14:tracePt t="410962" x="6394450" y="2508250"/>
          <p14:tracePt t="410995" x="6394450" y="2514600"/>
          <p14:tracePt t="411011" x="6394450" y="2520950"/>
          <p14:tracePt t="411028" x="6407150" y="2546350"/>
          <p14:tracePt t="411045" x="6464300" y="2590800"/>
          <p14:tracePt t="411062" x="6534150" y="2641600"/>
          <p14:tracePt t="411078" x="6604000" y="2660650"/>
          <p14:tracePt t="411095" x="6794500" y="2705100"/>
          <p14:tracePt t="411111" x="6902450" y="2724150"/>
          <p14:tracePt t="411128" x="7010400" y="2736850"/>
          <p14:tracePt t="411145" x="7099300" y="2736850"/>
          <p14:tracePt t="411161" x="7137400" y="2736850"/>
          <p14:tracePt t="411178" x="7156450" y="2736850"/>
          <p14:tracePt t="411195" x="7162800" y="2736850"/>
          <p14:tracePt t="411212" x="7175500" y="2755900"/>
          <p14:tracePt t="411228" x="7181850" y="2774950"/>
          <p14:tracePt t="411245" x="7207250" y="2832100"/>
          <p14:tracePt t="411261" x="7226300" y="2863850"/>
          <p14:tracePt t="411278" x="7270750" y="2914650"/>
          <p14:tracePt t="411295" x="7353300" y="2971800"/>
          <p14:tracePt t="411311" x="7435850" y="3016250"/>
          <p14:tracePt t="411328" x="7537450" y="3067050"/>
          <p14:tracePt t="411345" x="7645400" y="3079750"/>
          <p14:tracePt t="411361" x="7721600" y="3086100"/>
          <p14:tracePt t="411378" x="7772400" y="3092450"/>
          <p14:tracePt t="411395" x="7804150" y="3092450"/>
          <p14:tracePt t="411533" x="7804150" y="3086100"/>
          <p14:tracePt t="411540" x="7804150" y="3079750"/>
          <p14:tracePt t="411557" x="7804150" y="3073400"/>
          <p14:tracePt t="411565" x="7804150" y="3067050"/>
          <p14:tracePt t="411635" x="7797800" y="3067050"/>
          <p14:tracePt t="411690" x="7791450" y="3067050"/>
          <p14:tracePt t="411704" x="7785100" y="3067050"/>
          <p14:tracePt t="411713" x="7772400" y="3067050"/>
          <p14:tracePt t="411721" x="7766050" y="3073400"/>
          <p14:tracePt t="411729" x="7759700" y="3073400"/>
          <p14:tracePt t="411744" x="7747000" y="3079750"/>
          <p14:tracePt t="411761" x="7715250" y="3098800"/>
          <p14:tracePt t="411777" x="7689850" y="3105150"/>
          <p14:tracePt t="411794" x="7645400" y="3130550"/>
          <p14:tracePt t="411811" x="7607300" y="3155950"/>
          <p14:tracePt t="411828" x="7562850" y="3181350"/>
          <p14:tracePt t="411844" x="7518400" y="3200400"/>
          <p14:tracePt t="411861" x="7505700" y="3200400"/>
          <p14:tracePt t="411878" x="7499350" y="3213100"/>
          <p14:tracePt t="411894" x="7493000" y="3213100"/>
          <p14:tracePt t="411928" x="7486650" y="3219450"/>
          <p14:tracePt t="411944" x="7486650" y="3225800"/>
          <p14:tracePt t="412135" x="7486650" y="3219450"/>
          <p14:tracePt t="412143" x="7486650" y="3187700"/>
          <p14:tracePt t="412151" x="7473950" y="3162300"/>
          <p14:tracePt t="412160" x="7473950" y="3149600"/>
          <p14:tracePt t="412177" x="7467600" y="3117850"/>
          <p14:tracePt t="412194" x="7467600" y="3105150"/>
          <p14:tracePt t="412197" x="7461250" y="3105150"/>
          <p14:tracePt t="412253" x="7461250" y="3098800"/>
          <p14:tracePt t="412393" x="7461250" y="3111500"/>
          <p14:tracePt t="412581" x="7461250" y="3105150"/>
          <p14:tracePt t="412587" x="7473950" y="3098800"/>
          <p14:tracePt t="412603" x="7543800" y="3041650"/>
          <p14:tracePt t="412611" x="7600950" y="3003550"/>
          <p14:tracePt t="412627" x="7658100" y="2940050"/>
          <p14:tracePt t="412644" x="7696200" y="2901950"/>
          <p14:tracePt t="412660" x="7791450" y="2800350"/>
          <p14:tracePt t="412677" x="7861300" y="2711450"/>
          <p14:tracePt t="412693" x="7918450" y="2628900"/>
          <p14:tracePt t="412710" x="7943850" y="2584450"/>
          <p14:tracePt t="412728" x="7962900" y="2527300"/>
          <p14:tracePt t="412744" x="7975600" y="2501900"/>
          <p14:tracePt t="412760" x="7975600" y="2489200"/>
          <p14:tracePt t="412777" x="7975600" y="2476500"/>
          <p14:tracePt t="412793" x="7975600" y="2457450"/>
          <p14:tracePt t="412810" x="7969250" y="2425700"/>
          <p14:tracePt t="412827" x="7956550" y="2393950"/>
          <p14:tracePt t="412844" x="7950200" y="2355850"/>
          <p14:tracePt t="412861" x="7943850" y="2336800"/>
          <p14:tracePt t="412877" x="7943850" y="2324100"/>
          <p14:tracePt t="412893" x="7943850" y="2317750"/>
          <p14:tracePt t="412910" x="7943850" y="2311400"/>
          <p14:tracePt t="412927" x="7956550" y="2311400"/>
          <p14:tracePt t="412943" x="7988300" y="2292350"/>
          <p14:tracePt t="412960" x="8032750" y="2279650"/>
          <p14:tracePt t="412977" x="8134350" y="2260600"/>
          <p14:tracePt t="412993" x="8229600" y="2247900"/>
          <p14:tracePt t="413010" x="8312150" y="2228850"/>
          <p14:tracePt t="413027" x="8388350" y="2209800"/>
          <p14:tracePt t="413043" x="8407400" y="2197100"/>
          <p14:tracePt t="413060" x="8407400" y="2184400"/>
          <p14:tracePt t="413076" x="8407400" y="2152650"/>
          <p14:tracePt t="413095" x="8388350" y="2095500"/>
          <p14:tracePt t="413110" x="8375650" y="2082800"/>
          <p14:tracePt t="413126" x="8248650" y="1987550"/>
          <p14:tracePt t="413144" x="8108950" y="1962150"/>
          <p14:tracePt t="413161" x="8001000" y="1943100"/>
          <p14:tracePt t="413178" x="7867650" y="1943100"/>
          <p14:tracePt t="413194" x="7772400" y="1943100"/>
          <p14:tracePt t="413197" x="7715250" y="1943100"/>
          <p14:tracePt t="413211" x="7696200" y="1955800"/>
          <p14:tracePt t="413229" x="7531100" y="2038350"/>
          <p14:tracePt t="413244" x="7435850" y="2139950"/>
          <p14:tracePt t="413261" x="7366000" y="2254250"/>
          <p14:tracePt t="413277" x="7346950" y="2368550"/>
          <p14:tracePt t="413293" x="7346950" y="2514600"/>
          <p14:tracePt t="413310" x="7359650" y="2584450"/>
          <p14:tracePt t="413326" x="7499350" y="2863850"/>
          <p14:tracePt t="413343" x="7626350" y="2952750"/>
          <p14:tracePt t="413360" x="7829550" y="3035300"/>
          <p14:tracePt t="413376" x="7912100" y="3048000"/>
          <p14:tracePt t="413393" x="8045450" y="3060700"/>
          <p14:tracePt t="413410" x="8147050" y="3048000"/>
          <p14:tracePt t="413426" x="8267700" y="2978150"/>
          <p14:tracePt t="413443" x="8350250" y="2940050"/>
          <p14:tracePt t="413460" x="8432800" y="2901950"/>
          <p14:tracePt t="413476" x="8502650" y="2832100"/>
          <p14:tracePt t="413493" x="8534400" y="2755900"/>
          <p14:tracePt t="413509" x="8534400" y="2711450"/>
          <p14:tracePt t="413526" x="8521700" y="2660650"/>
          <p14:tracePt t="413543" x="8489950" y="2584450"/>
          <p14:tracePt t="413559" x="8394700" y="2533650"/>
          <p14:tracePt t="413576" x="8255000" y="2501900"/>
          <p14:tracePt t="413593" x="8108950" y="2489200"/>
          <p14:tracePt t="413610" x="7816850" y="2527300"/>
          <p14:tracePt t="413626" x="7658100" y="2609850"/>
          <p14:tracePt t="413643" x="7588250" y="2698750"/>
          <p14:tracePt t="413659" x="7569200" y="2749550"/>
          <p14:tracePt t="413676" x="7562850" y="2851150"/>
          <p14:tracePt t="413693" x="7594600" y="2959100"/>
          <p14:tracePt t="413698" x="7626350" y="3009900"/>
          <p14:tracePt t="413709" x="7639050" y="3022600"/>
          <p14:tracePt t="413726" x="7664450" y="3054350"/>
          <p14:tracePt t="413743" x="7721600" y="3105150"/>
          <p14:tracePt t="413759" x="7772400" y="3130550"/>
          <p14:tracePt t="413776" x="7778750" y="3130550"/>
          <p14:tracePt t="413793" x="7797800" y="3143250"/>
          <p14:tracePt t="413830" x="7804150" y="3149600"/>
          <p14:tracePt t="413845" x="7804150" y="3155950"/>
          <p14:tracePt t="413995" x="7804150" y="3149600"/>
          <p14:tracePt t="414003" x="7804150" y="3130550"/>
          <p14:tracePt t="414009" x="7791450" y="3111500"/>
          <p14:tracePt t="414026" x="7772400" y="3073400"/>
          <p14:tracePt t="414042" x="7753350" y="3041650"/>
          <p14:tracePt t="414059" x="7721600" y="3016250"/>
          <p14:tracePt t="414076" x="7689850" y="2997200"/>
          <p14:tracePt t="414109" x="7626350" y="2978150"/>
          <p14:tracePt t="414126" x="7588250" y="2978150"/>
          <p14:tracePt t="414142" x="7562850" y="2984500"/>
          <p14:tracePt t="414159" x="7543800" y="2990850"/>
          <p14:tracePt t="414176" x="7537450" y="3003550"/>
          <p14:tracePt t="414192" x="7531100" y="3003550"/>
          <p14:tracePt t="414197" x="7524750" y="3003550"/>
          <p14:tracePt t="414226" x="7499350" y="2984500"/>
          <p14:tracePt t="414242" x="7499350" y="2971800"/>
          <p14:tracePt t="415543" x="7493000" y="2971800"/>
          <p14:tracePt t="415548" x="7486650" y="2965450"/>
          <p14:tracePt t="415689" x="7486650" y="2959100"/>
          <p14:tracePt t="415697" x="7480300" y="2959100"/>
          <p14:tracePt t="415708" x="7480300" y="2952750"/>
          <p14:tracePt t="415838" x="7480300" y="2946400"/>
          <p14:tracePt t="415845" x="7493000" y="2940050"/>
          <p14:tracePt t="415852" x="7505700" y="2940050"/>
          <p14:tracePt t="415861" x="7537450" y="2927350"/>
          <p14:tracePt t="415874" x="7556500" y="2901950"/>
          <p14:tracePt t="415891" x="7626350" y="2813050"/>
          <p14:tracePt t="415908" x="7734300" y="2622550"/>
          <p14:tracePt t="415924" x="7753350" y="2584450"/>
          <p14:tracePt t="415941" x="7804150" y="2489200"/>
          <p14:tracePt t="415957" x="7810500" y="2457450"/>
          <p14:tracePt t="415974" x="7823200" y="2355850"/>
          <p14:tracePt t="415991" x="7842250" y="2266950"/>
          <p14:tracePt t="416008" x="7874000" y="2133600"/>
          <p14:tracePt t="416024" x="7886700" y="2063750"/>
          <p14:tracePt t="416041" x="7912100" y="1955800"/>
          <p14:tracePt t="416059" x="7924800" y="1847850"/>
          <p14:tracePt t="416075" x="7937500" y="1758950"/>
          <p14:tracePt t="416092" x="7943850" y="1733550"/>
          <p14:tracePt t="416109" x="7962900" y="1689100"/>
          <p14:tracePt t="416125" x="7969250" y="1657350"/>
          <p14:tracePt t="416142" x="7981950" y="1619250"/>
          <p14:tracePt t="416158" x="7988300" y="1587500"/>
          <p14:tracePt t="416175" x="7988300" y="1568450"/>
          <p14:tracePt t="416192" x="7994650" y="1543050"/>
          <p14:tracePt t="416209" x="8001000" y="1517650"/>
          <p14:tracePt t="416225" x="8001000" y="1511300"/>
          <p14:tracePt t="416242" x="8001000" y="1504950"/>
          <p14:tracePt t="416258" x="8020050" y="1460500"/>
          <p14:tracePt t="416275" x="8064500" y="1339850"/>
          <p14:tracePt t="416292" x="8089900" y="1263650"/>
          <p14:tracePt t="416308" x="8096250" y="1231900"/>
          <p14:tracePt t="416325" x="8115300" y="1193800"/>
          <p14:tracePt t="416342" x="8128000" y="1174750"/>
          <p14:tracePt t="416358" x="8128000" y="1168400"/>
          <p14:tracePt t="416375" x="8128000" y="1162050"/>
          <p14:tracePt t="416430" x="8134350" y="1162050"/>
          <p14:tracePt t="416438" x="8140700" y="1193800"/>
          <p14:tracePt t="416446" x="8166100" y="1257300"/>
          <p14:tracePt t="416458" x="8178800" y="1327150"/>
          <p14:tracePt t="416475" x="8197850" y="1384300"/>
          <p14:tracePt t="416492" x="8242300" y="1441450"/>
          <p14:tracePt t="416508" x="8293100" y="1574800"/>
          <p14:tracePt t="416525" x="8312150" y="1644650"/>
          <p14:tracePt t="416541" x="8312150" y="1752600"/>
          <p14:tracePt t="416558" x="8312150" y="1841500"/>
          <p14:tracePt t="416575" x="8305800" y="2025650"/>
          <p14:tracePt t="416591" x="8305800" y="2165350"/>
          <p14:tracePt t="416608" x="8305800" y="2279650"/>
          <p14:tracePt t="416625" x="8305800" y="2387600"/>
          <p14:tracePt t="416640" x="8286750" y="2470150"/>
          <p14:tracePt t="416657" x="8248650" y="2571750"/>
          <p14:tracePt t="416674" x="8172450" y="2730500"/>
          <p14:tracePt t="416690" x="8128000" y="2889250"/>
          <p14:tracePt t="416707" x="8102600" y="3003550"/>
          <p14:tracePt t="416724" x="8083550" y="3060700"/>
          <p14:tracePt t="416740" x="8064500" y="3124200"/>
          <p14:tracePt t="416757" x="8051800" y="3200400"/>
          <p14:tracePt t="416774" x="8077200" y="3289300"/>
          <p14:tracePt t="416790" x="8102600" y="3321050"/>
          <p14:tracePt t="416807" x="8147050" y="3333750"/>
          <p14:tracePt t="416823" x="8166100" y="3333750"/>
          <p14:tracePt t="416840" x="8178800" y="3333750"/>
          <p14:tracePt t="416857" x="8223250" y="3289300"/>
          <p14:tracePt t="416873" x="8267700" y="3251200"/>
          <p14:tracePt t="416890" x="8293100" y="3194050"/>
          <p14:tracePt t="416907" x="8312150" y="3124200"/>
          <p14:tracePt t="416924" x="8318500" y="2990850"/>
          <p14:tracePt t="416940" x="8318500" y="2851150"/>
          <p14:tracePt t="416957" x="8318500" y="2806700"/>
          <p14:tracePt t="416973" x="8305800" y="2781300"/>
          <p14:tracePt t="416990" x="8299450" y="2774950"/>
          <p14:tracePt t="417024" x="8267700" y="2800350"/>
          <p14:tracePt t="417040" x="8229600" y="2844800"/>
          <p14:tracePt t="417057" x="8178800" y="2889250"/>
          <p14:tracePt t="417073" x="8140700" y="2921000"/>
          <p14:tracePt t="417090" x="8058150" y="2946400"/>
          <p14:tracePt t="417107" x="7981950" y="2959100"/>
          <p14:tracePt t="417123" x="7912100" y="2971800"/>
          <p14:tracePt t="417140" x="7861300" y="2997200"/>
          <p14:tracePt t="417156" x="7797800" y="3016250"/>
          <p14:tracePt t="417173" x="7708900" y="3098800"/>
          <p14:tracePt t="417190" x="7651750" y="3155950"/>
          <p14:tracePt t="417206" x="7613650" y="3206750"/>
          <p14:tracePt t="417223" x="7569200" y="3251200"/>
          <p14:tracePt t="417240" x="7499350" y="3276600"/>
          <p14:tracePt t="417256" x="7461250" y="3282950"/>
          <p14:tracePt t="417273" x="7391400" y="3302000"/>
          <p14:tracePt t="417290" x="7346950" y="3302000"/>
          <p14:tracePt t="417306" x="7289800" y="3327400"/>
          <p14:tracePt t="417323" x="7232650" y="3340100"/>
          <p14:tracePt t="417340" x="7194550" y="3352800"/>
          <p14:tracePt t="417356" x="7156450" y="3352800"/>
          <p14:tracePt t="417375" x="7131050" y="3359150"/>
          <p14:tracePt t="417390" x="7086600" y="3378200"/>
          <p14:tracePt t="417406" x="7067550" y="3390900"/>
          <p14:tracePt t="417423" x="7054850" y="3403600"/>
          <p14:tracePt t="417440" x="7010400" y="3435350"/>
          <p14:tracePt t="417456" x="6991350" y="3467100"/>
          <p14:tracePt t="417473" x="6972300" y="3498850"/>
          <p14:tracePt t="417490" x="6953250" y="3530600"/>
          <p14:tracePt t="417506" x="6940550" y="3581400"/>
          <p14:tracePt t="417523" x="6927850" y="3613150"/>
          <p14:tracePt t="417540" x="6908800" y="3683000"/>
          <p14:tracePt t="417556" x="6902450" y="3714750"/>
          <p14:tracePt t="417576" x="6889750" y="3746500"/>
          <p14:tracePt t="417589" x="6889750" y="3778250"/>
          <p14:tracePt t="417606" x="6883400" y="3822700"/>
          <p14:tracePt t="417623" x="6877050" y="3860800"/>
          <p14:tracePt t="417639" x="6877050" y="3892550"/>
          <p14:tracePt t="417656" x="6877050" y="3937000"/>
          <p14:tracePt t="417673" x="6877050" y="3981450"/>
          <p14:tracePt t="417689" x="6889750" y="4044950"/>
          <p14:tracePt t="417706" x="6889750" y="4102100"/>
          <p14:tracePt t="417723" x="6896100" y="4146550"/>
          <p14:tracePt t="417739" x="6896100" y="4178300"/>
          <p14:tracePt t="417756" x="6896100" y="4203700"/>
          <p14:tracePt t="417773" x="6896100" y="4235450"/>
          <p14:tracePt t="417790" x="6896100" y="4273550"/>
          <p14:tracePt t="417806" x="6896100" y="4298950"/>
          <p14:tracePt t="417823" x="6896100" y="4330700"/>
          <p14:tracePt t="417839" x="6889750" y="4362450"/>
          <p14:tracePt t="417856" x="6883400" y="4406900"/>
          <p14:tracePt t="417873" x="6883400" y="4425950"/>
          <p14:tracePt t="417889" x="6877050" y="4464050"/>
          <p14:tracePt t="417906" x="6877050" y="4502150"/>
          <p14:tracePt t="417922" x="6877050" y="4533900"/>
          <p14:tracePt t="417939" x="6877050" y="4552950"/>
          <p14:tracePt t="417956" x="6877050" y="4565650"/>
          <p14:tracePt t="417973" x="6877050" y="4584700"/>
          <p14:tracePt t="417989" x="6877050" y="4603750"/>
          <p14:tracePt t="418006" x="6883400" y="4635500"/>
          <p14:tracePt t="418022" x="6883400" y="4654550"/>
          <p14:tracePt t="418039" x="6889750" y="4660900"/>
          <p14:tracePt t="418072" x="6889750" y="4667250"/>
          <p14:tracePt t="418089" x="6896100" y="4679950"/>
          <p14:tracePt t="418106" x="6896100" y="4686300"/>
          <p14:tracePt t="418122" x="6896100" y="4692650"/>
          <p14:tracePt t="418139" x="6896100" y="4705350"/>
          <p14:tracePt t="418156" x="6902450" y="4705350"/>
          <p14:tracePt t="418205" x="6908800" y="4705350"/>
          <p14:tracePt t="418220" x="6915150" y="4705350"/>
          <p14:tracePt t="418228" x="6927850" y="4699000"/>
          <p14:tracePt t="418239" x="6934200" y="4686300"/>
          <p14:tracePt t="418256" x="6959600" y="4629150"/>
          <p14:tracePt t="418272" x="6978650" y="4565650"/>
          <p14:tracePt t="418289" x="7004050" y="4502150"/>
          <p14:tracePt t="418306" x="7086600" y="4051300"/>
          <p14:tracePt t="418322" x="7156450" y="3517900"/>
          <p14:tracePt t="418339" x="7277100" y="2978150"/>
          <p14:tracePt t="418356" x="7385050" y="2552700"/>
          <p14:tracePt t="418372" x="7486650" y="2260600"/>
          <p14:tracePt t="418389" x="7588250" y="2095500"/>
          <p14:tracePt t="418405" x="7658100" y="1962150"/>
          <p14:tracePt t="418423" x="7740650" y="1809750"/>
          <p14:tracePt t="418440" x="7835900" y="1625600"/>
          <p14:tracePt t="418456" x="7893050" y="1498600"/>
          <p14:tracePt t="418473" x="7912100" y="1466850"/>
          <p14:tracePt t="418490" x="7943850" y="1416050"/>
          <p14:tracePt t="418506" x="7994650" y="1377950"/>
          <p14:tracePt t="418523" x="8051800" y="1333500"/>
          <p14:tracePt t="418542" x="8108950" y="1282700"/>
          <p14:tracePt t="418556" x="8134350" y="1244600"/>
          <p14:tracePt t="418573" x="8166100" y="1212850"/>
          <p14:tracePt t="418591" x="8172450" y="1206500"/>
          <p14:tracePt t="418643" x="8178800" y="1244600"/>
          <p14:tracePt t="418651" x="8185150" y="1314450"/>
          <p14:tracePt t="418659" x="8185150" y="1333500"/>
          <p14:tracePt t="418673" x="8185150" y="1473200"/>
          <p14:tracePt t="418689" x="8185150" y="1593850"/>
          <p14:tracePt t="418706" x="8185150" y="1670050"/>
          <p14:tracePt t="418723" x="8191500" y="1758950"/>
          <p14:tracePt t="418740" x="8191500" y="1822450"/>
          <p14:tracePt t="418756" x="8191500" y="1873250"/>
          <p14:tracePt t="418775" x="8197850" y="1917700"/>
          <p14:tracePt t="418815" x="8210550" y="1892300"/>
          <p14:tracePt t="418823" x="8216900" y="1879600"/>
          <p14:tracePt t="418840" x="8216900" y="1822450"/>
          <p14:tracePt t="418856" x="8216900" y="1784350"/>
          <p14:tracePt t="418873" x="8210550" y="1746250"/>
          <p14:tracePt t="418889" x="8204200" y="1727200"/>
          <p14:tracePt t="418926" x="8197850" y="1727200"/>
          <p14:tracePt t="418939" x="8185150" y="1790700"/>
          <p14:tracePt t="418956" x="8166100" y="1898650"/>
          <p14:tracePt t="418973" x="8159750" y="2025650"/>
          <p14:tracePt t="418989" x="8147050" y="2133600"/>
          <p14:tracePt t="419006" x="8134350" y="2273300"/>
          <p14:tracePt t="419023" x="8115300" y="2400300"/>
          <p14:tracePt t="419038" x="8070850" y="2489200"/>
          <p14:tracePt t="419055" x="8039100" y="2559050"/>
          <p14:tracePt t="419073" x="7943850" y="2698750"/>
          <p14:tracePt t="419088" x="7918450" y="2755900"/>
          <p14:tracePt t="419105" x="7899400" y="2794000"/>
          <p14:tracePt t="419122" x="7899400" y="2800350"/>
          <p14:tracePt t="419167" x="7899400" y="2794000"/>
          <p14:tracePt t="419173" x="7899400" y="2755900"/>
          <p14:tracePt t="419188" x="7886700" y="2667000"/>
          <p14:tracePt t="419205" x="7880350" y="2622550"/>
          <p14:tracePt t="419221" x="7867650" y="2597150"/>
          <p14:tracePt t="419238" x="7861300" y="2578100"/>
          <p14:tracePt t="419255" x="7842250" y="2565400"/>
          <p14:tracePt t="419271" x="7823200" y="2565400"/>
          <p14:tracePt t="419288" x="7797800" y="2565400"/>
          <p14:tracePt t="419305" x="7753350" y="2597150"/>
          <p14:tracePt t="419322" x="7645400" y="2679700"/>
          <p14:tracePt t="419338" x="7569200" y="2774950"/>
          <p14:tracePt t="419355" x="7505700" y="2876550"/>
          <p14:tracePt t="419371" x="7435850" y="2971800"/>
          <p14:tracePt t="419388" x="7366000" y="3086100"/>
          <p14:tracePt t="419405" x="7321550" y="3194050"/>
          <p14:tracePt t="419421" x="7283450" y="3295650"/>
          <p14:tracePt t="419438" x="7251700" y="3416300"/>
          <p14:tracePt t="419455" x="7245350" y="3498850"/>
          <p14:tracePt t="419471" x="7245350" y="3549650"/>
          <p14:tracePt t="419488" x="7245350" y="3581400"/>
          <p14:tracePt t="419505" x="7239000" y="3587750"/>
          <p14:tracePt t="419521" x="7239000" y="3594100"/>
          <p14:tracePt t="419538" x="7239000" y="3606800"/>
          <p14:tracePt t="419555" x="7232650" y="3632200"/>
          <p14:tracePt t="419571" x="7226300" y="3663950"/>
          <p14:tracePt t="419588" x="7213600" y="3714750"/>
          <p14:tracePt t="419605" x="7188200" y="3778250"/>
          <p14:tracePt t="419621" x="7175500" y="3803650"/>
          <p14:tracePt t="419638" x="7150100" y="3860800"/>
          <p14:tracePt t="419654" x="7131050" y="3898900"/>
          <p14:tracePt t="419671" x="7105650" y="3949700"/>
          <p14:tracePt t="419688" x="7099300" y="3981450"/>
          <p14:tracePt t="419704" x="7080250" y="4044950"/>
          <p14:tracePt t="419721" x="7067550" y="4057650"/>
          <p14:tracePt t="419738" x="7067550" y="4070350"/>
          <p14:tracePt t="419754" x="7061200" y="4076700"/>
          <p14:tracePt t="419938" x="7061200" y="4083050"/>
          <p14:tracePt t="419987" x="7061200" y="4089400"/>
          <p14:tracePt t="419995" x="7061200" y="4095750"/>
          <p14:tracePt t="420004" x="7061200" y="4108450"/>
          <p14:tracePt t="420020" x="7067550" y="4146550"/>
          <p14:tracePt t="420037" x="7073900" y="4159250"/>
          <p14:tracePt t="420054" x="7080250" y="4165600"/>
          <p14:tracePt t="420409" x="7080250" y="4171950"/>
          <p14:tracePt t="420423" x="7073900" y="4178300"/>
          <p14:tracePt t="420430" x="7073900" y="4184650"/>
          <p14:tracePt t="420447" x="7067550" y="4184650"/>
          <p14:tracePt t="420455" x="7067550" y="4191000"/>
          <p14:tracePt t="420479" x="7067550" y="4197350"/>
          <p14:tracePt t="420603" x="7061200" y="4197350"/>
          <p14:tracePt t="420621" x="7054850" y="4197350"/>
          <p14:tracePt t="420634" x="7048500" y="4197350"/>
          <p14:tracePt t="420751" x="7042150" y="4197350"/>
          <p14:tracePt t="420775" x="7035800" y="4197350"/>
          <p14:tracePt t="622575" x="7029450" y="4197350"/>
          <p14:tracePt t="622583" x="7023100" y="4197350"/>
          <p14:tracePt t="622777" x="7016750" y="4191000"/>
          <p14:tracePt t="622785" x="6915150" y="4121150"/>
          <p14:tracePt t="622793" x="6838950" y="4064000"/>
          <p14:tracePt t="622804" x="6572250" y="3943350"/>
          <p14:tracePt t="622821" x="6146800" y="3765550"/>
          <p14:tracePt t="622837" x="5937250" y="3702050"/>
          <p14:tracePt t="622854" x="5632450" y="3689350"/>
          <p14:tracePt t="622871" x="5143500" y="3625850"/>
          <p14:tracePt t="622887" x="5022850" y="3594100"/>
          <p14:tracePt t="622904" x="4775200" y="3543300"/>
          <p14:tracePt t="622921" x="4413250" y="3505200"/>
          <p14:tracePt t="622937" x="4127500" y="3511550"/>
          <p14:tracePt t="622954" x="3956050" y="3543300"/>
          <p14:tracePt t="622971" x="3803650" y="3651250"/>
          <p14:tracePt t="622988" x="3549650" y="3892550"/>
          <p14:tracePt t="623004" x="3479800" y="3975100"/>
          <p14:tracePt t="623021" x="3251200" y="4210050"/>
          <p14:tracePt t="623038" x="3079750" y="4337050"/>
          <p14:tracePt t="623054" x="2901950" y="4495800"/>
          <p14:tracePt t="623071" x="2705100" y="4667250"/>
          <p14:tracePt t="623087" x="2590800" y="4800600"/>
          <p14:tracePt t="623104" x="2514600" y="4870450"/>
          <p14:tracePt t="623120" x="2425700" y="4921250"/>
          <p14:tracePt t="623137" x="2362200" y="4921250"/>
          <p14:tracePt t="623154" x="2298700" y="4864100"/>
          <p14:tracePt t="623171" x="2266950" y="4813300"/>
          <p14:tracePt t="623187" x="2171700" y="4692650"/>
          <p14:tracePt t="623204" x="2038350" y="4559300"/>
          <p14:tracePt t="623221" x="1885950" y="4445000"/>
          <p14:tracePt t="623237" x="1733550" y="4406900"/>
          <p14:tracePt t="623254" x="1562100" y="4432300"/>
          <p14:tracePt t="623270" x="1460500" y="4489450"/>
          <p14:tracePt t="623287" x="1371600" y="4629150"/>
          <p14:tracePt t="623304" x="1289050" y="4800600"/>
          <p14:tracePt t="623320" x="1244600" y="5029200"/>
          <p14:tracePt t="623337" x="1225550" y="5353050"/>
          <p14:tracePt t="623354" x="1238250" y="5568950"/>
          <p14:tracePt t="623370" x="1327150" y="5746750"/>
          <p14:tracePt t="623387" x="1377950" y="5810250"/>
          <p14:tracePt t="623404" x="1416050" y="5822950"/>
          <p14:tracePt t="623420" x="1441450" y="5822950"/>
          <p14:tracePt t="623454" x="1422400" y="5791200"/>
          <p14:tracePt t="623470" x="1365250" y="5727700"/>
          <p14:tracePt t="623487" x="1263650" y="5632450"/>
          <p14:tracePt t="623504" x="1130300" y="5575300"/>
          <p14:tracePt t="623520" x="1060450" y="5581650"/>
          <p14:tracePt t="623537" x="984250" y="5676900"/>
          <p14:tracePt t="623554" x="958850" y="5784850"/>
          <p14:tracePt t="623570" x="952500" y="6000750"/>
          <p14:tracePt t="623587" x="990600" y="6102350"/>
          <p14:tracePt t="623604" x="1047750" y="6197600"/>
          <p14:tracePt t="623620" x="1104900" y="6242050"/>
          <p14:tracePt t="623637" x="1193800" y="6248400"/>
          <p14:tracePt t="623653" x="1225550" y="6223000"/>
          <p14:tracePt t="623670" x="1231900" y="6197600"/>
          <p14:tracePt t="623687" x="1219200" y="6146800"/>
          <p14:tracePt t="623703" x="1181100" y="6096000"/>
          <p14:tracePt t="623720" x="1136650" y="6038850"/>
          <p14:tracePt t="623737" x="1111250" y="6032500"/>
          <p14:tracePt t="623754" x="1079500" y="6045200"/>
          <p14:tracePt t="623770" x="1073150" y="6083300"/>
          <p14:tracePt t="623787" x="1073150" y="6115050"/>
          <p14:tracePt t="623803" x="1143000" y="6153150"/>
          <p14:tracePt t="623820" x="1238250" y="6165850"/>
          <p14:tracePt t="623837" x="1289050" y="6165850"/>
          <p14:tracePt t="623853" x="1365250" y="6140450"/>
          <p14:tracePt t="623870" x="1460500" y="6089650"/>
          <p14:tracePt t="623887" x="1587500" y="6038850"/>
          <p14:tracePt t="623903" x="1746250" y="6000750"/>
          <p14:tracePt t="623920" x="1905000" y="5930900"/>
          <p14:tracePt t="623937" x="2152650" y="5753100"/>
          <p14:tracePt t="623953" x="2425700" y="5511800"/>
          <p14:tracePt t="623970" x="2654300" y="5302250"/>
          <p14:tracePt t="623987" x="2832100" y="5092700"/>
          <p14:tracePt t="624005" x="3098800" y="4876800"/>
          <p14:tracePt t="624020" x="3181350" y="4800600"/>
          <p14:tracePt t="624036" x="3213100" y="4711700"/>
          <p14:tracePt t="624053" x="3213100" y="4622800"/>
          <p14:tracePt t="624070" x="3143250" y="4540250"/>
          <p14:tracePt t="624088" x="3054350" y="4432300"/>
          <p14:tracePt t="624103" x="2857500" y="4349750"/>
          <p14:tracePt t="624120" x="2514600" y="4298950"/>
          <p14:tracePt t="624137" x="2108200" y="4311650"/>
          <p14:tracePt t="624153" x="1809750" y="4419600"/>
          <p14:tracePt t="624170" x="1638300" y="4559300"/>
          <p14:tracePt t="624186" x="1600200" y="4718050"/>
          <p14:tracePt t="624203" x="1600200" y="4826000"/>
          <p14:tracePt t="624220" x="1638300" y="4908550"/>
          <p14:tracePt t="624236" x="1739900" y="4997450"/>
          <p14:tracePt t="624253" x="1911350" y="5067300"/>
          <p14:tracePt t="624256" x="1987550" y="5067300"/>
          <p14:tracePt t="624270" x="2197100" y="5080000"/>
          <p14:tracePt t="624286" x="2330450" y="5022850"/>
          <p14:tracePt t="624303" x="2622550" y="4857750"/>
          <p14:tracePt t="624319" x="2787650" y="4730750"/>
          <p14:tracePt t="624336" x="2895600" y="4578350"/>
          <p14:tracePt t="624353" x="2921000" y="4489450"/>
          <p14:tracePt t="624370" x="2921000" y="4413250"/>
          <p14:tracePt t="624386" x="2901950" y="4368800"/>
          <p14:tracePt t="624403" x="2870200" y="4324350"/>
          <p14:tracePt t="624420" x="2825750" y="4292600"/>
          <p14:tracePt t="624436" x="2686050" y="4267200"/>
          <p14:tracePt t="624453" x="2419350" y="4248150"/>
          <p14:tracePt t="624469" x="2159000" y="4279900"/>
          <p14:tracePt t="624486" x="2051050" y="4337050"/>
          <p14:tracePt t="624503" x="1993900" y="4432300"/>
          <p14:tracePt t="624520" x="1943100" y="4629150"/>
          <p14:tracePt t="624536" x="1943100" y="4806950"/>
          <p14:tracePt t="624553" x="1968500" y="4946650"/>
          <p14:tracePt t="624569" x="2019300" y="5054600"/>
          <p14:tracePt t="624586" x="2108200" y="5187950"/>
          <p14:tracePt t="624603" x="2190750" y="5245100"/>
          <p14:tracePt t="624620" x="2241550" y="5276850"/>
          <p14:tracePt t="624636" x="2330450" y="5283200"/>
          <p14:tracePt t="624653" x="2368550" y="5283200"/>
          <p14:tracePt t="624686" x="2368550" y="5276850"/>
          <p14:tracePt t="624703" x="2349500" y="5257800"/>
          <p14:tracePt t="624719" x="2305050" y="5257800"/>
          <p14:tracePt t="624736" x="2260600" y="5295900"/>
          <p14:tracePt t="624753" x="2228850" y="5314950"/>
          <p14:tracePt t="624756" x="2203450" y="5327650"/>
          <p14:tracePt t="624770" x="2165350" y="5346700"/>
          <p14:tracePt t="624786" x="2127250" y="5365750"/>
          <p14:tracePt t="624802" x="2063750" y="5384800"/>
          <p14:tracePt t="624819" x="2006600" y="5403850"/>
          <p14:tracePt t="624836" x="1968500" y="5435600"/>
          <p14:tracePt t="624852" x="1924050" y="5505450"/>
          <p14:tracePt t="624869" x="1879600" y="5575300"/>
          <p14:tracePt t="624886" x="1822450" y="5727700"/>
          <p14:tracePt t="624902" x="1778000" y="5791200"/>
          <p14:tracePt t="624919" x="1720850" y="5848350"/>
          <p14:tracePt t="624936" x="1682750" y="5873750"/>
          <p14:tracePt t="624952" x="1644650" y="5880100"/>
          <p14:tracePt t="624969" x="1625600" y="5886450"/>
          <p14:tracePt t="624986" x="1600200" y="5886450"/>
          <p14:tracePt t="625002" x="1524000" y="5854700"/>
          <p14:tracePt t="625019" x="1435100" y="5810250"/>
          <p14:tracePt t="625036" x="1238250" y="5803900"/>
          <p14:tracePt t="625052" x="1016000" y="5816600"/>
          <p14:tracePt t="625069" x="831850" y="5848350"/>
          <p14:tracePt t="625086" x="730250" y="5886450"/>
          <p14:tracePt t="625104" x="603250" y="5911850"/>
          <p14:tracePt t="625119" x="539750" y="5943600"/>
          <p14:tracePt t="625136" x="444500" y="5994400"/>
          <p14:tracePt t="625152" x="425450" y="6057900"/>
          <p14:tracePt t="625169" x="425450" y="6108700"/>
          <p14:tracePt t="625186" x="425450" y="6242050"/>
          <p14:tracePt t="625202" x="438150" y="6369050"/>
          <p14:tracePt t="625219" x="438150" y="6432550"/>
          <p14:tracePt t="625236" x="438150" y="6451600"/>
          <p14:tracePt t="625252" x="438150" y="6457950"/>
          <p14:tracePt t="625255" x="438150" y="6470650"/>
          <p14:tracePt t="625269" x="431800" y="6477000"/>
          <p14:tracePt t="625285" x="431800" y="6496050"/>
          <p14:tracePt t="625637" x="463550" y="6489700"/>
          <p14:tracePt t="625645" x="457200" y="6483350"/>
          <p14:tracePt t="625693" x="457200" y="6477000"/>
          <p14:tracePt t="625699" x="457200" y="6464300"/>
          <p14:tracePt t="625709" x="457200" y="6451600"/>
          <p14:tracePt t="625724" x="457200" y="6419850"/>
          <p14:tracePt t="625735" x="463550" y="6381750"/>
          <p14:tracePt t="625752" x="469900" y="6324600"/>
          <p14:tracePt t="625768" x="482600" y="6261100"/>
          <p14:tracePt t="625785" x="488950" y="6197600"/>
          <p14:tracePt t="625802" x="488950" y="6146800"/>
          <p14:tracePt t="625818" x="488950" y="6096000"/>
          <p14:tracePt t="625835" x="488950" y="6051550"/>
          <p14:tracePt t="625852" x="488950" y="6019800"/>
          <p14:tracePt t="625868" x="488950" y="6000750"/>
          <p14:tracePt t="625885" x="488950" y="5994400"/>
          <p14:tracePt t="625919" x="482600" y="5994400"/>
          <p14:tracePt t="626263" x="476250" y="5994400"/>
          <p14:tracePt t="626294" x="469900" y="5994400"/>
          <p14:tracePt t="626357" x="463550" y="5994400"/>
          <p14:tracePt t="626523" x="457200" y="5994400"/>
          <p14:tracePt t="626724" x="450850" y="5994400"/>
          <p14:tracePt t="626763" x="444500" y="5994400"/>
          <p14:tracePt t="626786" x="438150" y="5994400"/>
          <p14:tracePt t="626808" x="431800" y="6000750"/>
          <p14:tracePt t="626832" x="431800" y="6013450"/>
          <p14:tracePt t="626840" x="431800" y="6019800"/>
          <p14:tracePt t="626858" x="431800" y="6026150"/>
          <p14:tracePt t="626862" x="431800" y="6032500"/>
          <p14:tracePt t="627021" x="438150" y="6032500"/>
          <p14:tracePt t="627035" x="444500" y="6019800"/>
          <p14:tracePt t="627042" x="457200" y="6007100"/>
          <p14:tracePt t="627050" x="463550" y="6000750"/>
          <p14:tracePt t="627067" x="482600" y="5981700"/>
          <p14:tracePt t="627084" x="533400" y="5949950"/>
          <p14:tracePt t="627101" x="603250" y="5918200"/>
          <p14:tracePt t="627117" x="660400" y="5905500"/>
          <p14:tracePt t="627134" x="717550" y="5873750"/>
          <p14:tracePt t="627151" x="768350" y="5848350"/>
          <p14:tracePt t="627168" x="793750" y="5842000"/>
          <p14:tracePt t="627184" x="825500" y="5842000"/>
          <p14:tracePt t="627200" x="844550" y="5842000"/>
          <p14:tracePt t="627217" x="876300" y="5842000"/>
          <p14:tracePt t="627234" x="927100" y="5842000"/>
          <p14:tracePt t="627250" x="965200" y="5842000"/>
          <p14:tracePt t="627267" x="1003300" y="5842000"/>
          <p14:tracePt t="627284" x="1079500" y="5842000"/>
          <p14:tracePt t="627300" x="1130300" y="5842000"/>
          <p14:tracePt t="627317" x="1143000" y="5842000"/>
          <p14:tracePt t="627334" x="1162050" y="5842000"/>
          <p14:tracePt t="627350" x="1193800" y="5842000"/>
          <p14:tracePt t="627367" x="1225550" y="5835650"/>
          <p14:tracePt t="627384" x="1276350" y="5816600"/>
          <p14:tracePt t="627400" x="1295400" y="5810250"/>
          <p14:tracePt t="627417" x="1301750" y="5810250"/>
          <p14:tracePt t="627434" x="1333500" y="5803900"/>
          <p14:tracePt t="627450" x="1365250" y="5791200"/>
          <p14:tracePt t="627467" x="1397000" y="5772150"/>
          <p14:tracePt t="627484" x="1416050" y="5753100"/>
          <p14:tracePt t="627500" x="1441450" y="5734050"/>
          <p14:tracePt t="627517" x="1479550" y="5708650"/>
          <p14:tracePt t="627534" x="1498600" y="5695950"/>
          <p14:tracePt t="627637" x="1492250" y="5695950"/>
          <p14:tracePt t="627645" x="1485900" y="5702300"/>
          <p14:tracePt t="627653" x="1479550" y="5702300"/>
          <p14:tracePt t="627667" x="1473200" y="5702300"/>
          <p14:tracePt t="627684" x="1466850" y="5702300"/>
          <p14:tracePt t="627700" x="1447800" y="5702300"/>
          <p14:tracePt t="627717" x="1428750" y="5702300"/>
          <p14:tracePt t="627733" x="1327150" y="5702300"/>
          <p14:tracePt t="627750" x="1238250" y="5708650"/>
          <p14:tracePt t="627767" x="1104900" y="5708650"/>
          <p14:tracePt t="627783" x="1085850" y="5708650"/>
          <p14:tracePt t="627834" x="1136650" y="5708650"/>
          <p14:tracePt t="627840" x="1244600" y="5727700"/>
          <p14:tracePt t="627850" x="1320800" y="5727700"/>
          <p14:tracePt t="627867" x="1555750" y="5734050"/>
          <p14:tracePt t="627883" x="1860550" y="5740400"/>
          <p14:tracePt t="627900" x="2178050" y="5759450"/>
          <p14:tracePt t="627917" x="2438400" y="5759450"/>
          <p14:tracePt t="627934" x="2749550" y="5772150"/>
          <p14:tracePt t="627950" x="3073400" y="5784850"/>
          <p14:tracePt t="627967" x="3263900" y="5797550"/>
          <p14:tracePt t="627983" x="3441700" y="5797550"/>
          <p14:tracePt t="628000" x="3587750" y="5803900"/>
          <p14:tracePt t="628016" x="3644900" y="5797550"/>
          <p14:tracePt t="628033" x="3670300" y="5797550"/>
          <p14:tracePt t="628050" x="3689350" y="5803900"/>
          <p14:tracePt t="628120" x="3683000" y="5803900"/>
          <p14:tracePt t="628129" x="3683000" y="5797550"/>
          <p14:tracePt t="628137" x="3663950" y="5791200"/>
          <p14:tracePt t="628150" x="3613150" y="5791200"/>
          <p14:tracePt t="628166" x="3524250" y="5778500"/>
          <p14:tracePt t="628183" x="3429000" y="5765800"/>
          <p14:tracePt t="628200" x="3238500" y="5765800"/>
          <p14:tracePt t="628216" x="3155950" y="5765800"/>
          <p14:tracePt t="628233" x="3149600" y="5765800"/>
          <p14:tracePt t="628293" x="3181350" y="5765800"/>
          <p14:tracePt t="628301" x="3251200" y="5765800"/>
          <p14:tracePt t="628309" x="3340100" y="5765800"/>
          <p14:tracePt t="628317" x="3435350" y="5765800"/>
          <p14:tracePt t="628333" x="3638550" y="5746750"/>
          <p14:tracePt t="628350" x="3708400" y="5727700"/>
          <p14:tracePt t="628366" x="3740150" y="5708650"/>
          <p14:tracePt t="628383" x="3752850" y="5695950"/>
          <p14:tracePt t="628400" x="3752850" y="5689600"/>
          <p14:tracePt t="628416" x="3752850" y="5683250"/>
          <p14:tracePt t="628433" x="3740150" y="5676900"/>
          <p14:tracePt t="628450" x="3651250" y="5676900"/>
          <p14:tracePt t="628466" x="3556000" y="5695950"/>
          <p14:tracePt t="628483" x="3524250" y="5695950"/>
          <p14:tracePt t="628499" x="3511550" y="5702300"/>
          <p14:tracePt t="628516" x="3505200" y="5708650"/>
          <p14:tracePt t="628550" x="3517900" y="5708650"/>
          <p14:tracePt t="628566" x="3530600" y="5708650"/>
          <p14:tracePt t="628582" x="3619500" y="5708650"/>
          <p14:tracePt t="628599" x="3663950" y="5708650"/>
          <p14:tracePt t="628616" x="3683000" y="5708650"/>
          <p14:tracePt t="628633" x="3689350" y="5708650"/>
          <p14:tracePt t="628687" x="3676650" y="5708650"/>
          <p14:tracePt t="628692" x="3619500" y="5708650"/>
          <p14:tracePt t="628699" x="3575050" y="5708650"/>
          <p14:tracePt t="628716" x="3448050" y="5715000"/>
          <p14:tracePt t="628733" x="3346450" y="5715000"/>
          <p14:tracePt t="628749" x="3276600" y="5727700"/>
          <p14:tracePt t="628766" x="3244850" y="5734050"/>
          <p14:tracePt t="628783" x="3244850" y="5740400"/>
          <p14:tracePt t="628816" x="3340100" y="5765800"/>
          <p14:tracePt t="628833" x="3409950" y="5772150"/>
          <p14:tracePt t="628849" x="3511550" y="5765800"/>
          <p14:tracePt t="628866" x="3594100" y="5746750"/>
          <p14:tracePt t="628883" x="3632200" y="5734050"/>
          <p14:tracePt t="628916" x="3625850" y="5721350"/>
          <p14:tracePt t="628932" x="3568700" y="5702300"/>
          <p14:tracePt t="628950" x="3460750" y="5689600"/>
          <p14:tracePt t="628966" x="3282950" y="5689600"/>
          <p14:tracePt t="628983" x="3124200" y="5695950"/>
          <p14:tracePt t="628999" x="3048000" y="5702300"/>
          <p14:tracePt t="629016" x="3003550" y="5708650"/>
          <p14:tracePt t="629032" x="2933700" y="5708650"/>
          <p14:tracePt t="629049" x="2901950" y="5708650"/>
          <p14:tracePt t="629083" x="2908300" y="5715000"/>
          <p14:tracePt t="629099" x="2997200" y="5727700"/>
          <p14:tracePt t="629116" x="3086100" y="5727700"/>
          <p14:tracePt t="629132" x="3175000" y="5715000"/>
          <p14:tracePt t="629149" x="3270250" y="5695950"/>
          <p14:tracePt t="629165" x="3302000" y="5689600"/>
          <p14:tracePt t="629183" x="3359150" y="5676900"/>
          <p14:tracePt t="629199" x="3378200" y="5676900"/>
          <p14:tracePt t="629232" x="3390900" y="5676900"/>
          <p14:tracePt t="629249" x="3397250" y="5676900"/>
          <p14:tracePt t="629363" x="3397250" y="5683250"/>
          <p14:tracePt t="629370" x="3409950" y="5683250"/>
          <p14:tracePt t="629382" x="3422650" y="5689600"/>
          <p14:tracePt t="629399" x="3435350" y="5695950"/>
          <p14:tracePt t="629415" x="3460750" y="5695950"/>
          <p14:tracePt t="629432" x="3498850" y="5702300"/>
          <p14:tracePt t="629449" x="3568700" y="5702300"/>
          <p14:tracePt t="629465" x="3625850" y="5702300"/>
          <p14:tracePt t="629482" x="3657600" y="5702300"/>
          <p14:tracePt t="629499" x="3683000" y="5702300"/>
          <p14:tracePt t="629515" x="3689350" y="5695950"/>
          <p14:tracePt t="629621" x="3695700" y="5689600"/>
          <p14:tracePt t="629629" x="3708400" y="5689600"/>
          <p14:tracePt t="629637" x="3714750" y="5689600"/>
          <p14:tracePt t="629648" x="3727450" y="5683250"/>
          <p14:tracePt t="629665" x="3752850" y="5683250"/>
          <p14:tracePt t="629682" x="3810000" y="5676900"/>
          <p14:tracePt t="629698" x="3886200" y="5670550"/>
          <p14:tracePt t="629715" x="3956050" y="5670550"/>
          <p14:tracePt t="629732" x="4044950" y="5670550"/>
          <p14:tracePt t="629748" x="4108450" y="5670550"/>
          <p14:tracePt t="629765" x="4178300" y="5676900"/>
          <p14:tracePt t="629782" x="4210050" y="5689600"/>
          <p14:tracePt t="629918" x="4203700" y="5689600"/>
          <p14:tracePt t="629926" x="4191000" y="5689600"/>
          <p14:tracePt t="629933" x="4171950" y="5689600"/>
          <p14:tracePt t="629948" x="4133850" y="5689600"/>
          <p14:tracePt t="629965" x="4108450" y="5689600"/>
          <p14:tracePt t="629982" x="4064000" y="5695950"/>
          <p14:tracePt t="629998" x="4038600" y="5695950"/>
          <p14:tracePt t="630015" x="4025900" y="5695950"/>
          <p14:tracePt t="630031" x="4006850" y="5695950"/>
          <p14:tracePt t="630048" x="3987800" y="5695950"/>
          <p14:tracePt t="630065" x="3981450" y="5689600"/>
          <p14:tracePt t="630082" x="3975100" y="5689600"/>
          <p14:tracePt t="630098" x="3968750" y="5689600"/>
          <p14:tracePt t="630239" x="3975100" y="5689600"/>
          <p14:tracePt t="630246" x="4000500" y="5689600"/>
          <p14:tracePt t="630254" x="4038600" y="5689600"/>
          <p14:tracePt t="630265" x="4070350" y="5689600"/>
          <p14:tracePt t="630281" x="4140200" y="5689600"/>
          <p14:tracePt t="630298" x="4203700" y="5689600"/>
          <p14:tracePt t="630314" x="4254500" y="5695950"/>
          <p14:tracePt t="630332" x="4324350" y="5715000"/>
          <p14:tracePt t="630348" x="4337050" y="5715000"/>
          <p14:tracePt t="630365" x="4387850" y="5727700"/>
          <p14:tracePt t="630381" x="4413250" y="5727700"/>
          <p14:tracePt t="630398" x="4419600" y="5727700"/>
          <p14:tracePt t="630415" x="4425950" y="5727700"/>
          <p14:tracePt t="630981" x="4425950" y="5721350"/>
          <p14:tracePt t="631005" x="4425950" y="5715000"/>
          <p14:tracePt t="631013" x="4425950" y="5708650"/>
          <p14:tracePt t="631043" x="4425950" y="5702300"/>
          <p14:tracePt t="631075" x="4432300" y="5695950"/>
          <p14:tracePt t="631591" x="4438650" y="5695950"/>
          <p14:tracePt t="631613" x="4445000" y="5695950"/>
          <p14:tracePt t="631621" x="4451350" y="5695950"/>
          <p14:tracePt t="631638" x="4457700" y="5695950"/>
          <p14:tracePt t="631647" x="4457700" y="5702300"/>
          <p14:tracePt t="632129" x="4457700" y="5708650"/>
          <p14:tracePt t="632182" x="4457700" y="5715000"/>
          <p14:tracePt t="632216" x="4451350" y="5715000"/>
          <p14:tracePt t="632254" x="4451350" y="5721350"/>
          <p14:tracePt t="632292" x="4451350" y="5727700"/>
          <p14:tracePt t="632300" x="4451350" y="5740400"/>
          <p14:tracePt t="632309" x="4451350" y="5753100"/>
          <p14:tracePt t="632317" x="4451350" y="5765800"/>
          <p14:tracePt t="632330" x="4451350" y="5778500"/>
          <p14:tracePt t="632346" x="4451350" y="5784850"/>
          <p14:tracePt t="632427" x="4457700" y="5784850"/>
          <p14:tracePt t="632434" x="4464050" y="5778500"/>
          <p14:tracePt t="632443" x="4470400" y="5778500"/>
          <p14:tracePt t="632449" x="4476750" y="5778500"/>
          <p14:tracePt t="632463" x="4483100" y="5778500"/>
          <p14:tracePt t="632482" x="4502150" y="5778500"/>
          <p14:tracePt t="632496" x="4514850" y="5778500"/>
          <p14:tracePt t="632529" x="4527550" y="5778500"/>
          <p14:tracePt t="632546" x="4533900" y="5772150"/>
          <p14:tracePt t="632563" x="4540250" y="5772150"/>
          <p14:tracePt t="632579" x="4546600" y="5759450"/>
          <p14:tracePt t="632596" x="4565650" y="5734050"/>
          <p14:tracePt t="632613" x="4597400" y="5715000"/>
          <p14:tracePt t="632629" x="4616450" y="5702300"/>
          <p14:tracePt t="632646" x="4635500" y="5695950"/>
          <p14:tracePt t="632663" x="4660900" y="5689600"/>
          <p14:tracePt t="632679" x="4699000" y="5683250"/>
          <p14:tracePt t="632696" x="4743450" y="5683250"/>
          <p14:tracePt t="632713" x="4845050" y="5708650"/>
          <p14:tracePt t="632730" x="5022850" y="5721350"/>
          <p14:tracePt t="632746" x="5162550" y="5715000"/>
          <p14:tracePt t="632763" x="5251450" y="5689600"/>
          <p14:tracePt t="632779" x="5270500" y="5683250"/>
          <p14:tracePt t="632796" x="5314950" y="5670550"/>
          <p14:tracePt t="632813" x="5334000" y="5670550"/>
          <p14:tracePt t="632829" x="5353050" y="5670550"/>
          <p14:tracePt t="633091" x="5353050" y="5683250"/>
          <p14:tracePt t="633106" x="5359400" y="5695950"/>
          <p14:tracePt t="633112" x="5359400" y="5708650"/>
          <p14:tracePt t="633121" x="5365750" y="5708650"/>
          <p14:tracePt t="633129" x="5365750" y="5715000"/>
          <p14:tracePt t="633146" x="5384800" y="5721350"/>
          <p14:tracePt t="633162" x="5391150" y="5727700"/>
          <p14:tracePt t="633411" x="5378450" y="5727700"/>
          <p14:tracePt t="633419" x="5359400" y="5727700"/>
          <p14:tracePt t="633429" x="5340350" y="5734050"/>
          <p14:tracePt t="633445" x="5308600" y="5740400"/>
          <p14:tracePt t="633462" x="5264150" y="5740400"/>
          <p14:tracePt t="633479" x="5219700" y="5740400"/>
          <p14:tracePt t="633496" x="5175250" y="5740400"/>
          <p14:tracePt t="633512" x="5118100" y="5746750"/>
          <p14:tracePt t="633529" x="5016500" y="5746750"/>
          <p14:tracePt t="633545" x="4921250" y="5746750"/>
          <p14:tracePt t="633562" x="4768850" y="5740400"/>
          <p14:tracePt t="633579" x="4616450" y="5740400"/>
          <p14:tracePt t="633595" x="4476750" y="5740400"/>
          <p14:tracePt t="633612" x="4387850" y="5734050"/>
          <p14:tracePt t="633630" x="4152900" y="5734050"/>
          <p14:tracePt t="633645" x="4006850" y="5746750"/>
          <p14:tracePt t="633662" x="3943350" y="5746750"/>
          <p14:tracePt t="633679" x="3829050" y="5746750"/>
          <p14:tracePt t="633695" x="3759200" y="5746750"/>
          <p14:tracePt t="633712" x="3695700" y="5734050"/>
          <p14:tracePt t="633729" x="3644900" y="5734050"/>
          <p14:tracePt t="633745" x="3587750" y="5734050"/>
          <p14:tracePt t="633748" x="3549650" y="5734050"/>
          <p14:tracePt t="633762" x="3524250" y="5734050"/>
          <p14:tracePt t="633779" x="3460750" y="5734050"/>
          <p14:tracePt t="633795" x="3422650" y="5734050"/>
          <p14:tracePt t="633812" x="3416300" y="5734050"/>
          <p14:tracePt t="633828" x="3397250" y="5740400"/>
          <p14:tracePt t="633845" x="3378200" y="5746750"/>
          <p14:tracePt t="633862" x="3359150" y="5746750"/>
          <p14:tracePt t="633878" x="3308350" y="5765800"/>
          <p14:tracePt t="633912" x="3251200" y="5772150"/>
          <p14:tracePt t="633928" x="3181350" y="5778500"/>
          <p14:tracePt t="633945" x="3079750" y="5797550"/>
          <p14:tracePt t="633962" x="3016250" y="5810250"/>
          <p14:tracePt t="633978" x="2940050" y="5816600"/>
          <p14:tracePt t="633995" x="2876550" y="5842000"/>
          <p14:tracePt t="634012" x="2755900" y="5848350"/>
          <p14:tracePt t="634028" x="2730500" y="5848350"/>
          <p14:tracePt t="634045" x="2686050" y="5848350"/>
          <p14:tracePt t="634062" x="2641600" y="5848350"/>
          <p14:tracePt t="634078" x="2609850" y="5848350"/>
          <p14:tracePt t="634095" x="2565400" y="5842000"/>
          <p14:tracePt t="634112" x="2552700" y="5842000"/>
          <p14:tracePt t="634153" x="2533650" y="5835650"/>
          <p14:tracePt t="634162" x="2508250" y="5835650"/>
          <p14:tracePt t="634178" x="2482850" y="5835650"/>
          <p14:tracePt t="634195" x="2425700" y="5835650"/>
          <p14:tracePt t="634211" x="2381250" y="5835650"/>
          <p14:tracePt t="634228" x="2362200" y="5835650"/>
          <p14:tracePt t="634245" x="2317750" y="5835650"/>
          <p14:tracePt t="634249" x="2298700" y="5835650"/>
          <p14:tracePt t="634262" x="2273300" y="5835650"/>
          <p14:tracePt t="634278" x="2260600" y="5835650"/>
          <p14:tracePt t="634295" x="2216150" y="5835650"/>
          <p14:tracePt t="634311" x="2203450" y="5835650"/>
          <p14:tracePt t="634328" x="2178050" y="5835650"/>
          <p14:tracePt t="634345" x="2171700" y="5835650"/>
          <p14:tracePt t="634361" x="2165350" y="5835650"/>
          <p14:tracePt t="634395" x="2159000" y="5835650"/>
          <p14:tracePt t="634411" x="2152650" y="5835650"/>
          <p14:tracePt t="634428" x="2139950" y="5835650"/>
          <p14:tracePt t="634445" x="2120900" y="5829300"/>
          <p14:tracePt t="634461" x="2101850" y="5829300"/>
          <p14:tracePt t="634478" x="2070100" y="5829300"/>
          <p14:tracePt t="634495" x="2025650" y="5829300"/>
          <p14:tracePt t="634512" x="1981200" y="5829300"/>
          <p14:tracePt t="634528" x="1955800" y="5829300"/>
          <p14:tracePt t="634544" x="1936750" y="5835650"/>
          <p14:tracePt t="634561" x="1905000" y="5842000"/>
          <p14:tracePt t="634578" x="1892300" y="5842000"/>
          <p14:tracePt t="634594" x="1885950" y="5842000"/>
          <p14:tracePt t="634611" x="1847850" y="5842000"/>
          <p14:tracePt t="634628" x="1835150" y="5842000"/>
          <p14:tracePt t="634644" x="1816100" y="5854700"/>
          <p14:tracePt t="634661" x="1809750" y="5861050"/>
          <p14:tracePt t="634678" x="1803400" y="5861050"/>
          <p14:tracePt t="634763" x="1797050" y="5861050"/>
          <p14:tracePt t="634771" x="1790700" y="5861050"/>
          <p14:tracePt t="634792" x="1784350" y="5861050"/>
          <p14:tracePt t="634801" x="1778000" y="5861050"/>
          <p14:tracePt t="634811" x="1771650" y="5867400"/>
          <p14:tracePt t="634828" x="1765300" y="5867400"/>
          <p14:tracePt t="634844" x="1758950" y="5867400"/>
          <p14:tracePt t="634861" x="1746250" y="5867400"/>
          <p14:tracePt t="634878" x="1739900" y="5867400"/>
          <p14:tracePt t="634894" x="1727200" y="5867400"/>
          <p14:tracePt t="634911" x="1720850" y="5867400"/>
          <p14:tracePt t="634927" x="1720850" y="5873750"/>
          <p14:tracePt t="635113" x="1720850" y="5880100"/>
          <p14:tracePt t="635169" x="1727200" y="5886450"/>
          <p14:tracePt t="635177" x="1733550" y="5886450"/>
          <p14:tracePt t="635182" x="1746250" y="5886450"/>
          <p14:tracePt t="635194" x="1771650" y="5886450"/>
          <p14:tracePt t="635211" x="1854200" y="5892800"/>
          <p14:tracePt t="635227" x="1905000" y="5892800"/>
          <p14:tracePt t="635244" x="1981200" y="5880100"/>
          <p14:tracePt t="635248" x="2025650" y="5880100"/>
          <p14:tracePt t="635260" x="2044700" y="5873750"/>
          <p14:tracePt t="635277" x="2165350" y="5873750"/>
          <p14:tracePt t="635294" x="2292350" y="5873750"/>
          <p14:tracePt t="635310" x="2381250" y="5854700"/>
          <p14:tracePt t="635327" x="2444750" y="5848350"/>
          <p14:tracePt t="635344" x="2514600" y="5848350"/>
          <p14:tracePt t="635360" x="2559050" y="5861050"/>
          <p14:tracePt t="635377" x="2622550" y="5861050"/>
          <p14:tracePt t="635394" x="2724150" y="5867400"/>
          <p14:tracePt t="635410" x="2774950" y="5867400"/>
          <p14:tracePt t="635427" x="2825750" y="5867400"/>
          <p14:tracePt t="635444" x="2832100" y="5861050"/>
          <p14:tracePt t="635460" x="2844800" y="5861050"/>
          <p14:tracePt t="635477" x="2895600" y="5854700"/>
          <p14:tracePt t="635494" x="2921000" y="5854700"/>
          <p14:tracePt t="635510" x="2940050" y="5854700"/>
          <p14:tracePt t="635527" x="2971800" y="5854700"/>
          <p14:tracePt t="635544" x="2984500" y="5854700"/>
          <p14:tracePt t="635560" x="3016250" y="5861050"/>
          <p14:tracePt t="635577" x="3035300" y="5861050"/>
          <p14:tracePt t="635594" x="3060700" y="5867400"/>
          <p14:tracePt t="635610" x="3124200" y="5867400"/>
          <p14:tracePt t="635627" x="3219450" y="5880100"/>
          <p14:tracePt t="635644" x="3314700" y="5892800"/>
          <p14:tracePt t="635661" x="3454400" y="5899150"/>
          <p14:tracePt t="635677" x="3543300" y="5899150"/>
          <p14:tracePt t="635694" x="3695700" y="5899150"/>
          <p14:tracePt t="635712" x="3797300" y="5899150"/>
          <p14:tracePt t="635727" x="3924300" y="5899150"/>
          <p14:tracePt t="635743" x="3994150" y="5899150"/>
          <p14:tracePt t="635760" x="4064000" y="5899150"/>
          <p14:tracePt t="635763" x="4089400" y="5911850"/>
          <p14:tracePt t="635777" x="4140200" y="5911850"/>
          <p14:tracePt t="635793" x="4197350" y="5905500"/>
          <p14:tracePt t="635810" x="4222750" y="5892800"/>
          <p14:tracePt t="635827" x="4248150" y="5892800"/>
          <p14:tracePt t="635843" x="4260850" y="5880100"/>
          <p14:tracePt t="635926" x="4267200" y="5880100"/>
          <p14:tracePt t="636223" x="4260850" y="5880100"/>
          <p14:tracePt t="636231" x="4260850" y="5873750"/>
          <p14:tracePt t="636293" x="4260850" y="5867400"/>
          <p14:tracePt t="636308" x="4260850" y="5861050"/>
          <p14:tracePt t="636316" x="4254500" y="5848350"/>
          <p14:tracePt t="636332" x="4248150" y="5842000"/>
          <p14:tracePt t="637300" x="4248150" y="5835650"/>
          <p14:tracePt t="637308" x="4286250" y="5835650"/>
          <p14:tracePt t="637316" x="4324350" y="5835650"/>
          <p14:tracePt t="637325" x="4368800" y="5835650"/>
          <p14:tracePt t="637342" x="4432300" y="5835650"/>
          <p14:tracePt t="637359" x="4559300" y="5848350"/>
          <p14:tracePt t="637375" x="4699000" y="5861050"/>
          <p14:tracePt t="637392" x="4851400" y="5880100"/>
          <p14:tracePt t="637409" x="4984750" y="5880100"/>
          <p14:tracePt t="637425" x="5137150" y="5918200"/>
          <p14:tracePt t="637442" x="5238750" y="5930900"/>
          <p14:tracePt t="637458" x="5314950" y="5949950"/>
          <p14:tracePt t="637475" x="5422900" y="5975350"/>
          <p14:tracePt t="637492" x="5461000" y="5975350"/>
          <p14:tracePt t="637508" x="5499100" y="5975350"/>
          <p14:tracePt t="637525" x="5537200" y="5975350"/>
          <p14:tracePt t="637542" x="5588000" y="5975350"/>
          <p14:tracePt t="637558" x="5607050" y="5975350"/>
          <p14:tracePt t="637575" x="5619750" y="5975350"/>
          <p14:tracePt t="637592" x="5626100" y="5975350"/>
          <p14:tracePt t="637918" x="5626100" y="5988050"/>
          <p14:tracePt t="637926" x="5626100" y="5994400"/>
          <p14:tracePt t="637932" x="5626100" y="6013450"/>
          <p14:tracePt t="637948" x="5626100" y="6019800"/>
          <p14:tracePt t="637958" x="5626100" y="6026150"/>
          <p14:tracePt t="637975" x="5626100" y="6051550"/>
          <p14:tracePt t="637991" x="5626100" y="6070600"/>
          <p14:tracePt t="638008" x="5626100" y="6096000"/>
          <p14:tracePt t="638025" x="5626100" y="6108700"/>
          <p14:tracePt t="638042" x="5626100" y="6127750"/>
          <p14:tracePt t="638058" x="5626100" y="6134100"/>
          <p14:tracePt t="638075" x="5626100" y="6140450"/>
          <p14:tracePt t="638136" x="5619750" y="6140450"/>
          <p14:tracePt t="638145" x="5613400" y="6140450"/>
          <p14:tracePt t="638184" x="5607050" y="6140450"/>
          <p14:tracePt t="638206" x="5600700" y="6140450"/>
          <p14:tracePt t="638276" x="5594350" y="6140450"/>
          <p14:tracePt t="638284" x="5588000" y="6140450"/>
          <p14:tracePt t="638293" x="5575300" y="6140450"/>
          <p14:tracePt t="638308" x="5486400" y="6115050"/>
          <p14:tracePt t="638324" x="5378450" y="6096000"/>
          <p14:tracePt t="638341" x="5238750" y="6083300"/>
          <p14:tracePt t="638358" x="5156200" y="6076950"/>
          <p14:tracePt t="638374" x="5035550" y="6070600"/>
          <p14:tracePt t="638391" x="4959350" y="6045200"/>
          <p14:tracePt t="638408" x="4806950" y="6032500"/>
          <p14:tracePt t="638424" x="4597400" y="5988050"/>
          <p14:tracePt t="638441" x="4495800" y="5988050"/>
          <p14:tracePt t="638458" x="4445000" y="5988050"/>
          <p14:tracePt t="638475" x="4400550" y="5988050"/>
          <p14:tracePt t="638491" x="4394200" y="5988050"/>
          <p14:tracePt t="638508" x="4387850" y="5988050"/>
          <p14:tracePt t="638559" x="4381500" y="5988050"/>
          <p14:tracePt t="638589" x="4375150" y="5988050"/>
          <p14:tracePt t="638605" x="4368800" y="5988050"/>
          <p14:tracePt t="638613" x="4362450" y="5988050"/>
          <p14:tracePt t="638620" x="4356100" y="5988050"/>
          <p14:tracePt t="638637" x="4349750" y="5988050"/>
          <p14:tracePt t="638645" x="4343400" y="5988050"/>
          <p14:tracePt t="638658" x="4337050" y="5988050"/>
          <p14:tracePt t="638674" x="4311650" y="5994400"/>
          <p14:tracePt t="638691" x="4279900" y="6013450"/>
          <p14:tracePt t="638708" x="4254500" y="6026150"/>
          <p14:tracePt t="638724" x="4235450" y="6032500"/>
          <p14:tracePt t="638741" x="4216400" y="6038850"/>
          <p14:tracePt t="638758" x="4203700" y="6045200"/>
          <p14:tracePt t="638774" x="4184650" y="6051550"/>
          <p14:tracePt t="638791" x="4171950" y="6057900"/>
          <p14:tracePt t="638808" x="4152900" y="6070600"/>
          <p14:tracePt t="638824" x="4127500" y="6076950"/>
          <p14:tracePt t="638841" x="4114800" y="6076950"/>
          <p14:tracePt t="638857" x="4102100" y="6083300"/>
          <p14:tracePt t="638874" x="4076700" y="6096000"/>
          <p14:tracePt t="638891" x="4057650" y="6102350"/>
          <p14:tracePt t="638908" x="4038600" y="6108700"/>
          <p14:tracePt t="638924" x="4006850" y="6134100"/>
          <p14:tracePt t="638941" x="3956050" y="6165850"/>
          <p14:tracePt t="638958" x="3943350" y="6184900"/>
          <p14:tracePt t="638974" x="3917950" y="6223000"/>
          <p14:tracePt t="638991" x="3879850" y="6248400"/>
          <p14:tracePt t="639008" x="3860800" y="6273800"/>
          <p14:tracePt t="639024" x="3841750" y="6318250"/>
          <p14:tracePt t="639041" x="3829050" y="6350000"/>
          <p14:tracePt t="639058" x="3797300" y="6400800"/>
          <p14:tracePt t="639074" x="3778250" y="6432550"/>
          <p14:tracePt t="639091" x="3765550" y="6457950"/>
          <p14:tracePt t="639107" x="3752850" y="6483350"/>
          <p14:tracePt t="639124" x="3746500" y="6502400"/>
          <p14:tracePt t="639141" x="3740150" y="6515100"/>
          <p14:tracePt t="640699" x="3733800" y="6515100"/>
          <p14:tracePt t="640707" x="3727450" y="6496050"/>
          <p14:tracePt t="640715" x="3721100" y="6470650"/>
          <p14:tracePt t="640723" x="3708400" y="6451600"/>
          <p14:tracePt t="640739" x="3702050" y="6413500"/>
          <p14:tracePt t="640756" x="3689350" y="6350000"/>
          <p14:tracePt t="640773" x="3670300" y="6229350"/>
          <p14:tracePt t="640789" x="3651250" y="6153150"/>
          <p14:tracePt t="640806" x="3594100" y="6026150"/>
          <p14:tracePt t="640823" x="3517900" y="5949950"/>
          <p14:tracePt t="640840" x="3448050" y="5886450"/>
          <p14:tracePt t="640856" x="3378200" y="5854700"/>
          <p14:tracePt t="640873" x="3308350" y="5835650"/>
          <p14:tracePt t="640889" x="3206750" y="5835650"/>
          <p14:tracePt t="640906" x="3086100" y="5848350"/>
          <p14:tracePt t="640923" x="2940050" y="5861050"/>
          <p14:tracePt t="640940" x="2857500" y="5880100"/>
          <p14:tracePt t="640956" x="2819400" y="5880100"/>
          <p14:tracePt t="640989" x="2813050" y="5886450"/>
          <p14:tracePt t="641006" x="2806700" y="5892800"/>
          <p14:tracePt t="641059" x="2844800" y="5892800"/>
          <p14:tracePt t="641068" x="2908300" y="5899150"/>
          <p14:tracePt t="641075" x="2914650" y="5899150"/>
          <p14:tracePt t="641089" x="2933700" y="5899150"/>
          <p14:tracePt t="641106" x="2990850" y="5899150"/>
          <p14:tracePt t="641122" x="3086100" y="5899150"/>
          <p14:tracePt t="641139" x="3155950" y="5899150"/>
          <p14:tracePt t="641156" x="3200400" y="5899150"/>
          <p14:tracePt t="641172" x="3206750" y="5899150"/>
          <p14:tracePt t="641223" x="3187700" y="5899150"/>
          <p14:tracePt t="641231" x="3143250" y="5899150"/>
          <p14:tracePt t="641239" x="3105150" y="5899150"/>
          <p14:tracePt t="641256" x="2965450" y="5905500"/>
          <p14:tracePt t="641272" x="2901950" y="5924550"/>
          <p14:tracePt t="641289" x="2813050" y="5949950"/>
          <p14:tracePt t="641306" x="2762250" y="5962650"/>
          <p14:tracePt t="641322" x="2743200" y="5962650"/>
          <p14:tracePt t="641339" x="2736850" y="5969000"/>
          <p14:tracePt t="641371" x="2743200" y="5975350"/>
          <p14:tracePt t="641379" x="2774950" y="5994400"/>
          <p14:tracePt t="641389" x="2806700" y="6013450"/>
          <p14:tracePt t="641406" x="2959100" y="6051550"/>
          <p14:tracePt t="641422" x="3117850" y="6083300"/>
          <p14:tracePt t="641439" x="3251200" y="6083300"/>
          <p14:tracePt t="641456" x="3409950" y="6083300"/>
          <p14:tracePt t="641472" x="3530600" y="6064250"/>
          <p14:tracePt t="641489" x="3600450" y="6045200"/>
          <p14:tracePt t="641505" x="3625850" y="6045200"/>
          <p14:tracePt t="641523" x="3632200" y="6045200"/>
          <p14:tracePt t="641555" x="3613150" y="6045200"/>
          <p14:tracePt t="641572" x="3594100" y="6045200"/>
          <p14:tracePt t="641589" x="3536950" y="6032500"/>
          <p14:tracePt t="641605" x="3448050" y="6026150"/>
          <p14:tracePt t="641622" x="3384550" y="6019800"/>
          <p14:tracePt t="641639" x="3340100" y="6019800"/>
          <p14:tracePt t="641655" x="3308350" y="6019800"/>
          <p14:tracePt t="641672" x="3257550" y="6019800"/>
          <p14:tracePt t="641689" x="3200400" y="6019800"/>
          <p14:tracePt t="641706" x="3162300" y="6051550"/>
          <p14:tracePt t="641722" x="3155950" y="6064250"/>
          <p14:tracePt t="641739" x="3149600" y="6070600"/>
          <p14:tracePt t="641800" x="3149600" y="6076950"/>
          <p14:tracePt t="641832" x="3149600" y="6083300"/>
          <p14:tracePt t="641841" x="3149600" y="6089650"/>
          <p14:tracePt t="641847" x="3149600" y="6096000"/>
          <p14:tracePt t="641855" x="3155950" y="6096000"/>
          <p14:tracePt t="641872" x="3175000" y="6108700"/>
          <p14:tracePt t="641889" x="3225800" y="6134100"/>
          <p14:tracePt t="641905" x="3314700" y="6140450"/>
          <p14:tracePt t="641922" x="3435350" y="6146800"/>
          <p14:tracePt t="641938" x="3562350" y="6153150"/>
          <p14:tracePt t="641955" x="3638550" y="6153150"/>
          <p14:tracePt t="641971" x="3835400" y="6108700"/>
          <p14:tracePt t="641988" x="4032250" y="6076950"/>
          <p14:tracePt t="642005" x="4203700" y="6064250"/>
          <p14:tracePt t="642022" x="4400550" y="6019800"/>
          <p14:tracePt t="642038" x="4527550" y="6000750"/>
          <p14:tracePt t="642055" x="4610100" y="6000750"/>
          <p14:tracePt t="642072" x="4648200" y="6007100"/>
          <p14:tracePt t="642088" x="4660900" y="6013450"/>
          <p14:tracePt t="642192" x="4667250" y="6013450"/>
          <p14:tracePt t="642198" x="4673600" y="6026150"/>
          <p14:tracePt t="642207" x="4679950" y="6026150"/>
          <p14:tracePt t="642222" x="4692650" y="6032500"/>
          <p14:tracePt t="642238" x="4711700" y="6032500"/>
          <p14:tracePt t="642255" x="4718050" y="6032500"/>
          <p14:tracePt t="642271" x="4737100" y="6032500"/>
          <p14:tracePt t="642288" x="4749800" y="6032500"/>
          <p14:tracePt t="642305" x="4762500" y="6038850"/>
          <p14:tracePt t="642321" x="4787900" y="6038850"/>
          <p14:tracePt t="642338" x="4845050" y="6038850"/>
          <p14:tracePt t="642355" x="4889500" y="6038850"/>
          <p14:tracePt t="642373" x="4921250" y="6038850"/>
          <p14:tracePt t="642388" x="4946650" y="6038850"/>
          <p14:tracePt t="642405" x="4953000" y="6038850"/>
          <p14:tracePt t="642421" x="4959350" y="6045200"/>
          <p14:tracePt t="642438" x="4965700" y="6045200"/>
          <p14:tracePt t="642482" x="4972050" y="6045200"/>
          <p14:tracePt t="642504" x="4978400" y="6045200"/>
          <p14:tracePt t="642518" x="4984750" y="6045200"/>
          <p14:tracePt t="642535" x="4984750" y="6038850"/>
          <p14:tracePt t="642629" x="4978400" y="6038850"/>
          <p14:tracePt t="642637" x="4959350" y="6038850"/>
          <p14:tracePt t="642645" x="4921250" y="6032500"/>
          <p14:tracePt t="642654" x="4870450" y="6032500"/>
          <p14:tracePt t="642671" x="4787900" y="6026150"/>
          <p14:tracePt t="642688" x="4641850" y="6026150"/>
          <p14:tracePt t="642704" x="4495800" y="6032500"/>
          <p14:tracePt t="642721" x="4394200" y="6038850"/>
          <p14:tracePt t="642738" x="4324350" y="6045200"/>
          <p14:tracePt t="642740" x="4260850" y="6051550"/>
          <p14:tracePt t="642755" x="4191000" y="6064250"/>
          <p14:tracePt t="642771" x="4121150" y="6057900"/>
          <p14:tracePt t="642787" x="4089400" y="6045200"/>
          <p14:tracePt t="642804" x="4013200" y="6038850"/>
          <p14:tracePt t="642821" x="3943350" y="6032500"/>
          <p14:tracePt t="642838" x="3886200" y="6032500"/>
          <p14:tracePt t="642854" x="3752850" y="6064250"/>
          <p14:tracePt t="642871" x="3727450" y="6083300"/>
          <p14:tracePt t="642888" x="3695700" y="6089650"/>
          <p14:tracePt t="642904" x="3657600" y="6096000"/>
          <p14:tracePt t="642921" x="3619500" y="6089650"/>
          <p14:tracePt t="642937" x="3556000" y="6089650"/>
          <p14:tracePt t="642954" x="3517900" y="6089650"/>
          <p14:tracePt t="642971" x="3479800" y="6083300"/>
          <p14:tracePt t="642988" x="3403600" y="6083300"/>
          <p14:tracePt t="643004" x="3314700" y="6083300"/>
          <p14:tracePt t="643021" x="3238500" y="6102350"/>
          <p14:tracePt t="643039" x="3181350" y="6108700"/>
          <p14:tracePt t="643054" x="3111500" y="6115050"/>
          <p14:tracePt t="643071" x="3060700" y="6121400"/>
          <p14:tracePt t="643088" x="3022600" y="6134100"/>
          <p14:tracePt t="643104" x="2984500" y="6140450"/>
          <p14:tracePt t="643121" x="2959100" y="6140450"/>
          <p14:tracePt t="643137" x="2933700" y="6140450"/>
          <p14:tracePt t="643154" x="2895600" y="6140450"/>
          <p14:tracePt t="643171" x="2870200" y="6140450"/>
          <p14:tracePt t="643187" x="2800350" y="6140450"/>
          <p14:tracePt t="643204" x="2749550" y="6127750"/>
          <p14:tracePt t="643221" x="2717800" y="6127750"/>
          <p14:tracePt t="643238" x="2641600" y="6121400"/>
          <p14:tracePt t="643254" x="2578100" y="6121400"/>
          <p14:tracePt t="643271" x="2527300" y="6121400"/>
          <p14:tracePt t="643287" x="2476500" y="6121400"/>
          <p14:tracePt t="643304" x="2432050" y="6121400"/>
          <p14:tracePt t="643321" x="2413000" y="6115050"/>
          <p14:tracePt t="643337" x="2374900" y="6115050"/>
          <p14:tracePt t="643354" x="2349500" y="6115050"/>
          <p14:tracePt t="643371" x="2330450" y="6121400"/>
          <p14:tracePt t="643387" x="2317750" y="6121400"/>
          <p14:tracePt t="643404" x="2317750" y="6127750"/>
          <p14:tracePt t="643420" x="2305050" y="6127750"/>
          <p14:tracePt t="643454" x="2298700" y="6127750"/>
          <p14:tracePt t="643470" x="2292350" y="6127750"/>
          <p14:tracePt t="643487" x="2279650" y="6127750"/>
          <p14:tracePt t="643504" x="2266950" y="6127750"/>
          <p14:tracePt t="643520" x="2260600" y="6127750"/>
          <p14:tracePt t="643537" x="2254250" y="6127750"/>
          <p14:tracePt t="643575" x="2247900" y="6127750"/>
          <p14:tracePt t="643591" x="2241550" y="6127750"/>
          <p14:tracePt t="643605" x="2235200" y="6134100"/>
          <p14:tracePt t="643620" x="2222500" y="6134100"/>
          <p14:tracePt t="643637" x="2216150" y="6134100"/>
          <p14:tracePt t="643654" x="2209800" y="6140450"/>
          <p14:tracePt t="643699" x="2197100" y="6146800"/>
          <p14:tracePt t="643707" x="2184400" y="6146800"/>
          <p14:tracePt t="643720" x="2171700" y="6146800"/>
          <p14:tracePt t="643737" x="2165350" y="6146800"/>
          <p14:tracePt t="643754" x="2139950" y="6153150"/>
          <p14:tracePt t="643770" x="2114550" y="6159500"/>
          <p14:tracePt t="643787" x="2108200" y="6159500"/>
          <p14:tracePt t="643803" x="2101850" y="6165850"/>
          <p14:tracePt t="643820" x="2095500" y="6165850"/>
          <p14:tracePt t="643837" x="2089150" y="6165850"/>
          <p14:tracePt t="643854" x="2038350" y="6165850"/>
          <p14:tracePt t="643870" x="2006600" y="6172200"/>
          <p14:tracePt t="643887" x="1981200" y="6172200"/>
          <p14:tracePt t="643903" x="1949450" y="6178550"/>
          <p14:tracePt t="643920" x="1936750" y="6178550"/>
          <p14:tracePt t="643937" x="1924050" y="6184900"/>
          <p14:tracePt t="643953" x="1917700" y="6184900"/>
          <p14:tracePt t="643987" x="1911350" y="6184900"/>
          <p14:tracePt t="644006" x="1905000" y="6184900"/>
          <p14:tracePt t="644027" x="1898650" y="6184900"/>
          <p14:tracePt t="644037" x="1892300" y="6184900"/>
          <p14:tracePt t="644053" x="1879600" y="6191250"/>
          <p14:tracePt t="644070" x="1873250" y="6197600"/>
          <p14:tracePt t="644087" x="1860550" y="6203950"/>
          <p14:tracePt t="644103" x="1860550" y="6210300"/>
          <p14:tracePt t="644191" x="1860550" y="6216650"/>
          <p14:tracePt t="644208" x="1866900" y="6229350"/>
          <p14:tracePt t="644215" x="1879600" y="6235700"/>
          <p14:tracePt t="644223" x="1898650" y="6242050"/>
          <p14:tracePt t="644237" x="1905000" y="6242050"/>
          <p14:tracePt t="644253" x="1930400" y="6248400"/>
          <p14:tracePt t="644270" x="2012950" y="6267450"/>
          <p14:tracePt t="644286" x="2057400" y="6273800"/>
          <p14:tracePt t="644303" x="2089150" y="6273800"/>
          <p14:tracePt t="644320" x="2114550" y="6280150"/>
          <p14:tracePt t="644336" x="2127250" y="6280150"/>
          <p14:tracePt t="644353" x="2146300" y="6292850"/>
          <p14:tracePt t="644370" x="2184400" y="6292850"/>
          <p14:tracePt t="644386" x="2235200" y="6299200"/>
          <p14:tracePt t="644403" x="2279650" y="6299200"/>
          <p14:tracePt t="644420" x="2286000" y="6299200"/>
          <p14:tracePt t="644436" x="2311400" y="6299200"/>
          <p14:tracePt t="644453" x="2330450" y="6292850"/>
          <p14:tracePt t="644469" x="2355850" y="6292850"/>
          <p14:tracePt t="644486" x="2374900" y="6286500"/>
          <p14:tracePt t="644503" x="2393950" y="6280150"/>
          <p14:tracePt t="644520" x="2413000" y="6267450"/>
          <p14:tracePt t="644536" x="2425700" y="6254750"/>
          <p14:tracePt t="644553" x="2432050" y="6254750"/>
          <p14:tracePt t="644569" x="2432050" y="6242050"/>
          <p14:tracePt t="644586" x="2438400" y="6242050"/>
          <p14:tracePt t="644683" x="2457450" y="6242050"/>
          <p14:tracePt t="644691" x="2470150" y="6254750"/>
          <p14:tracePt t="644698" x="2514600" y="6267450"/>
          <p14:tracePt t="644707" x="2571750" y="6286500"/>
          <p14:tracePt t="644719" x="2647950" y="6292850"/>
          <p14:tracePt t="644736" x="2787650" y="6311900"/>
          <p14:tracePt t="644754" x="2971800" y="6330950"/>
          <p14:tracePt t="644769" x="3035300" y="6337300"/>
          <p14:tracePt t="644786" x="3098800" y="6343650"/>
          <p14:tracePt t="644805" x="3124200" y="6343650"/>
          <p14:tracePt t="644819" x="3136900" y="6343650"/>
          <p14:tracePt t="644836" x="3162300" y="6350000"/>
          <p14:tracePt t="644853" x="3168650" y="6350000"/>
          <p14:tracePt t="644870" x="3181350" y="6350000"/>
          <p14:tracePt t="644903" x="3194050" y="6356350"/>
          <p14:tracePt t="644919" x="3200400" y="6362700"/>
          <p14:tracePt t="644936" x="3213100" y="6362700"/>
          <p14:tracePt t="647715" x="3213100" y="6350000"/>
          <p14:tracePt t="647723" x="3213100" y="6330950"/>
          <p14:tracePt t="647734" x="3213100" y="6318250"/>
          <p14:tracePt t="647750" x="3213100" y="6311900"/>
          <p14:tracePt t="647769" x="3213100" y="6305550"/>
          <p14:tracePt t="647785" x="3213100" y="6299200"/>
          <p14:tracePt t="647800" x="3213100" y="6286500"/>
          <p14:tracePt t="647817" x="3213100" y="6280150"/>
          <p14:tracePt t="647834" x="3213100" y="6273800"/>
          <p14:tracePt t="647850" x="3213100" y="6267450"/>
          <p14:tracePt t="648003" x="3124200" y="6121400"/>
          <p14:tracePt t="648010" x="2908300" y="5842000"/>
          <p14:tracePt t="648019" x="2724150" y="5689600"/>
          <p14:tracePt t="648034" x="2482850" y="5530850"/>
          <p14:tracePt t="648050" x="2438400" y="5518150"/>
          <p14:tracePt t="648067" x="2374900" y="5511800"/>
          <p14:tracePt t="648083" x="2247900" y="5480050"/>
          <p14:tracePt t="648100" x="2082800" y="5378450"/>
          <p14:tracePt t="648117" x="2000250" y="5302250"/>
          <p14:tracePt t="648133" x="1962150" y="5232400"/>
          <p14:tracePt t="648150" x="1949450" y="5175250"/>
          <p14:tracePt t="648167" x="1949450" y="5149850"/>
          <p14:tracePt t="648183" x="1949450" y="5130800"/>
          <p14:tracePt t="648200" x="1936750" y="5099050"/>
          <p14:tracePt t="648217" x="1898650" y="5048250"/>
          <p14:tracePt t="648233" x="1822450" y="4953000"/>
          <p14:tracePt t="648250" x="1733550" y="4851400"/>
          <p14:tracePt t="648266" x="1663700" y="4787900"/>
          <p14:tracePt t="648283" x="1638300" y="4762500"/>
          <p14:tracePt t="648300" x="1593850" y="4718050"/>
          <p14:tracePt t="648316" x="1549400" y="4667250"/>
          <p14:tracePt t="648333" x="1511300" y="4622800"/>
          <p14:tracePt t="648350" x="1473200" y="4597400"/>
          <p14:tracePt t="648366" x="1454150" y="4578350"/>
          <p14:tracePt t="648383" x="1428750" y="4559300"/>
          <p14:tracePt t="648400" x="1384300" y="4527550"/>
          <p14:tracePt t="648416" x="1339850" y="4476750"/>
          <p14:tracePt t="648433" x="1257300" y="4387850"/>
          <p14:tracePt t="648450" x="1225550" y="4368800"/>
          <p14:tracePt t="648466" x="1206500" y="4356100"/>
          <p14:tracePt t="648483" x="1193800" y="4324350"/>
          <p14:tracePt t="648500" x="1168400" y="4311650"/>
          <p14:tracePt t="648516" x="1149350" y="4292600"/>
          <p14:tracePt t="648533" x="1123950" y="4273550"/>
          <p14:tracePt t="648550" x="1047750" y="4235450"/>
          <p14:tracePt t="648566" x="952500" y="4197350"/>
          <p14:tracePt t="648583" x="889000" y="4178300"/>
          <p14:tracePt t="648600" x="831850" y="4152900"/>
          <p14:tracePt t="648616" x="736600" y="4121150"/>
          <p14:tracePt t="648633" x="685800" y="4114800"/>
          <p14:tracePt t="648649" x="615950" y="4108450"/>
          <p14:tracePt t="648666" x="552450" y="4114800"/>
          <p14:tracePt t="648683" x="431800" y="4140200"/>
          <p14:tracePt t="648700" x="361950" y="4171950"/>
          <p14:tracePt t="648716" x="279400" y="4203700"/>
          <p14:tracePt t="648733" x="203200" y="4235450"/>
          <p14:tracePt t="648750" x="139700" y="4254500"/>
          <p14:tracePt t="648766" x="95250" y="4260850"/>
          <p14:tracePt t="648783" x="50800" y="4273550"/>
          <p14:tracePt t="648800" x="12700" y="4298950"/>
          <p14:tracePt t="649069" x="0" y="4997450"/>
          <p14:tracePt t="649074" x="12700" y="5016500"/>
          <p14:tracePt t="649084" x="38100" y="5035550"/>
          <p14:tracePt t="649099" x="82550" y="5099050"/>
          <p14:tracePt t="649116" x="127000" y="5143500"/>
          <p14:tracePt t="649133" x="158750" y="5175250"/>
          <p14:tracePt t="649149" x="203200" y="5200650"/>
          <p14:tracePt t="649166" x="234950" y="5213350"/>
          <p14:tracePt t="649182" x="311150" y="5238750"/>
          <p14:tracePt t="649199" x="355600" y="5238750"/>
          <p14:tracePt t="649216" x="400050" y="5257800"/>
          <p14:tracePt t="649232" x="476250" y="5270500"/>
          <p14:tracePt t="649249" x="495300" y="5270500"/>
          <p14:tracePt t="649266" x="508000" y="5270500"/>
          <p14:tracePt t="649282" x="533400" y="5251450"/>
          <p14:tracePt t="649299" x="539750" y="5232400"/>
          <p14:tracePt t="649316" x="539750" y="5200650"/>
          <p14:tracePt t="649332" x="539750" y="5149850"/>
          <p14:tracePt t="649349" x="539750" y="5124450"/>
          <p14:tracePt t="649366" x="558800" y="5067300"/>
          <p14:tracePt t="649382" x="565150" y="4991100"/>
          <p14:tracePt t="649399" x="584200" y="4921250"/>
          <p14:tracePt t="649416" x="609600" y="4876800"/>
          <p14:tracePt t="649432" x="628650" y="4832350"/>
          <p14:tracePt t="649449" x="628650" y="4826000"/>
          <p14:tracePt t="649466" x="628650" y="4819650"/>
          <p14:tracePt t="649629" x="628650" y="4813300"/>
          <p14:tracePt t="649654" x="628650" y="4806950"/>
          <p14:tracePt t="649684" x="628650" y="4800600"/>
          <p14:tracePt t="649690" x="628650" y="4794250"/>
          <p14:tracePt t="649698" x="628650" y="4762500"/>
          <p14:tracePt t="649715" x="635000" y="4692650"/>
          <p14:tracePt t="649732" x="641350" y="4546600"/>
          <p14:tracePt t="649749" x="660400" y="4445000"/>
          <p14:tracePt t="649765" x="698500" y="4375150"/>
          <p14:tracePt t="649782" x="736600" y="4267200"/>
          <p14:tracePt t="649799" x="800100" y="4146550"/>
          <p14:tracePt t="649816" x="869950" y="4013200"/>
          <p14:tracePt t="649832" x="901700" y="3968750"/>
          <p14:tracePt t="649849" x="952500" y="3879850"/>
          <p14:tracePt t="649865" x="984250" y="3810000"/>
          <p14:tracePt t="649882" x="1003300" y="3771900"/>
          <p14:tracePt t="649899" x="1028700" y="3714750"/>
          <p14:tracePt t="649915" x="1028700" y="3689350"/>
          <p14:tracePt t="649932" x="1028700" y="3651250"/>
          <p14:tracePt t="649948" x="1022350" y="3638550"/>
          <p14:tracePt t="649965" x="1003300" y="3632200"/>
          <p14:tracePt t="649982" x="977900" y="3625850"/>
          <p14:tracePt t="649998" x="933450" y="3613150"/>
          <p14:tracePt t="650015" x="914400" y="3613150"/>
          <p14:tracePt t="650032" x="889000" y="3606800"/>
          <p14:tracePt t="650048" x="863600" y="3600450"/>
          <p14:tracePt t="650065" x="819150" y="3600450"/>
          <p14:tracePt t="650083" x="723900" y="3625850"/>
          <p14:tracePt t="650098" x="685800" y="3651250"/>
          <p14:tracePt t="650115" x="647700" y="3695700"/>
          <p14:tracePt t="650132" x="622300" y="3727450"/>
          <p14:tracePt t="650148" x="603250" y="3759200"/>
          <p14:tracePt t="650165" x="584200" y="3771900"/>
          <p14:tracePt t="650182" x="571500" y="3784600"/>
          <p14:tracePt t="650198" x="558800" y="3841750"/>
          <p14:tracePt t="650215" x="546100" y="3886200"/>
          <p14:tracePt t="650232" x="546100" y="3924300"/>
          <p14:tracePt t="650248" x="546100" y="3975100"/>
          <p14:tracePt t="650265" x="552450" y="4019550"/>
          <p14:tracePt t="650282" x="565150" y="4051300"/>
          <p14:tracePt t="650300" x="571500" y="4076700"/>
          <p14:tracePt t="650331" x="571500" y="4083050"/>
          <p14:tracePt t="650348" x="584200" y="4121150"/>
          <p14:tracePt t="650365" x="584200" y="4159250"/>
          <p14:tracePt t="650382" x="596900" y="4184650"/>
          <p14:tracePt t="650398" x="603250" y="4210050"/>
          <p14:tracePt t="650415" x="603250" y="4216400"/>
          <p14:tracePt t="650432" x="603250" y="4222750"/>
          <p14:tracePt t="650448" x="603250" y="4229100"/>
          <p14:tracePt t="650465" x="622300" y="4248150"/>
          <p14:tracePt t="650481" x="660400" y="4279900"/>
          <p14:tracePt t="650498" x="717550" y="4298950"/>
          <p14:tracePt t="650515" x="762000" y="4318000"/>
          <p14:tracePt t="650531" x="825500" y="4318000"/>
          <p14:tracePt t="650548" x="863600" y="4318000"/>
          <p14:tracePt t="650564" x="895350" y="4311650"/>
          <p14:tracePt t="650581" x="901700" y="4298950"/>
          <p14:tracePt t="650598" x="914400" y="4298950"/>
          <p14:tracePt t="650615" x="914400" y="4292600"/>
          <p14:tracePt t="650631" x="914400" y="4279900"/>
          <p14:tracePt t="650648" x="914400" y="4260850"/>
          <p14:tracePt t="650664" x="901700" y="4235450"/>
          <p14:tracePt t="650681" x="882650" y="4216400"/>
          <p14:tracePt t="650698" x="869950" y="4191000"/>
          <p14:tracePt t="650715" x="850900" y="4171950"/>
          <p14:tracePt t="650731" x="825500" y="4159250"/>
          <p14:tracePt t="650748" x="806450" y="4146550"/>
          <p14:tracePt t="650764" x="781050" y="4140200"/>
          <p14:tracePt t="650781" x="730250" y="4121150"/>
          <p14:tracePt t="650798" x="692150" y="4121150"/>
          <p14:tracePt t="650814" x="666750" y="4121150"/>
          <p14:tracePt t="650831" x="635000" y="4121150"/>
          <p14:tracePt t="650848" x="596900" y="4127500"/>
          <p14:tracePt t="650864" x="577850" y="4133850"/>
          <p14:tracePt t="650881" x="565150" y="4140200"/>
          <p14:tracePt t="650898" x="552450" y="4152900"/>
          <p14:tracePt t="650914" x="533400" y="4165600"/>
          <p14:tracePt t="650931" x="520700" y="4184650"/>
          <p14:tracePt t="650948" x="508000" y="4210050"/>
          <p14:tracePt t="650964" x="482600" y="4260850"/>
          <p14:tracePt t="650981" x="476250" y="4305300"/>
          <p14:tracePt t="650998" x="476250" y="4337050"/>
          <p14:tracePt t="651014" x="476250" y="4368800"/>
          <p14:tracePt t="651031" x="469900" y="4387850"/>
          <p14:tracePt t="651048" x="469900" y="4406900"/>
          <p14:tracePt t="651064" x="476250" y="4432300"/>
          <p14:tracePt t="651081" x="495300" y="4464050"/>
          <p14:tracePt t="651099" x="514350" y="4514850"/>
          <p14:tracePt t="651114" x="527050" y="4533900"/>
          <p14:tracePt t="651131" x="533400" y="4546600"/>
          <p14:tracePt t="651147" x="565150" y="4565650"/>
          <p14:tracePt t="651164" x="577850" y="4572000"/>
          <p14:tracePt t="651181" x="577850" y="4578350"/>
          <p14:tracePt t="651346" x="577850" y="4572000"/>
          <p14:tracePt t="651355" x="577850" y="4565650"/>
          <p14:tracePt t="651371" x="577850" y="4552950"/>
          <p14:tracePt t="651387" x="577850" y="4546600"/>
          <p14:tracePt t="651397" x="577850" y="4540250"/>
          <p14:tracePt t="651414" x="577850" y="4514850"/>
          <p14:tracePt t="651431" x="577850" y="4489450"/>
          <p14:tracePt t="651447" x="565150" y="4470400"/>
          <p14:tracePt t="651464" x="533400" y="4451350"/>
          <p14:tracePt t="651481" x="488950" y="4445000"/>
          <p14:tracePt t="651497" x="457200" y="4445000"/>
          <p14:tracePt t="651514" x="412750" y="4451350"/>
          <p14:tracePt t="651531" x="374650" y="4464050"/>
          <p14:tracePt t="651547" x="349250" y="4470400"/>
          <p14:tracePt t="651564" x="336550" y="4470400"/>
          <p14:tracePt t="651580" x="323850" y="4483100"/>
          <p14:tracePt t="651597" x="311150" y="4489450"/>
          <p14:tracePt t="651614" x="311150" y="4495800"/>
          <p14:tracePt t="651630" x="304800" y="4502150"/>
          <p14:tracePt t="651647" x="304800" y="4508500"/>
          <p14:tracePt t="651664" x="298450" y="4514850"/>
          <p14:tracePt t="651680" x="298450" y="4527550"/>
          <p14:tracePt t="651697" x="298450" y="4546600"/>
          <p14:tracePt t="651714" x="298450" y="4552950"/>
          <p14:tracePt t="651730" x="298450" y="4559300"/>
          <p14:tracePt t="651747" x="298450" y="4572000"/>
          <p14:tracePt t="651764" x="298450" y="4591050"/>
          <p14:tracePt t="651780" x="298450" y="4603750"/>
          <p14:tracePt t="652084" x="298450" y="4610100"/>
          <p14:tracePt t="652089" x="298450" y="4616450"/>
          <p14:tracePt t="652105" x="298450" y="4622800"/>
          <p14:tracePt t="652114" x="298450" y="4629150"/>
          <p14:tracePt t="652144" x="298450" y="4635500"/>
          <p14:tracePt t="652153" x="304800" y="4641850"/>
          <p14:tracePt t="652169" x="311150" y="4648200"/>
          <p14:tracePt t="652184" x="317500" y="4660900"/>
          <p14:tracePt t="652197" x="323850" y="4673600"/>
          <p14:tracePt t="652214" x="330200" y="4686300"/>
          <p14:tracePt t="652230" x="330200" y="4692650"/>
          <p14:tracePt t="652247" x="336550" y="4699000"/>
          <p14:tracePt t="656551" x="342900" y="4699000"/>
          <p14:tracePt t="656559" x="349250" y="4692650"/>
          <p14:tracePt t="656566" x="355600" y="4660900"/>
          <p14:tracePt t="656576" x="368300" y="4616450"/>
          <p14:tracePt t="656593" x="374650" y="4552950"/>
          <p14:tracePt t="656609" x="381000" y="4533900"/>
          <p14:tracePt t="656626" x="381000" y="4527550"/>
          <p14:tracePt t="661747" x="387350" y="4521200"/>
          <p14:tracePt t="661752" x="400050" y="4514850"/>
          <p14:tracePt t="661761" x="406400" y="4514850"/>
          <p14:tracePt t="661772" x="425450" y="4514850"/>
          <p14:tracePt t="661789" x="438150" y="4514850"/>
          <p14:tracePt t="661805" x="495300" y="4502150"/>
          <p14:tracePt t="661822" x="565150" y="4483100"/>
          <p14:tracePt t="661839" x="666750" y="4451350"/>
          <p14:tracePt t="661855" x="698500" y="4432300"/>
          <p14:tracePt t="661872" x="711200" y="4413250"/>
          <p14:tracePt t="661889" x="717550" y="4400550"/>
          <p14:tracePt t="661905" x="717550" y="4387850"/>
          <p14:tracePt t="661922" x="723900" y="4387850"/>
          <p14:tracePt t="662059" x="723900" y="4375150"/>
          <p14:tracePt t="662068" x="723900" y="4368800"/>
          <p14:tracePt t="662072" x="723900" y="4356100"/>
          <p14:tracePt t="662088" x="723900" y="4343400"/>
          <p14:tracePt t="662105" x="723900" y="4330700"/>
          <p14:tracePt t="662122" x="736600" y="4318000"/>
          <p14:tracePt t="662138" x="742950" y="4311650"/>
          <p14:tracePt t="662155" x="762000" y="4305300"/>
          <p14:tracePt t="662172" x="774700" y="4292600"/>
          <p14:tracePt t="662188" x="781050" y="4279900"/>
          <p14:tracePt t="662206" x="793750" y="4267200"/>
          <p14:tracePt t="662222" x="793750" y="4260850"/>
          <p14:tracePt t="662238" x="793750" y="4241800"/>
          <p14:tracePt t="662255" x="793750" y="4235450"/>
          <p14:tracePt t="662272" x="787400" y="4222750"/>
          <p14:tracePt t="662288" x="787400" y="4216400"/>
          <p14:tracePt t="662305" x="781050" y="4203700"/>
          <p14:tracePt t="662322" x="774700" y="4197350"/>
          <p14:tracePt t="662831" x="774700" y="4203700"/>
          <p14:tracePt t="662838" x="781050" y="4210050"/>
          <p14:tracePt t="662846" x="793750" y="4229100"/>
          <p14:tracePt t="663596" x="793750" y="4222750"/>
          <p14:tracePt t="663605" x="800100" y="4222750"/>
          <p14:tracePt t="663613" x="800100" y="4216400"/>
          <p14:tracePt t="663637" x="800100" y="4210050"/>
          <p14:tracePt t="663658" x="806450" y="4210050"/>
          <p14:tracePt t="663666" x="806450" y="4197350"/>
          <p14:tracePt t="663674" x="812800" y="4197350"/>
          <p14:tracePt t="663687" x="812800" y="4191000"/>
          <p14:tracePt t="663715" x="812800" y="4184650"/>
          <p14:tracePt t="663746" x="812800" y="4178300"/>
          <p14:tracePt t="663777" x="812800" y="4171950"/>
          <p14:tracePt t="663785" x="812800" y="4165600"/>
          <p14:tracePt t="663801" x="812800" y="4152900"/>
          <p14:tracePt t="663817" x="812800" y="4146550"/>
          <p14:tracePt t="663825" x="806450" y="4140200"/>
          <p14:tracePt t="663839" x="806450" y="4133850"/>
          <p14:tracePt t="663871" x="800100" y="4127500"/>
          <p14:tracePt t="663896" x="793750" y="4127500"/>
          <p14:tracePt t="663902" x="793750" y="4121150"/>
          <p14:tracePt t="663924" x="787400" y="4121150"/>
          <p14:tracePt t="663933" x="781050" y="4121150"/>
          <p14:tracePt t="663941" x="774700" y="4121150"/>
          <p14:tracePt t="663954" x="774700" y="4114800"/>
          <p14:tracePt t="663970" x="768350" y="4108450"/>
          <p14:tracePt t="663987" x="749300" y="4108450"/>
          <p14:tracePt t="664004" x="717550" y="4108450"/>
          <p14:tracePt t="664020" x="711200" y="4102100"/>
          <p14:tracePt t="664037" x="698500" y="4102100"/>
          <p14:tracePt t="664054" x="685800" y="4089400"/>
          <p14:tracePt t="664070" x="666750" y="4083050"/>
          <p14:tracePt t="664087" x="647700" y="4076700"/>
          <p14:tracePt t="664104" x="635000" y="4070350"/>
          <p14:tracePt t="664120" x="628650" y="4070350"/>
          <p14:tracePt t="664153" x="622300" y="4064000"/>
          <p14:tracePt t="664170" x="615950" y="4057650"/>
          <p14:tracePt t="664187" x="596900" y="4051300"/>
          <p14:tracePt t="664203" x="577850" y="4051300"/>
          <p14:tracePt t="664220" x="558800" y="4051300"/>
          <p14:tracePt t="664237" x="546100" y="4051300"/>
          <p14:tracePt t="664253" x="520700" y="4051300"/>
          <p14:tracePt t="664270" x="508000" y="4051300"/>
          <p14:tracePt t="664287" x="488950" y="4051300"/>
          <p14:tracePt t="664303" x="476250" y="4051300"/>
          <p14:tracePt t="664320" x="469900" y="4051300"/>
          <p14:tracePt t="664337" x="457200" y="4051300"/>
          <p14:tracePt t="664354" x="450850" y="4051300"/>
          <p14:tracePt t="664387" x="438150" y="4051300"/>
          <p14:tracePt t="664403" x="431800" y="4051300"/>
          <p14:tracePt t="664420" x="425450" y="4051300"/>
          <p14:tracePt t="664437" x="412750" y="4051300"/>
          <p14:tracePt t="664453" x="400050" y="4051300"/>
          <p14:tracePt t="664470" x="387350" y="4051300"/>
          <p14:tracePt t="664487" x="374650" y="4057650"/>
          <p14:tracePt t="664503" x="368300" y="4057650"/>
          <p14:tracePt t="664520" x="355600" y="4064000"/>
          <p14:tracePt t="664536" x="342900" y="4064000"/>
          <p14:tracePt t="664553" x="336550" y="4070350"/>
          <p14:tracePt t="664570" x="323850" y="4076700"/>
          <p14:tracePt t="664586" x="317500" y="4083050"/>
          <p14:tracePt t="664603" x="292100" y="4089400"/>
          <p14:tracePt t="664620" x="273050" y="4102100"/>
          <p14:tracePt t="664636" x="260350" y="4108450"/>
          <p14:tracePt t="664653" x="254000" y="4114800"/>
          <p14:tracePt t="664670" x="247650" y="4121150"/>
          <p14:tracePt t="664686" x="241300" y="4127500"/>
          <p14:tracePt t="664703" x="228600" y="4140200"/>
          <p14:tracePt t="664720" x="222250" y="4140200"/>
          <p14:tracePt t="664736" x="209550" y="4165600"/>
          <p14:tracePt t="664753" x="190500" y="4171950"/>
          <p14:tracePt t="664770" x="184150" y="4191000"/>
          <p14:tracePt t="664786" x="177800" y="4191000"/>
          <p14:tracePt t="664803" x="171450" y="4210050"/>
          <p14:tracePt t="664820" x="158750" y="4222750"/>
          <p14:tracePt t="664836" x="146050" y="4254500"/>
          <p14:tracePt t="664853" x="133350" y="4273550"/>
          <p14:tracePt t="664871" x="107950" y="4318000"/>
          <p14:tracePt t="664886" x="101600" y="4356100"/>
          <p14:tracePt t="664903" x="82550" y="4375150"/>
          <p14:tracePt t="664919" x="69850" y="4406900"/>
          <p14:tracePt t="664936" x="63500" y="4445000"/>
          <p14:tracePt t="664953" x="57150" y="4464050"/>
          <p14:tracePt t="664969" x="50800" y="4483100"/>
          <p14:tracePt t="664986" x="50800" y="4508500"/>
          <p14:tracePt t="665003" x="50800" y="4552950"/>
          <p14:tracePt t="665020" x="50800" y="4572000"/>
          <p14:tracePt t="665036" x="50800" y="4591050"/>
          <p14:tracePt t="665053" x="50800" y="4597400"/>
          <p14:tracePt t="665069" x="50800" y="4603750"/>
          <p14:tracePt t="665086" x="50800" y="4616450"/>
          <p14:tracePt t="665103" x="50800" y="4629150"/>
          <p14:tracePt t="665122" x="50800" y="4654550"/>
          <p14:tracePt t="665136" x="63500" y="4673600"/>
          <p14:tracePt t="665153" x="63500" y="4699000"/>
          <p14:tracePt t="665169" x="69850" y="4718050"/>
          <p14:tracePt t="665186" x="76200" y="4737100"/>
          <p14:tracePt t="665202" x="82550" y="4756150"/>
          <p14:tracePt t="665219" x="101600" y="4775200"/>
          <p14:tracePt t="665236" x="127000" y="4800600"/>
          <p14:tracePt t="665253" x="139700" y="4813300"/>
          <p14:tracePt t="665269" x="158750" y="4826000"/>
          <p14:tracePt t="665286" x="171450" y="4845050"/>
          <p14:tracePt t="665303" x="209550" y="4870450"/>
          <p14:tracePt t="665319" x="228600" y="4883150"/>
          <p14:tracePt t="665336" x="279400" y="4902200"/>
          <p14:tracePt t="665353" x="323850" y="4914900"/>
          <p14:tracePt t="665369" x="361950" y="4927600"/>
          <p14:tracePt t="665386" x="412750" y="4953000"/>
          <p14:tracePt t="665402" x="482600" y="4978400"/>
          <p14:tracePt t="665419" x="508000" y="4984750"/>
          <p14:tracePt t="665436" x="539750" y="4991100"/>
          <p14:tracePt t="665452" x="577850" y="4997450"/>
          <p14:tracePt t="665469" x="609600" y="4997450"/>
          <p14:tracePt t="665486" x="641350" y="5003800"/>
          <p14:tracePt t="665502" x="698500" y="5003800"/>
          <p14:tracePt t="665519" x="704850" y="5003800"/>
          <p14:tracePt t="665536" x="730250" y="5003800"/>
          <p14:tracePt t="665552" x="749300" y="5010150"/>
          <p14:tracePt t="665569" x="768350" y="5010150"/>
          <p14:tracePt t="665586" x="787400" y="5010150"/>
          <p14:tracePt t="665602" x="819150" y="5010150"/>
          <p14:tracePt t="665619" x="844550" y="5010150"/>
          <p14:tracePt t="665636" x="869950" y="4997450"/>
          <p14:tracePt t="665652" x="895350" y="4991100"/>
          <p14:tracePt t="665686" x="914400" y="4991100"/>
          <p14:tracePt t="665702" x="914400" y="4984750"/>
          <p14:tracePt t="665745" x="927100" y="4972050"/>
          <p14:tracePt t="665753" x="933450" y="4965700"/>
          <p14:tracePt t="665769" x="946150" y="4953000"/>
          <p14:tracePt t="665785" x="958850" y="4946650"/>
          <p14:tracePt t="665802" x="958850" y="4927600"/>
          <p14:tracePt t="665819" x="965200" y="4889500"/>
          <p14:tracePt t="665835" x="965200" y="4857750"/>
          <p14:tracePt t="665852" x="965200" y="4838700"/>
          <p14:tracePt t="665869" x="971550" y="4800600"/>
          <p14:tracePt t="665886" x="971550" y="4724400"/>
          <p14:tracePt t="665902" x="971550" y="4692650"/>
          <p14:tracePt t="665919" x="971550" y="4648200"/>
          <p14:tracePt t="665935" x="971550" y="4603750"/>
          <p14:tracePt t="665952" x="958850" y="4546600"/>
          <p14:tracePt t="665969" x="952500" y="4508500"/>
          <p14:tracePt t="665985" x="946150" y="4483100"/>
          <p14:tracePt t="666002" x="933450" y="4432300"/>
          <p14:tracePt t="666019" x="933450" y="4400550"/>
          <p14:tracePt t="666035" x="933450" y="4368800"/>
          <p14:tracePt t="666052" x="920750" y="4305300"/>
          <p14:tracePt t="666069" x="895350" y="4229100"/>
          <p14:tracePt t="666085" x="857250" y="4159250"/>
          <p14:tracePt t="666102" x="812800" y="4102100"/>
          <p14:tracePt t="666119" x="762000" y="4076700"/>
          <p14:tracePt t="666135" x="692150" y="4057650"/>
          <p14:tracePt t="666152" x="622300" y="4044950"/>
          <p14:tracePt t="666169" x="476250" y="4006850"/>
          <p14:tracePt t="666185" x="419100" y="4000500"/>
          <p14:tracePt t="666202" x="330200" y="3987800"/>
          <p14:tracePt t="666218" x="298450" y="3981450"/>
          <p14:tracePt t="666236" x="222250" y="3994150"/>
          <p14:tracePt t="666252" x="203200" y="4006850"/>
          <p14:tracePt t="666268" x="158750" y="4032250"/>
          <p14:tracePt t="666285" x="127000" y="4064000"/>
          <p14:tracePt t="666302" x="107950" y="4108450"/>
          <p14:tracePt t="666318" x="82550" y="4140200"/>
          <p14:tracePt t="666335" x="69850" y="4159250"/>
          <p14:tracePt t="666352" x="69850" y="4171950"/>
          <p14:tracePt t="666368" x="63500" y="4210050"/>
          <p14:tracePt t="666385" x="63500" y="4222750"/>
          <p14:tracePt t="666401" x="63500" y="4286250"/>
          <p14:tracePt t="666418" x="69850" y="4362450"/>
          <p14:tracePt t="666435" x="76200" y="4445000"/>
          <p14:tracePt t="666452" x="114300" y="4521200"/>
          <p14:tracePt t="666468" x="146050" y="4603750"/>
          <p14:tracePt t="666485" x="171450" y="4648200"/>
          <p14:tracePt t="666502" x="203200" y="4667250"/>
          <p14:tracePt t="666518" x="247650" y="4692650"/>
          <p14:tracePt t="666536" x="279400" y="4724400"/>
          <p14:tracePt t="666552" x="330200" y="4762500"/>
          <p14:tracePt t="666568" x="361950" y="4781550"/>
          <p14:tracePt t="666585" x="419100" y="4826000"/>
          <p14:tracePt t="666601" x="488950" y="4864100"/>
          <p14:tracePt t="666618" x="539750" y="4889500"/>
          <p14:tracePt t="666635" x="584200" y="4908550"/>
          <p14:tracePt t="666652" x="654050" y="4927600"/>
          <p14:tracePt t="666668" x="679450" y="4933950"/>
          <p14:tracePt t="666685" x="711200" y="4933950"/>
          <p14:tracePt t="666701" x="749300" y="4940300"/>
          <p14:tracePt t="666718" x="781050" y="4953000"/>
          <p14:tracePt t="666735" x="838200" y="4953000"/>
          <p14:tracePt t="666752" x="901700" y="4953000"/>
          <p14:tracePt t="666768" x="927100" y="4953000"/>
          <p14:tracePt t="666785" x="971550" y="4953000"/>
          <p14:tracePt t="666801" x="984250" y="4946650"/>
          <p14:tracePt t="666818" x="1009650" y="4927600"/>
          <p14:tracePt t="666835" x="1022350" y="4914900"/>
          <p14:tracePt t="666851" x="1041400" y="4883150"/>
          <p14:tracePt t="666868" x="1060450" y="4826000"/>
          <p14:tracePt t="666884" x="1073150" y="4768850"/>
          <p14:tracePt t="666901" x="1085850" y="4711700"/>
          <p14:tracePt t="666918" x="1085850" y="4692650"/>
          <p14:tracePt t="666935" x="1085850" y="4667250"/>
          <p14:tracePt t="666951" x="1079500" y="4616450"/>
          <p14:tracePt t="666968" x="1066800" y="4591050"/>
          <p14:tracePt t="666984" x="1028700" y="4508500"/>
          <p14:tracePt t="667002" x="946150" y="4381500"/>
          <p14:tracePt t="667018" x="927100" y="4368800"/>
          <p14:tracePt t="667034" x="869950" y="4330700"/>
          <p14:tracePt t="667051" x="806450" y="4305300"/>
          <p14:tracePt t="667068" x="774700" y="4292600"/>
          <p14:tracePt t="667084" x="717550" y="4273550"/>
          <p14:tracePt t="667101" x="654050" y="4260850"/>
          <p14:tracePt t="667118" x="603250" y="4254500"/>
          <p14:tracePt t="667134" x="565150" y="4254500"/>
          <p14:tracePt t="667151" x="527050" y="4254500"/>
          <p14:tracePt t="667168" x="508000" y="4260850"/>
          <p14:tracePt t="667184" x="495300" y="4267200"/>
          <p14:tracePt t="667201" x="469900" y="4292600"/>
          <p14:tracePt t="667218" x="457200" y="4305300"/>
          <p14:tracePt t="667234" x="444500" y="4330700"/>
          <p14:tracePt t="667251" x="438150" y="4349750"/>
          <p14:tracePt t="667255" x="431800" y="4362450"/>
          <p14:tracePt t="667268" x="425450" y="4375150"/>
          <p14:tracePt t="667284" x="412750" y="4400550"/>
          <p14:tracePt t="667301" x="400050" y="4425950"/>
          <p14:tracePt t="667318" x="400050" y="4451350"/>
          <p14:tracePt t="667334" x="400050" y="4514850"/>
          <p14:tracePt t="667351" x="400050" y="4552950"/>
          <p14:tracePt t="667367" x="412750" y="4578350"/>
          <p14:tracePt t="667384" x="425450" y="4603750"/>
          <p14:tracePt t="667401" x="450850" y="4654550"/>
          <p14:tracePt t="667417" x="469900" y="4686300"/>
          <p14:tracePt t="667434" x="488950" y="4711700"/>
          <p14:tracePt t="667451" x="508000" y="4737100"/>
          <p14:tracePt t="667467" x="565150" y="4775200"/>
          <p14:tracePt t="667484" x="635000" y="4800600"/>
          <p14:tracePt t="667501" x="717550" y="4832350"/>
          <p14:tracePt t="667518" x="819150" y="4851400"/>
          <p14:tracePt t="667534" x="857250" y="4857750"/>
          <p14:tracePt t="667551" x="863600" y="4857750"/>
          <p14:tracePt t="667567" x="908050" y="4851400"/>
          <p14:tracePt t="667584" x="920750" y="4838700"/>
          <p14:tracePt t="667603" x="933450" y="4813300"/>
          <p14:tracePt t="667617" x="946150" y="4724400"/>
          <p14:tracePt t="667634" x="946150" y="4667250"/>
          <p14:tracePt t="667651" x="920750" y="4591050"/>
          <p14:tracePt t="667667" x="895350" y="4514850"/>
          <p14:tracePt t="667684" x="882650" y="4483100"/>
          <p14:tracePt t="667701" x="825500" y="4425950"/>
          <p14:tracePt t="667717" x="755650" y="4368800"/>
          <p14:tracePt t="667734" x="685800" y="4324350"/>
          <p14:tracePt t="667750" x="584200" y="4298950"/>
          <p14:tracePt t="667753" x="546100" y="4292600"/>
          <p14:tracePt t="667767" x="527050" y="4292600"/>
          <p14:tracePt t="667784" x="406400" y="4292600"/>
          <p14:tracePt t="667800" x="330200" y="4292600"/>
          <p14:tracePt t="667817" x="266700" y="4292600"/>
          <p14:tracePt t="667834" x="222250" y="4311650"/>
          <p14:tracePt t="667850" x="196850" y="4330700"/>
          <p14:tracePt t="667867" x="177800" y="4375150"/>
          <p14:tracePt t="667884" x="171450" y="4438650"/>
          <p14:tracePt t="667900" x="152400" y="4533900"/>
          <p14:tracePt t="667917" x="152400" y="4591050"/>
          <p14:tracePt t="667934" x="158750" y="4654550"/>
          <p14:tracePt t="667950" x="184150" y="4718050"/>
          <p14:tracePt t="667967" x="209550" y="4749800"/>
          <p14:tracePt t="667984" x="228600" y="4768850"/>
          <p14:tracePt t="668000" x="234950" y="4775200"/>
          <p14:tracePt t="668017" x="247650" y="4781550"/>
          <p14:tracePt t="668050" x="254000" y="4787900"/>
          <p14:tracePt t="668073" x="266700" y="4787900"/>
          <p14:tracePt t="668089" x="273050" y="4794250"/>
          <p14:tracePt t="668100" x="279400" y="4794250"/>
          <p14:tracePt t="668117" x="292100" y="4794250"/>
          <p14:tracePt t="668134" x="311150" y="4806950"/>
          <p14:tracePt t="668150" x="342900" y="4832350"/>
          <p14:tracePt t="668167" x="387350" y="4851400"/>
          <p14:tracePt t="668184" x="444500" y="4857750"/>
          <p14:tracePt t="668200" x="495300" y="4857750"/>
          <p14:tracePt t="668217" x="558800" y="4864100"/>
          <p14:tracePt t="668233" x="609600" y="4864100"/>
          <p14:tracePt t="668250" x="641350" y="4864100"/>
          <p14:tracePt t="668254" x="660400" y="4864100"/>
          <p14:tracePt t="668267" x="666750" y="4857750"/>
          <p14:tracePt t="668284" x="717550" y="4851400"/>
          <p14:tracePt t="668300" x="768350" y="4838700"/>
          <p14:tracePt t="668317" x="793750" y="4819650"/>
          <p14:tracePt t="668334" x="819150" y="4800600"/>
          <p14:tracePt t="668350" x="857250" y="4743450"/>
          <p14:tracePt t="668367" x="863600" y="4699000"/>
          <p14:tracePt t="668383" x="863600" y="4641850"/>
          <p14:tracePt t="668400" x="857250" y="4591050"/>
          <p14:tracePt t="668417" x="806450" y="4483100"/>
          <p14:tracePt t="668433" x="742950" y="4413250"/>
          <p14:tracePt t="668450" x="673100" y="4349750"/>
          <p14:tracePt t="668467" x="615950" y="4318000"/>
          <p14:tracePt t="668483" x="527050" y="4279900"/>
          <p14:tracePt t="668500" x="444500" y="4279900"/>
          <p14:tracePt t="668516" x="419100" y="4279900"/>
          <p14:tracePt t="668534" x="381000" y="4298950"/>
          <p14:tracePt t="668550" x="368300" y="4311650"/>
          <p14:tracePt t="668566" x="361950" y="4324350"/>
          <p14:tracePt t="668583" x="361950" y="4330700"/>
          <p14:tracePt t="668600" x="361950" y="4343400"/>
          <p14:tracePt t="668616" x="361950" y="4349750"/>
          <p14:tracePt t="668633" x="361950" y="4362450"/>
          <p14:tracePt t="668650" x="361950" y="4381500"/>
          <p14:tracePt t="668683" x="361950" y="4387850"/>
          <p14:tracePt t="668700" x="361950" y="4394200"/>
          <p14:tracePt t="668737" x="361950" y="4400550"/>
          <p14:tracePt t="668753" x="355600" y="4400550"/>
          <p14:tracePt t="668761" x="355600" y="4406900"/>
          <p14:tracePt t="668778" x="349250" y="4406900"/>
          <p14:tracePt t="668784" x="349250" y="4413250"/>
          <p14:tracePt t="668800" x="349250" y="4419600"/>
          <p14:tracePt t="669137" x="349250" y="4425950"/>
          <p14:tracePt t="669151" x="355600" y="4425950"/>
          <p14:tracePt t="669159" x="361950" y="4425950"/>
          <p14:tracePt t="669167" x="374650" y="4419600"/>
          <p14:tracePt t="669183" x="412750" y="4394200"/>
          <p14:tracePt t="669199" x="457200" y="4362450"/>
          <p14:tracePt t="669216" x="469900" y="4324350"/>
          <p14:tracePt t="669233" x="508000" y="4273550"/>
          <p14:tracePt t="669249" x="514350" y="4241800"/>
          <p14:tracePt t="669253" x="520700" y="4222750"/>
          <p14:tracePt t="669266" x="520700" y="4216400"/>
          <p14:tracePt t="669283" x="520700" y="4210050"/>
          <p14:tracePt t="669965" x="527050" y="4210050"/>
          <p14:tracePt t="669973" x="546100" y="4210050"/>
          <p14:tracePt t="669982" x="571500" y="4210050"/>
          <p14:tracePt t="669999" x="615950" y="4222750"/>
          <p14:tracePt t="670015" x="730250" y="4235450"/>
          <p14:tracePt t="670032" x="838200" y="4248150"/>
          <p14:tracePt t="670049" x="946150" y="4260850"/>
          <p14:tracePt t="670066" x="1149350" y="4324350"/>
          <p14:tracePt t="670082" x="1250950" y="4362450"/>
          <p14:tracePt t="670099" x="1365250" y="4375150"/>
          <p14:tracePt t="670115" x="1390650" y="4375150"/>
          <p14:tracePt t="670132" x="1403350" y="4368800"/>
          <p14:tracePt t="670149" x="1441450" y="4368800"/>
          <p14:tracePt t="670166" x="1479550" y="4368800"/>
          <p14:tracePt t="670182" x="1492250" y="4362450"/>
          <p14:tracePt t="670198" x="1549400" y="4330700"/>
          <p14:tracePt t="670215" x="1581150" y="4324350"/>
          <p14:tracePt t="670232" x="1644650" y="4318000"/>
          <p14:tracePt t="670248" x="1720850" y="4298950"/>
          <p14:tracePt t="670252" x="1790700" y="4292600"/>
          <p14:tracePt t="670266" x="1911350" y="4273550"/>
          <p14:tracePt t="670282" x="2057400" y="4248150"/>
          <p14:tracePt t="670299" x="2305050" y="4216400"/>
          <p14:tracePt t="670315" x="2787650" y="4121150"/>
          <p14:tracePt t="670332" x="3263900" y="4025900"/>
          <p14:tracePt t="670349" x="3721100" y="3917950"/>
          <p14:tracePt t="670367" x="3949700" y="3803650"/>
          <p14:tracePt t="670382" x="4114800" y="3740150"/>
          <p14:tracePt t="670399" x="4337050" y="3613150"/>
          <p14:tracePt t="670415" x="4470400" y="3530600"/>
          <p14:tracePt t="670432" x="4597400" y="3435350"/>
          <p14:tracePt t="670448" x="4635500" y="3397250"/>
          <p14:tracePt t="670465" x="4673600" y="3371850"/>
          <p14:tracePt t="670482" x="4705350" y="3340100"/>
          <p14:tracePt t="670498" x="4730750" y="3314700"/>
          <p14:tracePt t="670515" x="4743450" y="3308350"/>
          <p14:tracePt t="670532" x="4743450" y="3302000"/>
          <p14:tracePt t="670548" x="4749800" y="3295650"/>
          <p14:tracePt t="670565" x="4781550" y="3295650"/>
          <p14:tracePt t="670582" x="4870450" y="3289300"/>
          <p14:tracePt t="670598" x="4914900" y="3263900"/>
          <p14:tracePt t="670615" x="4978400" y="3244850"/>
          <p14:tracePt t="670631" x="5003800" y="3232150"/>
          <p14:tracePt t="670648" x="5016500" y="3232150"/>
          <p14:tracePt t="670665" x="5029200" y="3232150"/>
          <p14:tracePt t="670784" x="5022850" y="3232150"/>
          <p14:tracePt t="670793" x="5010150" y="3232150"/>
          <p14:tracePt t="670802" x="4997450" y="3238500"/>
          <p14:tracePt t="670815" x="4972050" y="3244850"/>
          <p14:tracePt t="670831" x="4921250" y="3251200"/>
          <p14:tracePt t="670848" x="4876800" y="3257550"/>
          <p14:tracePt t="670865" x="4838700" y="3257550"/>
          <p14:tracePt t="670881" x="4813300" y="3257550"/>
          <p14:tracePt t="670898" x="4775200" y="3263900"/>
          <p14:tracePt t="670915" x="4756150" y="3270250"/>
          <p14:tracePt t="670933" x="4724400" y="3270250"/>
          <p14:tracePt t="670948" x="4692650" y="3270250"/>
          <p14:tracePt t="670965" x="4641850" y="3263900"/>
          <p14:tracePt t="670981" x="4622800" y="3263900"/>
          <p14:tracePt t="671035" x="4616450" y="3263900"/>
          <p14:tracePt t="671052" x="4610100" y="3263900"/>
          <p14:tracePt t="671059" x="4603750" y="3263900"/>
          <p14:tracePt t="671068" x="4597400" y="3263900"/>
          <p14:tracePt t="671088" x="4597400" y="3270250"/>
          <p14:tracePt t="671098" x="4591050" y="3270250"/>
          <p14:tracePt t="671114" x="4584700" y="3276600"/>
          <p14:tracePt t="671131" x="4572000" y="3282950"/>
          <p14:tracePt t="671148" x="4552950" y="3289300"/>
          <p14:tracePt t="671164" x="4533900" y="3289300"/>
          <p14:tracePt t="671181" x="4508500" y="3289300"/>
          <p14:tracePt t="671198" x="4483100" y="3295650"/>
          <p14:tracePt t="671214" x="4451350" y="3302000"/>
          <p14:tracePt t="671231" x="4425950" y="3302000"/>
          <p14:tracePt t="671248" x="4394200" y="3302000"/>
          <p14:tracePt t="671264" x="4375150" y="3302000"/>
          <p14:tracePt t="671281" x="4362450" y="3302000"/>
          <p14:tracePt t="671298" x="4356100" y="3302000"/>
          <p14:tracePt t="671314" x="4349750" y="3302000"/>
          <p14:tracePt t="671331" x="4343400" y="3302000"/>
          <p14:tracePt t="671348" x="4337050" y="3302000"/>
          <p14:tracePt t="671364" x="4330700" y="3302000"/>
          <p14:tracePt t="671381" x="4330700" y="3308350"/>
          <p14:tracePt t="671397" x="4318000" y="3308350"/>
          <p14:tracePt t="671414" x="4311650" y="3308350"/>
          <p14:tracePt t="671431" x="4305300" y="3308350"/>
          <p14:tracePt t="671448" x="4286250" y="3308350"/>
          <p14:tracePt t="671464" x="4248150" y="3308350"/>
          <p14:tracePt t="671481" x="4222750" y="3314700"/>
          <p14:tracePt t="671498" x="4203700" y="3321050"/>
          <p14:tracePt t="671514" x="4191000" y="3321050"/>
          <p14:tracePt t="671531" x="4178300" y="3327400"/>
          <p14:tracePt t="671547" x="4171950" y="3327400"/>
          <p14:tracePt t="671564" x="4165600" y="3327400"/>
          <p14:tracePt t="671581" x="4165600" y="3333750"/>
          <p14:tracePt t="671691" x="4165600" y="3340100"/>
          <p14:tracePt t="671737" x="4178300" y="3340100"/>
          <p14:tracePt t="671753" x="4191000" y="3346450"/>
          <p14:tracePt t="671768" x="4197350" y="3346450"/>
          <p14:tracePt t="671784" x="4203700" y="3346450"/>
          <p14:tracePt t="671807" x="4216400" y="3346450"/>
          <p14:tracePt t="671838" x="4222750" y="3352800"/>
          <p14:tracePt t="671879" x="4229100" y="3352800"/>
          <p14:tracePt t="672035" x="4235450" y="3352800"/>
          <p14:tracePt t="672053" x="4241800" y="3352800"/>
          <p14:tracePt t="672065" x="4248150" y="3352800"/>
          <p14:tracePt t="672080" x="4254500" y="3352800"/>
          <p14:tracePt t="672105" x="4260850" y="3352800"/>
          <p14:tracePt t="672113" x="4267200" y="3352800"/>
          <p14:tracePt t="672144" x="4273550" y="3352800"/>
          <p14:tracePt t="672167" x="4279900" y="3352800"/>
          <p14:tracePt t="672183" x="4292600" y="3352800"/>
          <p14:tracePt t="672199" x="4298950" y="3352800"/>
          <p14:tracePt t="672215" x="4305300" y="3352800"/>
          <p14:tracePt t="672223" x="4311650" y="3352800"/>
          <p14:tracePt t="672253" x="4318000" y="3352800"/>
          <p14:tracePt t="672293" x="4324350" y="3352800"/>
          <p14:tracePt t="672309" x="4330700" y="3352800"/>
          <p14:tracePt t="672339" x="4337050" y="3352800"/>
          <p14:tracePt t="672379" x="4343400" y="3352800"/>
          <p14:tracePt t="672395" x="4349750" y="3352800"/>
          <p14:tracePt t="672401" x="4356100" y="3352800"/>
          <p14:tracePt t="672425" x="4362450" y="3352800"/>
          <p14:tracePt t="672434" x="4368800" y="3352800"/>
          <p14:tracePt t="672449" x="4375150" y="3352800"/>
          <p14:tracePt t="672465" x="4381500" y="3352800"/>
          <p14:tracePt t="672486" x="4387850" y="3352800"/>
          <p14:tracePt t="672497" x="4394200" y="3352800"/>
          <p14:tracePt t="672513" x="4413250" y="3359150"/>
          <p14:tracePt t="672530" x="4419600" y="3359150"/>
          <p14:tracePt t="672547" x="4425950" y="3359150"/>
          <p14:tracePt t="672564" x="4438650" y="3359150"/>
          <p14:tracePt t="672580" x="4445000" y="3359150"/>
          <p14:tracePt t="672596" x="4476750" y="3365500"/>
          <p14:tracePt t="672613" x="4495800" y="3371850"/>
          <p14:tracePt t="672630" x="4521200" y="3371850"/>
          <p14:tracePt t="672647" x="4527550" y="3371850"/>
          <p14:tracePt t="672663" x="4540250" y="3371850"/>
          <p14:tracePt t="672680" x="4546600" y="3371850"/>
          <p14:tracePt t="672871" x="4540250" y="3371850"/>
          <p14:tracePt t="672879" x="4533900" y="3371850"/>
          <p14:tracePt t="672887" x="4514850" y="3371850"/>
          <p14:tracePt t="672897" x="4495800" y="3371850"/>
          <p14:tracePt t="672913" x="4445000" y="3371850"/>
          <p14:tracePt t="672930" x="4419600" y="3371850"/>
          <p14:tracePt t="672963" x="4400550" y="3371850"/>
          <p14:tracePt t="672980" x="4381500" y="3371850"/>
          <p14:tracePt t="673050" x="4375150" y="3371850"/>
          <p14:tracePt t="673089" x="4368800" y="3371850"/>
          <p14:tracePt t="673097" x="4362450" y="3371850"/>
          <p14:tracePt t="673104" x="4343400" y="3371850"/>
          <p14:tracePt t="673113" x="4337050" y="3371850"/>
          <p14:tracePt t="673129" x="4324350" y="3371850"/>
          <p14:tracePt t="673146" x="4298950" y="3371850"/>
          <p14:tracePt t="673163" x="4286250" y="3371850"/>
          <p14:tracePt t="673179" x="4279900" y="3371850"/>
          <p14:tracePt t="673196" x="4273550" y="3371850"/>
          <p14:tracePt t="673450" x="4267200" y="3371850"/>
          <p14:tracePt t="673456" x="4260850" y="3365500"/>
          <p14:tracePt t="673470" x="4248150" y="3365500"/>
          <p14:tracePt t="673481" x="4222750" y="3365500"/>
          <p14:tracePt t="673496" x="4197350" y="3359150"/>
          <p14:tracePt t="673513" x="4152900" y="3359150"/>
          <p14:tracePt t="673529" x="4114800" y="3359150"/>
          <p14:tracePt t="673546" x="4083050" y="3359150"/>
          <p14:tracePt t="673562" x="4051300" y="3352800"/>
          <p14:tracePt t="673579" x="4044950" y="3352800"/>
          <p14:tracePt t="673596" x="4038600" y="3352800"/>
          <p14:tracePt t="673863" x="4032250" y="3352800"/>
          <p14:tracePt t="673932" x="4025900" y="3352800"/>
          <p14:tracePt t="676027" x="4019550" y="3352800"/>
          <p14:tracePt t="676043" x="4013200" y="3352800"/>
          <p14:tracePt t="676051" x="4006850" y="3352800"/>
          <p14:tracePt t="676065" x="4000500" y="3352800"/>
          <p14:tracePt t="677089" x="4006850" y="3352800"/>
          <p14:tracePt t="677097" x="4013200" y="3352800"/>
          <p14:tracePt t="677105" x="4019550" y="3352800"/>
          <p14:tracePt t="677113" x="4025900" y="3352800"/>
          <p14:tracePt t="677138" x="4038600" y="3359150"/>
          <p14:tracePt t="677151" x="4044950" y="3359150"/>
          <p14:tracePt t="677160" x="4051300" y="3359150"/>
          <p14:tracePt t="677176" x="4064000" y="3359150"/>
          <p14:tracePt t="677193" x="4070350" y="3359150"/>
          <p14:tracePt t="677209" x="4083050" y="3359150"/>
          <p14:tracePt t="677226" x="4089400" y="3359150"/>
          <p14:tracePt t="677243" x="4102100" y="3359150"/>
          <p14:tracePt t="677260" x="4127500" y="3365500"/>
          <p14:tracePt t="677276" x="4140200" y="3365500"/>
          <p14:tracePt t="677293" x="4165600" y="3365500"/>
          <p14:tracePt t="677309" x="4178300" y="3371850"/>
          <p14:tracePt t="677326" x="4184650" y="3371850"/>
          <p14:tracePt t="677359" x="4184650" y="3378200"/>
          <p14:tracePt t="677597" x="4171950" y="3378200"/>
          <p14:tracePt t="677605" x="4159250" y="3378200"/>
          <p14:tracePt t="677613" x="4127500" y="3378200"/>
          <p14:tracePt t="677626" x="4089400" y="3378200"/>
          <p14:tracePt t="677642" x="3981450" y="3384550"/>
          <p14:tracePt t="677659" x="3873500" y="3378200"/>
          <p14:tracePt t="677675" x="3771900" y="3378200"/>
          <p14:tracePt t="677692" x="3632200" y="3378200"/>
          <p14:tracePt t="677710" x="3511550" y="3378200"/>
          <p14:tracePt t="677725" x="3409950" y="3378200"/>
          <p14:tracePt t="677742" x="3321050" y="3378200"/>
          <p14:tracePt t="677745" x="3263900" y="3378200"/>
          <p14:tracePt t="677759" x="3219450" y="3378200"/>
          <p14:tracePt t="677776" x="3111500" y="3390900"/>
          <p14:tracePt t="677792" x="2978150" y="3429000"/>
          <p14:tracePt t="677809" x="2895600" y="3454400"/>
          <p14:tracePt t="677825" x="2800350" y="3467100"/>
          <p14:tracePt t="677842" x="2762250" y="3479800"/>
          <p14:tracePt t="677859" x="2660650" y="3524250"/>
          <p14:tracePt t="677875" x="2495550" y="3524250"/>
          <p14:tracePt t="677892" x="2298700" y="3606800"/>
          <p14:tracePt t="677909" x="2190750" y="3663950"/>
          <p14:tracePt t="677925" x="2038350" y="3740150"/>
          <p14:tracePt t="677942" x="1873250" y="3822700"/>
          <p14:tracePt t="677958" x="1701800" y="3898900"/>
          <p14:tracePt t="677975" x="1619250" y="3956050"/>
          <p14:tracePt t="677992" x="1485900" y="4006850"/>
          <p14:tracePt t="678009" x="1409700" y="4025900"/>
          <p14:tracePt t="678025" x="1308100" y="4057650"/>
          <p14:tracePt t="678042" x="1225550" y="4114800"/>
          <p14:tracePt t="678059" x="1162050" y="4165600"/>
          <p14:tracePt t="678075" x="1104900" y="4210050"/>
          <p14:tracePt t="678092" x="1066800" y="4222750"/>
          <p14:tracePt t="678109" x="1003300" y="4248150"/>
          <p14:tracePt t="678125" x="965200" y="4267200"/>
          <p14:tracePt t="678142" x="908050" y="4286250"/>
          <p14:tracePt t="678159" x="863600" y="4298950"/>
          <p14:tracePt t="678175" x="831850" y="4318000"/>
          <p14:tracePt t="678192" x="800100" y="4324350"/>
          <p14:tracePt t="678209" x="793750" y="4330700"/>
          <p14:tracePt t="678225" x="787400" y="4330700"/>
          <p14:tracePt t="678307" x="793750" y="4324350"/>
          <p14:tracePt t="678315" x="793750" y="4318000"/>
          <p14:tracePt t="678325" x="800100" y="4311650"/>
          <p14:tracePt t="678342" x="838200" y="4254500"/>
          <p14:tracePt t="678358" x="889000" y="4178300"/>
          <p14:tracePt t="678375" x="927100" y="4127500"/>
          <p14:tracePt t="678392" x="1104900" y="3943350"/>
          <p14:tracePt t="678408" x="1225550" y="3841750"/>
          <p14:tracePt t="678425" x="1282700" y="3759200"/>
          <p14:tracePt t="678442" x="1390650" y="3702050"/>
          <p14:tracePt t="678458" x="1498600" y="3657600"/>
          <p14:tracePt t="678475" x="1600200" y="3619500"/>
          <p14:tracePt t="678492" x="1612900" y="3613150"/>
          <p14:tracePt t="678508" x="1708150" y="3587750"/>
          <p14:tracePt t="678525" x="1778000" y="3556000"/>
          <p14:tracePt t="678542" x="1898650" y="3511550"/>
          <p14:tracePt t="678558" x="1987550" y="3486150"/>
          <p14:tracePt t="678575" x="2120900" y="3467100"/>
          <p14:tracePt t="678592" x="2311400" y="3454400"/>
          <p14:tracePt t="678608" x="2419350" y="3448050"/>
          <p14:tracePt t="678625" x="2546350" y="3422650"/>
          <p14:tracePt t="678642" x="2717800" y="3416300"/>
          <p14:tracePt t="678658" x="2952750" y="3409950"/>
          <p14:tracePt t="678675" x="3136900" y="3384550"/>
          <p14:tracePt t="678692" x="3289300" y="3384550"/>
          <p14:tracePt t="678708" x="3416300" y="3352800"/>
          <p14:tracePt t="678725" x="3676650" y="3321050"/>
          <p14:tracePt t="678741" x="3930650" y="3257550"/>
          <p14:tracePt t="678745" x="4051300" y="3232150"/>
          <p14:tracePt t="678758" x="4114800" y="3225800"/>
          <p14:tracePt t="678775" x="4267200" y="3219450"/>
          <p14:tracePt t="678792" x="4413250" y="3219450"/>
          <p14:tracePt t="678808" x="4508500" y="3232150"/>
          <p14:tracePt t="678825" x="4584700" y="3232150"/>
          <p14:tracePt t="678841" x="4610100" y="3232150"/>
          <p14:tracePt t="679215" x="4610100" y="3238500"/>
          <p14:tracePt t="679229" x="4610100" y="3244850"/>
          <p14:tracePt t="679237" x="4603750" y="3244850"/>
          <p14:tracePt t="679245" x="4603750" y="3251200"/>
          <p14:tracePt t="679258" x="4597400" y="3257550"/>
          <p14:tracePt t="679274" x="4591050" y="3257550"/>
          <p14:tracePt t="679291" x="4584700" y="3263900"/>
          <p14:tracePt t="679308" x="4578350" y="3270250"/>
          <p14:tracePt t="679324" x="4559300" y="3276600"/>
          <p14:tracePt t="679341" x="4540250" y="3282950"/>
          <p14:tracePt t="679358" x="4521200" y="3289300"/>
          <p14:tracePt t="679374" x="4489450" y="3295650"/>
          <p14:tracePt t="679391" x="4419600" y="3295650"/>
          <p14:tracePt t="679408" x="4387850" y="3295650"/>
          <p14:tracePt t="679424" x="4318000" y="3295650"/>
          <p14:tracePt t="679441" x="4229100" y="3289300"/>
          <p14:tracePt t="679458" x="4178300" y="3289300"/>
          <p14:tracePt t="679474" x="4146550" y="3289300"/>
          <p14:tracePt t="679491" x="4108450" y="3276600"/>
          <p14:tracePt t="679508" x="4070350" y="3276600"/>
          <p14:tracePt t="679524" x="4064000" y="3276600"/>
          <p14:tracePt t="679541" x="4032250" y="3276600"/>
          <p14:tracePt t="679557" x="3975100" y="3276600"/>
          <p14:tracePt t="679574" x="3943350" y="3276600"/>
          <p14:tracePt t="679591" x="3917950" y="3270250"/>
          <p14:tracePt t="679607" x="3886200" y="3270250"/>
          <p14:tracePt t="679624" x="3829050" y="3270250"/>
          <p14:tracePt t="679641" x="3778250" y="3270250"/>
          <p14:tracePt t="679658" x="3695700" y="3263900"/>
          <p14:tracePt t="679674" x="3657600" y="3263900"/>
          <p14:tracePt t="679691" x="3619500" y="3263900"/>
          <p14:tracePt t="679707" x="3600450" y="3263900"/>
          <p14:tracePt t="679724" x="3581400" y="3263900"/>
          <p14:tracePt t="679855" x="3568700" y="3263900"/>
          <p14:tracePt t="679863" x="3562350" y="3263900"/>
          <p14:tracePt t="679871" x="3549650" y="3263900"/>
          <p14:tracePt t="679879" x="3543300" y="3257550"/>
          <p14:tracePt t="679890" x="3536950" y="3257550"/>
          <p14:tracePt t="679908" x="3498850" y="3257550"/>
          <p14:tracePt t="679924" x="3492500" y="3257550"/>
          <p14:tracePt t="679941" x="3479800" y="3257550"/>
          <p14:tracePt t="679957" x="3467100" y="3257550"/>
          <p14:tracePt t="682940" x="3467100" y="3251200"/>
          <p14:tracePt t="682956" x="3467100" y="3244850"/>
          <p14:tracePt t="682964" x="3467100" y="3238500"/>
          <p14:tracePt t="683019" x="3467100" y="3232150"/>
          <p14:tracePt t="683043" x="3467100" y="3225800"/>
          <p14:tracePt t="683072" x="3467100" y="3219450"/>
          <p14:tracePt t="683089" x="3467100" y="3213100"/>
          <p14:tracePt t="683277" x="3467100" y="3206750"/>
          <p14:tracePt t="683299" x="3467100" y="3200400"/>
          <p14:tracePt t="683315" x="3467100" y="3194050"/>
          <p14:tracePt t="683340" x="3467100" y="3187700"/>
          <p14:tracePt t="683409" x="3467100" y="3181350"/>
          <p14:tracePt t="683449" x="3467100" y="3175000"/>
          <p14:tracePt t="684057" x="3473450" y="3168650"/>
          <p14:tracePt t="684064" x="3473450" y="3162300"/>
          <p14:tracePt t="684089" x="3473450" y="3155950"/>
          <p14:tracePt t="684097" x="3479800" y="3155950"/>
          <p14:tracePt t="684385" x="3479800" y="3149600"/>
          <p14:tracePt t="684393" x="3486150" y="3149600"/>
          <p14:tracePt t="684409" x="3486150" y="3143250"/>
          <p14:tracePt t="684425" x="3486150" y="3136900"/>
          <p14:tracePt t="684441" x="3492500" y="3130550"/>
          <p14:tracePt t="684479" x="3492500" y="3124200"/>
          <p14:tracePt t="715576" x="3479800" y="3136900"/>
          <p14:tracePt t="715584" x="3460750" y="3162300"/>
          <p14:tracePt t="715595" x="3435350" y="3175000"/>
          <p14:tracePt t="715611" x="3327400" y="3225800"/>
          <p14:tracePt t="715628" x="3200400" y="3302000"/>
          <p14:tracePt t="715645" x="3092450" y="3397250"/>
          <p14:tracePt t="715662" x="2990850" y="3473450"/>
          <p14:tracePt t="715678" x="2933700" y="3524250"/>
          <p14:tracePt t="715694" x="2908300" y="3549650"/>
          <p14:tracePt t="715711" x="2889250" y="3562350"/>
          <p14:tracePt t="715727" x="2857500" y="3619500"/>
          <p14:tracePt t="715744" x="2825750" y="3708400"/>
          <p14:tracePt t="715749" x="2819400" y="3765550"/>
          <p14:tracePt t="715761" x="2806700" y="3816350"/>
          <p14:tracePt t="715778" x="2794000" y="3873500"/>
          <p14:tracePt t="715794" x="2774950" y="3924300"/>
          <p14:tracePt t="715811" x="2743200" y="3994150"/>
          <p14:tracePt t="715828" x="2730500" y="4032250"/>
          <p14:tracePt t="715844" x="2717800" y="4070350"/>
          <p14:tracePt t="715861" x="2711450" y="4083050"/>
          <p14:tracePt t="715878" x="2698750" y="4089400"/>
          <p14:tracePt t="715894" x="2667000" y="4127500"/>
          <p14:tracePt t="715911" x="2647950" y="4165600"/>
          <p14:tracePt t="715928" x="2565400" y="4260850"/>
          <p14:tracePt t="715944" x="2540000" y="4286250"/>
          <p14:tracePt t="715961" x="2495550" y="4311650"/>
          <p14:tracePt t="715978" x="2451100" y="4330700"/>
          <p14:tracePt t="715994" x="2444750" y="4330700"/>
          <p14:tracePt t="716011" x="2432050" y="4330700"/>
          <p14:tracePt t="716028" x="2432050" y="4337050"/>
          <p14:tracePt t="716103" x="2432050" y="4349750"/>
          <p14:tracePt t="716109" x="2432050" y="4356100"/>
          <p14:tracePt t="716116" x="2432050" y="4368800"/>
          <p14:tracePt t="716127" x="2438400" y="4375150"/>
          <p14:tracePt t="716144" x="2463800" y="4394200"/>
          <p14:tracePt t="716161" x="2489200" y="4394200"/>
          <p14:tracePt t="716178" x="2565400" y="4400550"/>
          <p14:tracePt t="716194" x="2597150" y="4406900"/>
          <p14:tracePt t="716211" x="2609850" y="4413250"/>
          <p14:tracePt t="716227" x="2616200" y="4413250"/>
          <p14:tracePt t="716244" x="2628900" y="4438650"/>
          <p14:tracePt t="716261" x="2647950" y="4457700"/>
          <p14:tracePt t="716277" x="2667000" y="4470400"/>
          <p14:tracePt t="716294" x="2686050" y="4476750"/>
          <p14:tracePt t="716311" x="2698750" y="4476750"/>
          <p14:tracePt t="716327" x="2755900" y="4495800"/>
          <p14:tracePt t="716344" x="2844800" y="4527550"/>
          <p14:tracePt t="716361" x="2927350" y="4540250"/>
          <p14:tracePt t="716377" x="2978150" y="4540250"/>
          <p14:tracePt t="716394" x="3009900" y="4540250"/>
          <p14:tracePt t="716411" x="3028950" y="4540250"/>
          <p14:tracePt t="716428" x="3048000" y="4540250"/>
          <p14:tracePt t="716444" x="3092450" y="4559300"/>
          <p14:tracePt t="716460" x="3117850" y="4565650"/>
          <p14:tracePt t="716477" x="3155950" y="4565650"/>
          <p14:tracePt t="716494" x="3168650" y="4565650"/>
          <p14:tracePt t="716510" x="3181350" y="4565650"/>
          <p14:tracePt t="716695" x="3162300" y="4565650"/>
          <p14:tracePt t="716703" x="3124200" y="4565650"/>
          <p14:tracePt t="716713" x="3111500" y="4565650"/>
          <p14:tracePt t="716734" x="3060700" y="4565650"/>
          <p14:tracePt t="716743" x="3003550" y="4565650"/>
          <p14:tracePt t="716760" x="2844800" y="4565650"/>
          <p14:tracePt t="716777" x="2705100" y="4565650"/>
          <p14:tracePt t="716794" x="2616200" y="4572000"/>
          <p14:tracePt t="716810" x="2540000" y="4597400"/>
          <p14:tracePt t="716827" x="2444750" y="4610100"/>
          <p14:tracePt t="716844" x="2393950" y="4610100"/>
          <p14:tracePt t="716860" x="2292350" y="4629150"/>
          <p14:tracePt t="716877" x="2222500" y="4629150"/>
          <p14:tracePt t="716893" x="2184400" y="4629150"/>
          <p14:tracePt t="716910" x="2146300" y="4641850"/>
          <p14:tracePt t="716927" x="2133600" y="4648200"/>
          <p14:tracePt t="716960" x="2127250" y="4648200"/>
          <p14:tracePt t="716977" x="2114550" y="4648200"/>
          <p14:tracePt t="716993" x="2070100" y="4648200"/>
          <p14:tracePt t="717010" x="2038350" y="4648200"/>
          <p14:tracePt t="717027" x="2000250" y="4654550"/>
          <p14:tracePt t="717043" x="1949450" y="4654550"/>
          <p14:tracePt t="717060" x="1917700" y="4629150"/>
          <p14:tracePt t="717077" x="1873250" y="4559300"/>
          <p14:tracePt t="717093" x="1866900" y="4533900"/>
          <p14:tracePt t="717110" x="1847850" y="4502150"/>
          <p14:tracePt t="717127" x="1841500" y="4489450"/>
          <p14:tracePt t="717143" x="1835150" y="4489450"/>
          <p14:tracePt t="717160" x="1835150" y="4483100"/>
          <p14:tracePt t="717176" x="1841500" y="4464050"/>
          <p14:tracePt t="717193" x="1841500" y="4451350"/>
          <p14:tracePt t="717210" x="1854200" y="4432300"/>
          <p14:tracePt t="717227" x="1873250" y="4400550"/>
          <p14:tracePt t="717243" x="1879600" y="4375150"/>
          <p14:tracePt t="717260" x="1898650" y="4356100"/>
          <p14:tracePt t="717276" x="1905000" y="4337050"/>
          <p14:tracePt t="717309" x="1911350" y="4330700"/>
          <p14:tracePt t="717326" x="1911350" y="4311650"/>
          <p14:tracePt t="717413" x="1917700" y="4305300"/>
          <p14:tracePt t="717421" x="1930400" y="4298950"/>
          <p14:tracePt t="717429" x="1936750" y="4298950"/>
          <p14:tracePt t="717443" x="1949450" y="4292600"/>
          <p14:tracePt t="717460" x="1981200" y="4279900"/>
          <p14:tracePt t="717476" x="2000250" y="4273550"/>
          <p14:tracePt t="717493" x="2019300" y="4260850"/>
          <p14:tracePt t="717510" x="2038350" y="4254500"/>
          <p14:tracePt t="717526" x="2057400" y="4248150"/>
          <p14:tracePt t="717543" x="2057400" y="4241800"/>
          <p14:tracePt t="717560" x="2070100" y="4229100"/>
          <p14:tracePt t="717576" x="2076450" y="4229100"/>
          <p14:tracePt t="717593" x="2076450" y="4222750"/>
          <p14:tracePt t="717609" x="2089150" y="4210050"/>
          <p14:tracePt t="717626" x="2089150" y="4203700"/>
          <p14:tracePt t="717643" x="2095500" y="4197350"/>
          <p14:tracePt t="717659" x="2108200" y="4184650"/>
          <p14:tracePt t="717676" x="2120900" y="4171950"/>
          <p14:tracePt t="717693" x="2127250" y="4159250"/>
          <p14:tracePt t="717710" x="2133600" y="4140200"/>
          <p14:tracePt t="717726" x="2133600" y="4108450"/>
          <p14:tracePt t="717743" x="2133600" y="4076700"/>
          <p14:tracePt t="717759" x="2127250" y="4057650"/>
          <p14:tracePt t="717776" x="2120900" y="4038600"/>
          <p14:tracePt t="717810" x="2120900" y="4025900"/>
          <p14:tracePt t="717826" x="2101850" y="3994150"/>
          <p14:tracePt t="717843" x="2082800" y="3975100"/>
          <p14:tracePt t="717859" x="2057400" y="3956050"/>
          <p14:tracePt t="717876" x="2038350" y="3943350"/>
          <p14:tracePt t="717893" x="2025650" y="3924300"/>
          <p14:tracePt t="717909" x="2006600" y="3911600"/>
          <p14:tracePt t="717926" x="1987550" y="3905250"/>
          <p14:tracePt t="717943" x="1955800" y="3898900"/>
          <p14:tracePt t="717960" x="1885950" y="3879850"/>
          <p14:tracePt t="717976" x="1847850" y="3873500"/>
          <p14:tracePt t="717993" x="1797050" y="3873500"/>
          <p14:tracePt t="718009" x="1752600" y="3873500"/>
          <p14:tracePt t="718026" x="1746250" y="3873500"/>
          <p14:tracePt t="718043" x="1720850" y="3873500"/>
          <p14:tracePt t="718060" x="1689100" y="3879850"/>
          <p14:tracePt t="718076" x="1663700" y="3898900"/>
          <p14:tracePt t="718093" x="1625600" y="3905250"/>
          <p14:tracePt t="718109" x="1600200" y="3924300"/>
          <p14:tracePt t="718126" x="1568450" y="3937000"/>
          <p14:tracePt t="718143" x="1536700" y="3949700"/>
          <p14:tracePt t="718159" x="1517650" y="3975100"/>
          <p14:tracePt t="718176" x="1485900" y="4019550"/>
          <p14:tracePt t="718193" x="1473200" y="4057650"/>
          <p14:tracePt t="718210" x="1447800" y="4171950"/>
          <p14:tracePt t="718225" x="1447800" y="4324350"/>
          <p14:tracePt t="718242" x="1454150" y="4438650"/>
          <p14:tracePt t="718259" x="1485900" y="4565650"/>
          <p14:tracePt t="718276" x="1517650" y="4667250"/>
          <p14:tracePt t="718292" x="1555750" y="4730750"/>
          <p14:tracePt t="718309" x="1606550" y="4781550"/>
          <p14:tracePt t="718326" x="1644650" y="4794250"/>
          <p14:tracePt t="718342" x="1701800" y="4794250"/>
          <p14:tracePt t="718359" x="1733550" y="4794250"/>
          <p14:tracePt t="718376" x="1752600" y="4787900"/>
          <p14:tracePt t="718392" x="1822450" y="4768850"/>
          <p14:tracePt t="718409" x="1860550" y="4743450"/>
          <p14:tracePt t="718426" x="1892300" y="4743450"/>
          <p14:tracePt t="718442" x="1905000" y="4743450"/>
          <p14:tracePt t="718459" x="1936750" y="4730750"/>
          <p14:tracePt t="718476" x="1993900" y="4711700"/>
          <p14:tracePt t="718492" x="2114550" y="4629150"/>
          <p14:tracePt t="718509" x="2171700" y="4572000"/>
          <p14:tracePt t="718525" x="2228850" y="4508500"/>
          <p14:tracePt t="718542" x="2273300" y="4445000"/>
          <p14:tracePt t="718559" x="2305050" y="4394200"/>
          <p14:tracePt t="718576" x="2317750" y="4375150"/>
          <p14:tracePt t="718592" x="2317750" y="4337050"/>
          <p14:tracePt t="718609" x="2317750" y="4292600"/>
          <p14:tracePt t="718625" x="2317750" y="4254500"/>
          <p14:tracePt t="718642" x="2305050" y="4229100"/>
          <p14:tracePt t="718659" x="2292350" y="4229100"/>
          <p14:tracePt t="718675" x="2279650" y="4222750"/>
          <p14:tracePt t="718692" x="2273300" y="4210050"/>
          <p14:tracePt t="718708" x="2254250" y="4197350"/>
          <p14:tracePt t="718726" x="2209800" y="4152900"/>
          <p14:tracePt t="718742" x="2159000" y="4114800"/>
          <p14:tracePt t="718758" x="2120900" y="4108450"/>
          <p14:tracePt t="718775" x="2076450" y="4102100"/>
          <p14:tracePt t="718792" x="2038350" y="4102100"/>
          <p14:tracePt t="718809" x="2006600" y="4095750"/>
          <p14:tracePt t="718826" x="1949450" y="4089400"/>
          <p14:tracePt t="718842" x="1924050" y="4083050"/>
          <p14:tracePt t="718859" x="1905000" y="4070350"/>
          <p14:tracePt t="718875" x="1892300" y="4070350"/>
          <p14:tracePt t="718892" x="1879600" y="4070350"/>
          <p14:tracePt t="718909" x="1873250" y="4070350"/>
          <p14:tracePt t="718925" x="1866900" y="4070350"/>
          <p14:tracePt t="718942" x="1854200" y="4076700"/>
          <p14:tracePt t="718958" x="1847850" y="4083050"/>
          <p14:tracePt t="718975" x="1835150" y="4095750"/>
          <p14:tracePt t="718992" x="1828800" y="4102100"/>
          <p14:tracePt t="719008" x="1822450" y="4114800"/>
          <p14:tracePt t="719025" x="1822450" y="4121150"/>
          <p14:tracePt t="719042" x="1822450" y="4133850"/>
          <p14:tracePt t="719249" x="1822450" y="4140200"/>
          <p14:tracePt t="719258" x="1828800" y="4159250"/>
          <p14:tracePt t="719265" x="1828800" y="4184650"/>
          <p14:tracePt t="719275" x="1828800" y="4197350"/>
          <p14:tracePt t="719292" x="1835150" y="4241800"/>
          <p14:tracePt t="719308" x="1841500" y="4305300"/>
          <p14:tracePt t="719325" x="1873250" y="4356100"/>
          <p14:tracePt t="719342" x="1911350" y="4451350"/>
          <p14:tracePt t="719358" x="1949450" y="4483100"/>
          <p14:tracePt t="719375" x="1974850" y="4489450"/>
          <p14:tracePt t="719391" x="1987550" y="4495800"/>
          <p14:tracePt t="719408" x="2006600" y="4495800"/>
          <p14:tracePt t="719425" x="2012950" y="4495800"/>
          <p14:tracePt t="719441" x="2032000" y="4495800"/>
          <p14:tracePt t="719458" x="2044700" y="4495800"/>
          <p14:tracePt t="719475" x="2070100" y="4495800"/>
          <p14:tracePt t="719491" x="2101850" y="4495800"/>
          <p14:tracePt t="719508" x="2114550" y="4495800"/>
          <p14:tracePt t="719525" x="2120900" y="4489450"/>
          <p14:tracePt t="719541" x="2127250" y="4483100"/>
          <p14:tracePt t="719558" x="2133600" y="4476750"/>
          <p14:tracePt t="719575" x="2139950" y="4476750"/>
          <p14:tracePt t="719592" x="2146300" y="4470400"/>
          <p14:tracePt t="719608" x="2146300" y="4464050"/>
          <p14:tracePt t="719624" x="2108200" y="4419600"/>
          <p14:tracePt t="719641" x="2038350" y="4356100"/>
          <p14:tracePt t="719658" x="1955800" y="4318000"/>
          <p14:tracePt t="719674" x="1841500" y="4286250"/>
          <p14:tracePt t="719691" x="1695450" y="4273550"/>
          <p14:tracePt t="719708" x="1562100" y="4260850"/>
          <p14:tracePt t="719724" x="1460500" y="4260850"/>
          <p14:tracePt t="719741" x="1403350" y="4267200"/>
          <p14:tracePt t="719758" x="1358900" y="4305300"/>
          <p14:tracePt t="719774" x="1346200" y="4330700"/>
          <p14:tracePt t="719791" x="1333500" y="4356100"/>
          <p14:tracePt t="719808" x="1327150" y="4413250"/>
          <p14:tracePt t="719824" x="1327150" y="4438650"/>
          <p14:tracePt t="719841" x="1327150" y="4483100"/>
          <p14:tracePt t="719858" x="1327150" y="4527550"/>
          <p14:tracePt t="719874" x="1327150" y="4565650"/>
          <p14:tracePt t="719891" x="1333500" y="4603750"/>
          <p14:tracePt t="719908" x="1339850" y="4635500"/>
          <p14:tracePt t="719924" x="1352550" y="4660900"/>
          <p14:tracePt t="719941" x="1384300" y="4699000"/>
          <p14:tracePt t="719960" x="1447800" y="4749800"/>
          <p14:tracePt t="719974" x="1530350" y="4806950"/>
          <p14:tracePt t="719991" x="1574800" y="4832350"/>
          <p14:tracePt t="720008" x="1701800" y="4857750"/>
          <p14:tracePt t="720024" x="1803400" y="4876800"/>
          <p14:tracePt t="720041" x="1847850" y="4876800"/>
          <p14:tracePt t="720058" x="1892300" y="4876800"/>
          <p14:tracePt t="720074" x="1968500" y="4876800"/>
          <p14:tracePt t="720091" x="2019300" y="4876800"/>
          <p14:tracePt t="720108" x="2063750" y="4870450"/>
          <p14:tracePt t="720124" x="2095500" y="4857750"/>
          <p14:tracePt t="720141" x="2114550" y="4845050"/>
          <p14:tracePt t="720158" x="2127250" y="4832350"/>
          <p14:tracePt t="720174" x="2133600" y="4806950"/>
          <p14:tracePt t="720191" x="2139950" y="4787900"/>
          <p14:tracePt t="720207" x="2152650" y="4768850"/>
          <p14:tracePt t="720224" x="2165350" y="4756150"/>
          <p14:tracePt t="720241" x="2171700" y="4737100"/>
          <p14:tracePt t="720257" x="2178050" y="4718050"/>
          <p14:tracePt t="720274" x="2178050" y="4705350"/>
          <p14:tracePt t="720291" x="2184400" y="4699000"/>
          <p14:tracePt t="720499" x="2190750" y="4699000"/>
          <p14:tracePt t="720538" x="2197100" y="4705350"/>
          <p14:tracePt t="720552" x="2197100" y="4711700"/>
          <p14:tracePt t="720561" x="2203450" y="4718050"/>
          <p14:tracePt t="720585" x="2203450" y="4724400"/>
          <p14:tracePt t="720601" x="2203450" y="4730750"/>
          <p14:tracePt t="720609" x="2203450" y="4737100"/>
          <p14:tracePt t="720625" x="2203450" y="4743450"/>
          <p14:tracePt t="720654" x="2209800" y="4743450"/>
          <p14:tracePt t="720820" x="2209800" y="4749800"/>
          <p14:tracePt t="720859" x="2209800" y="4762500"/>
          <p14:tracePt t="720866" x="2209800" y="4775200"/>
          <p14:tracePt t="720875" x="2209800" y="4781550"/>
          <p14:tracePt t="720890" x="2209800" y="4794250"/>
          <p14:tracePt t="720907" x="2209800" y="4806950"/>
          <p14:tracePt t="720940" x="2209800" y="4813300"/>
          <p14:tracePt t="720961" x="2209800" y="4819650"/>
          <p14:tracePt t="720975" x="2209800" y="4832350"/>
          <p14:tracePt t="720990" x="2209800" y="4845050"/>
          <p14:tracePt t="721007" x="2209800" y="4851400"/>
          <p14:tracePt t="721023" x="2209800" y="4857750"/>
          <p14:tracePt t="721040" x="2209800" y="4864100"/>
          <p14:tracePt t="721057" x="2209800" y="4870450"/>
          <p14:tracePt t="721073" x="2209800" y="4876800"/>
          <p14:tracePt t="721090" x="2209800" y="4889500"/>
          <p14:tracePt t="721155" x="2209800" y="4895850"/>
          <p14:tracePt t="721180" x="2209800" y="4902200"/>
          <p14:tracePt t="721203" x="2209800" y="4908550"/>
          <p14:tracePt t="721211" x="2209800" y="4914900"/>
          <p14:tracePt t="721303" x="2203450" y="4914900"/>
          <p14:tracePt t="721311" x="2197100" y="4914900"/>
          <p14:tracePt t="721319" x="2190750" y="4914900"/>
          <p14:tracePt t="721327" x="2178050" y="4914900"/>
          <p14:tracePt t="721340" x="2171700" y="4914900"/>
          <p14:tracePt t="721356" x="2133600" y="4902200"/>
          <p14:tracePt t="721373" x="2089150" y="4895850"/>
          <p14:tracePt t="721390" x="2038350" y="4870450"/>
          <p14:tracePt t="721406" x="1993900" y="4857750"/>
          <p14:tracePt t="721423" x="1974850" y="4851400"/>
          <p14:tracePt t="721440" x="1930400" y="4838700"/>
          <p14:tracePt t="721456" x="1873250" y="4813300"/>
          <p14:tracePt t="721473" x="1803400" y="4806950"/>
          <p14:tracePt t="721490" x="1708150" y="4800600"/>
          <p14:tracePt t="721506" x="1670050" y="4800600"/>
          <p14:tracePt t="721523" x="1644650" y="4800600"/>
          <p14:tracePt t="721540" x="1625600" y="4806950"/>
          <p14:tracePt t="721556" x="1600200" y="4819650"/>
          <p14:tracePt t="721573" x="1562100" y="4857750"/>
          <p14:tracePt t="721590" x="1549400" y="4870450"/>
          <p14:tracePt t="721606" x="1517650" y="4889500"/>
          <p14:tracePt t="721623" x="1498600" y="4902200"/>
          <p14:tracePt t="721639" x="1466850" y="4946650"/>
          <p14:tracePt t="721656" x="1435100" y="4984750"/>
          <p14:tracePt t="721673" x="1409700" y="5016500"/>
          <p14:tracePt t="721690" x="1397000" y="5048250"/>
          <p14:tracePt t="721706" x="1384300" y="5111750"/>
          <p14:tracePt t="721722" x="1384300" y="5130800"/>
          <p14:tracePt t="721740" x="1384300" y="5187950"/>
          <p14:tracePt t="721756" x="1428750" y="5245100"/>
          <p14:tracePt t="721773" x="1485900" y="5302250"/>
          <p14:tracePt t="721790" x="1543050" y="5372100"/>
          <p14:tracePt t="721806" x="1619250" y="5416550"/>
          <p14:tracePt t="721823" x="1714500" y="5454650"/>
          <p14:tracePt t="721839" x="1758950" y="5461000"/>
          <p14:tracePt t="721856" x="1841500" y="5480050"/>
          <p14:tracePt t="721873" x="1930400" y="5486400"/>
          <p14:tracePt t="721889" x="2006600" y="5492750"/>
          <p14:tracePt t="721906" x="2114550" y="5467350"/>
          <p14:tracePt t="721923" x="2203450" y="5441950"/>
          <p14:tracePt t="721939" x="2235200" y="5410200"/>
          <p14:tracePt t="721956" x="2247900" y="5391150"/>
          <p14:tracePt t="721973" x="2254250" y="5391150"/>
          <p14:tracePt t="721991" x="2254250" y="5372100"/>
          <p14:tracePt t="722006" x="2254250" y="5353050"/>
          <p14:tracePt t="722023" x="2254250" y="5334000"/>
          <p14:tracePt t="722039" x="2254250" y="5321300"/>
          <p14:tracePt t="722056" x="2247900" y="5308600"/>
          <p14:tracePt t="722073" x="2235200" y="5289550"/>
          <p14:tracePt t="722089" x="2184400" y="5257800"/>
          <p14:tracePt t="722106" x="2139950" y="5219700"/>
          <p14:tracePt t="722123" x="2063750" y="5181600"/>
          <p14:tracePt t="722139" x="1943100" y="5149850"/>
          <p14:tracePt t="722156" x="1866900" y="5149850"/>
          <p14:tracePt t="722173" x="1809750" y="5156200"/>
          <p14:tracePt t="722189" x="1752600" y="5162550"/>
          <p14:tracePt t="722206" x="1714500" y="5181600"/>
          <p14:tracePt t="722222" x="1708150" y="5181600"/>
          <p14:tracePt t="722239" x="1708150" y="5187950"/>
          <p14:tracePt t="722242" x="1701800" y="5187950"/>
          <p14:tracePt t="722297" x="1714500" y="5194300"/>
          <p14:tracePt t="722305" x="1733550" y="5200650"/>
          <p14:tracePt t="722310" x="1752600" y="5207000"/>
          <p14:tracePt t="722322" x="1778000" y="5213350"/>
          <p14:tracePt t="722339" x="1803400" y="5213350"/>
          <p14:tracePt t="722356" x="1809750" y="5213350"/>
          <p14:tracePt t="722372" x="1854200" y="5213350"/>
          <p14:tracePt t="722389" x="1866900" y="5213350"/>
          <p14:tracePt t="722406" x="1917700" y="5213350"/>
          <p14:tracePt t="722422" x="1949450" y="5213350"/>
          <p14:tracePt t="722439" x="1974850" y="5213350"/>
          <p14:tracePt t="722456" x="1987550" y="5219700"/>
          <p14:tracePt t="722472" x="2012950" y="5219700"/>
          <p14:tracePt t="722507" x="2019300" y="5219700"/>
          <p14:tracePt t="722522" x="2032000" y="5219700"/>
          <p14:tracePt t="722539" x="2038350" y="5219700"/>
          <p14:tracePt t="722556" x="2044700" y="5219700"/>
          <p14:tracePt t="722867" x="2051050" y="5219700"/>
          <p14:tracePt t="722875" x="2057400" y="5219700"/>
          <p14:tracePt t="722883" x="2057400" y="5226050"/>
          <p14:tracePt t="722889" x="2063750" y="5226050"/>
          <p14:tracePt t="722905" x="2070100" y="5226050"/>
          <p14:tracePt t="722922" x="2076450" y="5226050"/>
          <p14:tracePt t="722961" x="2082800" y="5226050"/>
          <p14:tracePt t="723147" x="2089150" y="5226050"/>
          <p14:tracePt t="723212" x="2089150" y="5213350"/>
          <p14:tracePt t="723273" x="2089150" y="5207000"/>
          <p14:tracePt t="724273" x="2095500" y="5207000"/>
          <p14:tracePt t="724281" x="2127250" y="5207000"/>
          <p14:tracePt t="724289" x="2159000" y="5213350"/>
          <p14:tracePt t="724304" x="2292350" y="5207000"/>
          <p14:tracePt t="724321" x="2482850" y="5181600"/>
          <p14:tracePt t="724337" x="2692400" y="5092700"/>
          <p14:tracePt t="724354" x="2921000" y="4953000"/>
          <p14:tracePt t="724371" x="3117850" y="4768850"/>
          <p14:tracePt t="724388" x="3619500" y="4387850"/>
          <p14:tracePt t="724404" x="3822700" y="4260850"/>
          <p14:tracePt t="724421" x="3937000" y="4222750"/>
          <p14:tracePt t="724437" x="4070350" y="4159250"/>
          <p14:tracePt t="724454" x="4152900" y="4102100"/>
          <p14:tracePt t="724471" x="4171950" y="4057650"/>
          <p14:tracePt t="724487" x="4165600" y="3994150"/>
          <p14:tracePt t="724504" x="4095750" y="3911600"/>
          <p14:tracePt t="724521" x="4006850" y="3854450"/>
          <p14:tracePt t="724538" x="3892550" y="3816350"/>
          <p14:tracePt t="724554" x="3771900" y="3797300"/>
          <p14:tracePt t="724570" x="3702050" y="3797300"/>
          <p14:tracePt t="724587" x="3670300" y="3797300"/>
          <p14:tracePt t="724604" x="3644900" y="3797300"/>
          <p14:tracePt t="724620" x="3638550" y="3797300"/>
          <p14:tracePt t="724654" x="3638550" y="3765550"/>
          <p14:tracePt t="724670" x="3644900" y="3740150"/>
          <p14:tracePt t="724718" x="3644900" y="3733800"/>
          <p14:tracePt t="724724" x="3644900" y="3714750"/>
          <p14:tracePt t="724737" x="3638550" y="3714750"/>
          <p14:tracePt t="724754" x="3613150" y="3676650"/>
          <p14:tracePt t="724770" x="3594100" y="3651250"/>
          <p14:tracePt t="724787" x="3575050" y="3625850"/>
          <p14:tracePt t="724804" x="3556000" y="3619500"/>
          <p14:tracePt t="724820" x="3556000" y="3613150"/>
          <p14:tracePt t="724837" x="3549650" y="3606800"/>
          <p14:tracePt t="724937" x="3549650" y="3619500"/>
          <p14:tracePt t="724945" x="3549650" y="3625850"/>
          <p14:tracePt t="724953" x="3575050" y="3657600"/>
          <p14:tracePt t="724970" x="3632200" y="3695700"/>
          <p14:tracePt t="724987" x="3695700" y="3727450"/>
          <p14:tracePt t="725003" x="3759200" y="3727450"/>
          <p14:tracePt t="725020" x="3835400" y="3708400"/>
          <p14:tracePt t="725037" x="3898900" y="3651250"/>
          <p14:tracePt t="725053" x="3924300" y="3549650"/>
          <p14:tracePt t="725070" x="3924300" y="3479800"/>
          <p14:tracePt t="725087" x="3892550" y="3422650"/>
          <p14:tracePt t="725103" x="3835400" y="3378200"/>
          <p14:tracePt t="725120" x="3759200" y="3359150"/>
          <p14:tracePt t="725137" x="3670300" y="3371850"/>
          <p14:tracePt t="725154" x="3524250" y="3454400"/>
          <p14:tracePt t="725170" x="3473450" y="3517900"/>
          <p14:tracePt t="725187" x="3467100" y="3568700"/>
          <p14:tracePt t="725203" x="3467100" y="3581400"/>
          <p14:tracePt t="725220" x="3467100" y="3594100"/>
          <p14:tracePt t="725237" x="3473450" y="3606800"/>
          <p14:tracePt t="725388" x="3473450" y="3613150"/>
          <p14:tracePt t="725404" x="3473450" y="3625850"/>
          <p14:tracePt t="725413" x="3492500" y="3632200"/>
          <p14:tracePt t="725421" x="3517900" y="3644900"/>
          <p14:tracePt t="725436" x="3549650" y="3663950"/>
          <p14:tracePt t="725453" x="3562350" y="3676650"/>
          <p14:tracePt t="725470" x="3568700" y="3683000"/>
          <p14:tracePt t="725486" x="3568700" y="3695700"/>
          <p14:tracePt t="725503" x="3568700" y="3721100"/>
          <p14:tracePt t="725520" x="3556000" y="3746500"/>
          <p14:tracePt t="725536" x="3530600" y="3771900"/>
          <p14:tracePt t="725553" x="3511550" y="3797300"/>
          <p14:tracePt t="725570" x="3473450" y="3822700"/>
          <p14:tracePt t="725586" x="3441700" y="3829050"/>
          <p14:tracePt t="725603" x="3371850" y="3848100"/>
          <p14:tracePt t="725620" x="3346450" y="3860800"/>
          <p14:tracePt t="725636" x="3276600" y="3879850"/>
          <p14:tracePt t="725653" x="3219450" y="3898900"/>
          <p14:tracePt t="725670" x="3130550" y="3930650"/>
          <p14:tracePt t="725686" x="3060700" y="3962400"/>
          <p14:tracePt t="725703" x="3003550" y="3994150"/>
          <p14:tracePt t="725719" x="2952750" y="4019550"/>
          <p14:tracePt t="725736" x="2895600" y="4076700"/>
          <p14:tracePt t="725753" x="2813050" y="4121150"/>
          <p14:tracePt t="725769" x="2743200" y="4133850"/>
          <p14:tracePt t="725786" x="2673350" y="4146550"/>
          <p14:tracePt t="725803" x="2622550" y="4159250"/>
          <p14:tracePt t="725819" x="2597150" y="4165600"/>
          <p14:tracePt t="725836" x="2578100" y="4171950"/>
          <p14:tracePt t="725853" x="2546350" y="4184650"/>
          <p14:tracePt t="725869" x="2520950" y="4210050"/>
          <p14:tracePt t="725886" x="2470150" y="4241800"/>
          <p14:tracePt t="725903" x="2438400" y="4273550"/>
          <p14:tracePt t="725920" x="2368550" y="4305300"/>
          <p14:tracePt t="725936" x="2305050" y="4343400"/>
          <p14:tracePt t="725953" x="2254250" y="4368800"/>
          <p14:tracePt t="725969" x="2216150" y="4387850"/>
          <p14:tracePt t="725986" x="2178050" y="4406900"/>
          <p14:tracePt t="726003" x="2159000" y="4419600"/>
          <p14:tracePt t="726019" x="2133600" y="4432300"/>
          <p14:tracePt t="726036" x="2089150" y="4464050"/>
          <p14:tracePt t="726055" x="2044700" y="4470400"/>
          <p14:tracePt t="726069" x="2038350" y="4476750"/>
          <p14:tracePt t="726086" x="2019300" y="4476750"/>
          <p14:tracePt t="726103" x="2012950" y="4476750"/>
          <p14:tracePt t="726119" x="2000250" y="4476750"/>
          <p14:tracePt t="726136" x="1993900" y="4476750"/>
          <p14:tracePt t="726152" x="1974850" y="4476750"/>
          <p14:tracePt t="726170" x="1943100" y="4483100"/>
          <p14:tracePt t="726186" x="1930400" y="4489450"/>
          <p14:tracePt t="726375" x="1924050" y="4495800"/>
          <p14:tracePt t="726381" x="1917700" y="4508500"/>
          <p14:tracePt t="726389" x="1905000" y="4514850"/>
          <p14:tracePt t="726402" x="1898650" y="4527550"/>
          <p14:tracePt t="726419" x="1866900" y="4546600"/>
          <p14:tracePt t="726436" x="1835150" y="4559300"/>
          <p14:tracePt t="726452" x="1816100" y="4565650"/>
          <p14:tracePt t="726469" x="1809750" y="4565650"/>
          <p14:tracePt t="726486" x="1790700" y="4572000"/>
          <p14:tracePt t="726502" x="1778000" y="4572000"/>
          <p14:tracePt t="726519" x="1765300" y="4584700"/>
          <p14:tracePt t="726536" x="1758950" y="4584700"/>
          <p14:tracePt t="726569" x="1752600" y="4591050"/>
          <p14:tracePt t="726586" x="1752600" y="4597400"/>
          <p14:tracePt t="726619" x="1752600" y="4603750"/>
          <p14:tracePt t="726647" x="1752600" y="4610100"/>
          <p14:tracePt t="726665" x="1752600" y="4616450"/>
          <p14:tracePt t="726670" x="1752600" y="4622800"/>
          <p14:tracePt t="726686" x="1739900" y="4629150"/>
          <p14:tracePt t="726702" x="1733550" y="4635500"/>
          <p14:tracePt t="726719" x="1714500" y="4635500"/>
          <p14:tracePt t="726735" x="1701800" y="4641850"/>
          <p14:tracePt t="726752" x="1695450" y="4641850"/>
          <p14:tracePt t="726769" x="1676400" y="4648200"/>
          <p14:tracePt t="726785" x="1670050" y="4648200"/>
          <p14:tracePt t="726819" x="1663700" y="4648200"/>
          <p14:tracePt t="727187" x="1651000" y="4648200"/>
          <p14:tracePt t="727194" x="1631950" y="4654550"/>
          <p14:tracePt t="727203" x="1593850" y="4660900"/>
          <p14:tracePt t="727218" x="1511300" y="4679950"/>
          <p14:tracePt t="727235" x="1441450" y="4686300"/>
          <p14:tracePt t="727251" x="1365250" y="4699000"/>
          <p14:tracePt t="727270" x="1289050" y="4718050"/>
          <p14:tracePt t="727285" x="1250950" y="4718050"/>
          <p14:tracePt t="727302" x="1111250" y="4724400"/>
          <p14:tracePt t="727318" x="1041400" y="4737100"/>
          <p14:tracePt t="727335" x="1009650" y="4756150"/>
          <p14:tracePt t="727351" x="996950" y="4756150"/>
          <p14:tracePt t="727368" x="990600" y="4756150"/>
          <p14:tracePt t="727468" x="1003300" y="4762500"/>
          <p14:tracePt t="727475" x="1035050" y="4775200"/>
          <p14:tracePt t="727485" x="1047750" y="4775200"/>
          <p14:tracePt t="727501" x="1079500" y="4775200"/>
          <p14:tracePt t="727518" x="1104900" y="4775200"/>
          <p14:tracePt t="727535" x="1136650" y="4775200"/>
          <p14:tracePt t="727551" x="1162050" y="4775200"/>
          <p14:tracePt t="727568" x="1206500" y="4775200"/>
          <p14:tracePt t="727585" x="1244600" y="4775200"/>
          <p14:tracePt t="727601" x="1263650" y="4775200"/>
          <p14:tracePt t="727618" x="1308100" y="4768850"/>
          <p14:tracePt t="727635" x="1339850" y="4768850"/>
          <p14:tracePt t="727651" x="1403350" y="4768850"/>
          <p14:tracePt t="727668" x="1485900" y="4768850"/>
          <p14:tracePt t="727685" x="1555750" y="4787900"/>
          <p14:tracePt t="727702" x="1638300" y="4787900"/>
          <p14:tracePt t="727718" x="1701800" y="4781550"/>
          <p14:tracePt t="727734" x="1809750" y="4775200"/>
          <p14:tracePt t="727751" x="1885950" y="4775200"/>
          <p14:tracePt t="727768" x="1981200" y="4775200"/>
          <p14:tracePt t="727784" x="2000250" y="4775200"/>
          <p14:tracePt t="727802" x="2063750" y="4775200"/>
          <p14:tracePt t="727818" x="2082800" y="4775200"/>
          <p14:tracePt t="727834" x="2152650" y="4775200"/>
          <p14:tracePt t="727851" x="2171700" y="4775200"/>
          <p14:tracePt t="727868" x="2178050" y="4775200"/>
          <p14:tracePt t="727884" x="2228850" y="4775200"/>
          <p14:tracePt t="727901" x="2247900" y="4775200"/>
          <p14:tracePt t="727918" x="2298700" y="4775200"/>
          <p14:tracePt t="727934" x="2438400" y="4762500"/>
          <p14:tracePt t="727951" x="2514600" y="4743450"/>
          <p14:tracePt t="727968" x="2628900" y="4737100"/>
          <p14:tracePt t="727984" x="2736850" y="4730750"/>
          <p14:tracePt t="728001" x="2825750" y="4730750"/>
          <p14:tracePt t="728018" x="2876550" y="4730750"/>
          <p14:tracePt t="728034" x="2921000" y="4730750"/>
          <p14:tracePt t="728051" x="2990850" y="4730750"/>
          <p14:tracePt t="728068" x="3035300" y="4730750"/>
          <p14:tracePt t="728084" x="3092450" y="4730750"/>
          <p14:tracePt t="728101" x="3130550" y="4730750"/>
          <p14:tracePt t="728118" x="3162300" y="4737100"/>
          <p14:tracePt t="728134" x="3181350" y="4743450"/>
          <p14:tracePt t="728151" x="3200400" y="4743450"/>
          <p14:tracePt t="728168" x="3219450" y="4749800"/>
          <p14:tracePt t="728184" x="3244850" y="4756150"/>
          <p14:tracePt t="728201" x="3263900" y="4756150"/>
          <p14:tracePt t="728218" x="3282950" y="4756150"/>
          <p14:tracePt t="728234" x="3308350" y="4762500"/>
          <p14:tracePt t="728251" x="3314700" y="4762500"/>
          <p14:tracePt t="728267" x="3327400" y="4762500"/>
          <p14:tracePt t="728301" x="3340100" y="4762500"/>
          <p14:tracePt t="728318" x="3384550" y="4762500"/>
          <p14:tracePt t="728334" x="3403600" y="4762500"/>
          <p14:tracePt t="728351" x="3416300" y="4762500"/>
          <p14:tracePt t="728367" x="3429000" y="4762500"/>
          <p14:tracePt t="728384" x="3435350" y="4762500"/>
          <p14:tracePt t="728401" x="3448050" y="4762500"/>
          <p14:tracePt t="728417" x="3467100" y="4762500"/>
          <p14:tracePt t="728434" x="3486150" y="4762500"/>
          <p14:tracePt t="728451" x="3492500" y="4756150"/>
          <p14:tracePt t="728467" x="3498850" y="4749800"/>
          <p14:tracePt t="728546" x="3505200" y="4749800"/>
          <p14:tracePt t="728560" x="3511550" y="4749800"/>
          <p14:tracePt t="728568" x="3517900" y="4756150"/>
          <p14:tracePt t="728577" x="3530600" y="4756150"/>
          <p14:tracePt t="728585" x="3543300" y="4768850"/>
          <p14:tracePt t="728600" x="3581400" y="4775200"/>
          <p14:tracePt t="728617" x="3663950" y="4794250"/>
          <p14:tracePt t="728634" x="3721100" y="4800600"/>
          <p14:tracePt t="728651" x="3784600" y="4800600"/>
          <p14:tracePt t="728667" x="3829050" y="4800600"/>
          <p14:tracePt t="728684" x="3835400" y="4800600"/>
          <p14:tracePt t="728718" x="3873500" y="4800600"/>
          <p14:tracePt t="728734" x="3930650" y="4787900"/>
          <p14:tracePt t="728750" x="3962400" y="4787900"/>
          <p14:tracePt t="728767" x="4019550" y="4781550"/>
          <p14:tracePt t="728784" x="4044950" y="4781550"/>
          <p14:tracePt t="728800" x="4127500" y="4768850"/>
          <p14:tracePt t="728817" x="4152900" y="4768850"/>
          <p14:tracePt t="728833" x="4191000" y="4768850"/>
          <p14:tracePt t="728850" x="4222750" y="4768850"/>
          <p14:tracePt t="728867" x="4235450" y="4768850"/>
          <p14:tracePt t="728884" x="4254500" y="4768850"/>
          <p14:tracePt t="728901" x="4279900" y="4768850"/>
          <p14:tracePt t="728917" x="4305300" y="4768850"/>
          <p14:tracePt t="728934" x="4349750" y="4768850"/>
          <p14:tracePt t="728950" x="4406900" y="4768850"/>
          <p14:tracePt t="728967" x="4457700" y="4768850"/>
          <p14:tracePt t="728984" x="4527550" y="4768850"/>
          <p14:tracePt t="729000" x="4591050" y="4768850"/>
          <p14:tracePt t="729017" x="4603750" y="4768850"/>
          <p14:tracePt t="729033" x="4629150" y="4756150"/>
          <p14:tracePt t="729050" x="4641850" y="4756150"/>
          <p14:tracePt t="729067" x="4686300" y="4737100"/>
          <p14:tracePt t="729084" x="4711700" y="4724400"/>
          <p14:tracePt t="729100" x="4724400" y="4718050"/>
          <p14:tracePt t="729117" x="4743450" y="4718050"/>
          <p14:tracePt t="729133" x="4762500" y="4705350"/>
          <p14:tracePt t="729150" x="4775200" y="4705350"/>
          <p14:tracePt t="729167" x="4781550" y="4705350"/>
          <p14:tracePt t="729183" x="4857750" y="4705350"/>
          <p14:tracePt t="729200" x="4889500" y="4705350"/>
          <p14:tracePt t="729217" x="4908550" y="4705350"/>
          <p14:tracePt t="729233" x="4940300" y="4705350"/>
          <p14:tracePt t="729250" x="4959350" y="4705350"/>
          <p14:tracePt t="729267" x="4984750" y="4699000"/>
          <p14:tracePt t="729283" x="5003800" y="4692650"/>
          <p14:tracePt t="729300" x="5010150" y="4686300"/>
          <p14:tracePt t="729317" x="5016500" y="4686300"/>
          <p14:tracePt t="729334" x="5035550" y="4679950"/>
          <p14:tracePt t="729350" x="5041900" y="4679950"/>
          <p14:tracePt t="729367" x="5054600" y="4679950"/>
          <p14:tracePt t="729400" x="5080000" y="4673600"/>
          <p14:tracePt t="729416" x="5092700" y="4660900"/>
          <p14:tracePt t="729433" x="5099050" y="4654550"/>
          <p14:tracePt t="729450" x="5124450" y="4648200"/>
          <p14:tracePt t="729466" x="5149850" y="4635500"/>
          <p14:tracePt t="729483" x="5162550" y="4629150"/>
          <p14:tracePt t="729500" x="5175250" y="4622800"/>
          <p14:tracePt t="729516" x="5187950" y="4622800"/>
          <p14:tracePt t="729533" x="5194300" y="4616450"/>
          <p14:tracePt t="729550" x="5200650" y="4616450"/>
          <p14:tracePt t="729566" x="5207000" y="4610100"/>
          <p14:tracePt t="729583" x="5213350" y="4603750"/>
          <p14:tracePt t="729703" x="5213350" y="4597400"/>
          <p14:tracePt t="729812" x="5207000" y="4597400"/>
          <p14:tracePt t="729852" x="5200650" y="4597400"/>
          <p14:tracePt t="729874" x="5200650" y="4591050"/>
          <p14:tracePt t="729888" x="5200650" y="4584700"/>
          <p14:tracePt t="729898" x="5194300" y="4578350"/>
          <p14:tracePt t="729905" x="5194300" y="4572000"/>
          <p14:tracePt t="729916" x="5181600" y="4565650"/>
          <p14:tracePt t="729933" x="5168900" y="4552950"/>
          <p14:tracePt t="729949" x="5162550" y="4552950"/>
          <p14:tracePt t="729966" x="5149850" y="4546600"/>
          <p14:tracePt t="729983" x="5143500" y="4546600"/>
          <p14:tracePt t="729999" x="5130800" y="4533900"/>
          <p14:tracePt t="730016" x="5118100" y="4533900"/>
          <p14:tracePt t="730033" x="5099050" y="4527550"/>
          <p14:tracePt t="730066" x="5073650" y="4521200"/>
          <p14:tracePt t="730083" x="5060950" y="4514850"/>
          <p14:tracePt t="730100" x="5022850" y="4514850"/>
          <p14:tracePt t="730116" x="5010150" y="4514850"/>
          <p14:tracePt t="730133" x="4997450" y="4508500"/>
          <p14:tracePt t="730149" x="4965700" y="4508500"/>
          <p14:tracePt t="730166" x="4921250" y="4502150"/>
          <p14:tracePt t="730182" x="4870450" y="4483100"/>
          <p14:tracePt t="730199" x="4832350" y="4483100"/>
          <p14:tracePt t="730216" x="4800600" y="4476750"/>
          <p14:tracePt t="730249" x="4775200" y="4476750"/>
          <p14:tracePt t="730266" x="4749800" y="4470400"/>
          <p14:tracePt t="730283" x="4730750" y="4470400"/>
          <p14:tracePt t="730299" x="4711700" y="4464050"/>
          <p14:tracePt t="730316" x="4692650" y="4464050"/>
          <p14:tracePt t="730333" x="4679950" y="4464050"/>
          <p14:tracePt t="730349" x="4673600" y="4464050"/>
          <p14:tracePt t="730366" x="4641850" y="4464050"/>
          <p14:tracePt t="730382" x="4622800" y="4464050"/>
          <p14:tracePt t="730399" x="4597400" y="4464050"/>
          <p14:tracePt t="730416" x="4572000" y="4464050"/>
          <p14:tracePt t="730432" x="4565650" y="4464050"/>
          <p14:tracePt t="730449" x="4540250" y="4464050"/>
          <p14:tracePt t="730466" x="4508500" y="4464050"/>
          <p14:tracePt t="730482" x="4495800" y="4470400"/>
          <p14:tracePt t="730499" x="4489450" y="4470400"/>
          <p14:tracePt t="730532" x="4483100" y="4470400"/>
          <p14:tracePt t="730553" x="4476750" y="4470400"/>
          <p14:tracePt t="730565" x="4476750" y="4476750"/>
          <p14:tracePt t="730582" x="4470400" y="4476750"/>
          <p14:tracePt t="730599" x="4464050" y="4483100"/>
          <p14:tracePt t="730616" x="4464050" y="4489450"/>
          <p14:tracePt t="730649" x="4457700" y="4489450"/>
          <p14:tracePt t="730679" x="4457700" y="4495800"/>
          <p14:tracePt t="730687" x="4451350" y="4495800"/>
          <p14:tracePt t="730802" x="4451350" y="4502150"/>
          <p14:tracePt t="730819" x="4445000" y="4502150"/>
          <p14:tracePt t="730835" x="4438650" y="4508500"/>
          <p14:tracePt t="730889" x="4438650" y="4514850"/>
          <p14:tracePt t="730945" x="4438650" y="4521200"/>
          <p14:tracePt t="730958" x="4438650" y="4527550"/>
          <p14:tracePt t="730967" x="4438650" y="4533900"/>
          <p14:tracePt t="730983" x="4438650" y="4540250"/>
          <p14:tracePt t="730991" x="4438650" y="4546600"/>
          <p14:tracePt t="730999" x="4432300" y="4546600"/>
          <p14:tracePt t="731015" x="4432300" y="4559300"/>
          <p14:tracePt t="731032" x="4432300" y="4565650"/>
          <p14:tracePt t="731049" x="4432300" y="4578350"/>
          <p14:tracePt t="731065" x="4432300" y="4584700"/>
          <p14:tracePt t="731082" x="4432300" y="4603750"/>
          <p14:tracePt t="731099" x="4432300" y="4610100"/>
          <p14:tracePt t="731117" x="4432300" y="4616450"/>
          <p14:tracePt t="731133" x="4432300" y="4622800"/>
          <p14:tracePt t="731148" x="4438650" y="4629150"/>
          <p14:tracePt t="731165" x="4445000" y="4648200"/>
          <p14:tracePt t="731182" x="4451350" y="4660900"/>
          <p14:tracePt t="731198" x="4457700" y="4673600"/>
          <p14:tracePt t="731215" x="4464050" y="4686300"/>
          <p14:tracePt t="731232" x="4489450" y="4711700"/>
          <p14:tracePt t="731248" x="4514850" y="4724400"/>
          <p14:tracePt t="731265" x="4533900" y="4737100"/>
          <p14:tracePt t="731282" x="4546600" y="4749800"/>
          <p14:tracePt t="731298" x="4559300" y="4762500"/>
          <p14:tracePt t="731315" x="4578350" y="4768850"/>
          <p14:tracePt t="731332" x="4597400" y="4781550"/>
          <p14:tracePt t="731348" x="4610100" y="4787900"/>
          <p14:tracePt t="731365" x="4629150" y="4794250"/>
          <p14:tracePt t="731382" x="4673600" y="4813300"/>
          <p14:tracePt t="731398" x="4686300" y="4826000"/>
          <p14:tracePt t="731415" x="4711700" y="4838700"/>
          <p14:tracePt t="731432" x="4743450" y="4851400"/>
          <p14:tracePt t="731448" x="4775200" y="4870450"/>
          <p14:tracePt t="731465" x="4800600" y="4876800"/>
          <p14:tracePt t="731482" x="4813300" y="4883150"/>
          <p14:tracePt t="731498" x="4845050" y="4889500"/>
          <p14:tracePt t="731515" x="4851400" y="4889500"/>
          <p14:tracePt t="731531" x="4870450" y="4889500"/>
          <p14:tracePt t="731548" x="4883150" y="4889500"/>
          <p14:tracePt t="731565" x="4914900" y="4889500"/>
          <p14:tracePt t="731581" x="4921250" y="4889500"/>
          <p14:tracePt t="731598" x="4940300" y="4889500"/>
          <p14:tracePt t="731615" x="4946650" y="4883150"/>
          <p14:tracePt t="731633" x="4965700" y="4883150"/>
          <p14:tracePt t="731665" x="4978400" y="4889500"/>
          <p14:tracePt t="731681" x="4991100" y="4889500"/>
          <p14:tracePt t="731698" x="5003800" y="4889500"/>
          <p14:tracePt t="731715" x="5016500" y="4889500"/>
          <p14:tracePt t="731732" x="5029200" y="4889500"/>
          <p14:tracePt t="731748" x="5041900" y="4883150"/>
          <p14:tracePt t="731750" x="5054600" y="4876800"/>
          <p14:tracePt t="731764" x="5080000" y="4876800"/>
          <p14:tracePt t="731781" x="5086350" y="4876800"/>
          <p14:tracePt t="731798" x="5105400" y="4876800"/>
          <p14:tracePt t="731831" x="5111750" y="4870450"/>
          <p14:tracePt t="731848" x="5124450" y="4864100"/>
          <p14:tracePt t="731864" x="5149850" y="4857750"/>
          <p14:tracePt t="731881" x="5194300" y="4838700"/>
          <p14:tracePt t="731898" x="5200650" y="4832350"/>
          <p14:tracePt t="731931" x="5213350" y="4819650"/>
          <p14:tracePt t="731950" x="5219700" y="4806950"/>
          <p14:tracePt t="731964" x="5226050" y="4787900"/>
          <p14:tracePt t="731981" x="5232400" y="4768850"/>
          <p14:tracePt t="731998" x="5245100" y="4762500"/>
          <p14:tracePt t="732014" x="5251450" y="4743450"/>
          <p14:tracePt t="732031" x="5257800" y="4730750"/>
          <p14:tracePt t="732048" x="5257800" y="4724400"/>
          <p14:tracePt t="732064" x="5264150" y="4718050"/>
          <p14:tracePt t="732098" x="5270500" y="4711700"/>
          <p14:tracePt t="732114" x="5270500" y="4705350"/>
          <p14:tracePt t="732131" x="5270500" y="4699000"/>
          <p14:tracePt t="732148" x="5270500" y="4692650"/>
          <p14:tracePt t="732164" x="5270500" y="4686300"/>
          <p14:tracePt t="732181" x="5270500" y="4679950"/>
          <p14:tracePt t="732198" x="5270500" y="4667250"/>
          <p14:tracePt t="732214" x="5270500" y="4660900"/>
          <p14:tracePt t="732231" x="5264150" y="4660900"/>
          <p14:tracePt t="732248" x="5238750" y="4641850"/>
          <p14:tracePt t="732264" x="5219700" y="4629150"/>
          <p14:tracePt t="732281" x="5207000" y="4616450"/>
          <p14:tracePt t="732297" x="5187950" y="4610100"/>
          <p14:tracePt t="732314" x="5162550" y="4597400"/>
          <p14:tracePt t="732331" x="5118100" y="4584700"/>
          <p14:tracePt t="732349" x="5080000" y="4565650"/>
          <p14:tracePt t="732364" x="5073650" y="4559300"/>
          <p14:tracePt t="732381" x="5054600" y="4559300"/>
          <p14:tracePt t="732397" x="5016500" y="4559300"/>
          <p14:tracePt t="732414" x="5003800" y="4552950"/>
          <p14:tracePt t="732431" x="4984750" y="4546600"/>
          <p14:tracePt t="732447" x="4965700" y="4546600"/>
          <p14:tracePt t="732464" x="4940300" y="4527550"/>
          <p14:tracePt t="732481" x="4914900" y="4514850"/>
          <p14:tracePt t="732498" x="4870450" y="4508500"/>
          <p14:tracePt t="732514" x="4851400" y="4502150"/>
          <p14:tracePt t="732531" x="4794250" y="4495800"/>
          <p14:tracePt t="732547" x="4768850" y="4483100"/>
          <p14:tracePt t="732564" x="4743450" y="4483100"/>
          <p14:tracePt t="732580" x="4711700" y="4476750"/>
          <p14:tracePt t="732597" x="4692650" y="4476750"/>
          <p14:tracePt t="732615" x="4667250" y="4476750"/>
          <p14:tracePt t="732631" x="4648200" y="4476750"/>
          <p14:tracePt t="732647" x="4635500" y="4476750"/>
          <p14:tracePt t="732664" x="4629150" y="4476750"/>
          <p14:tracePt t="732697" x="4629150" y="4483100"/>
          <p14:tracePt t="732714" x="4622800" y="4483100"/>
          <p14:tracePt t="732730" x="4610100" y="4483100"/>
          <p14:tracePt t="732747" x="4597400" y="4483100"/>
          <p14:tracePt t="732764" x="4584700" y="4489450"/>
          <p14:tracePt t="732780" x="4572000" y="4495800"/>
          <p14:tracePt t="732797" x="4552950" y="4502150"/>
          <p14:tracePt t="732814" x="4546600" y="4502150"/>
          <p14:tracePt t="732830" x="4540250" y="4502150"/>
          <p14:tracePt t="732847" x="4533900" y="4508500"/>
          <p14:tracePt t="732864" x="4527550" y="4508500"/>
          <p14:tracePt t="732880" x="4521200" y="4521200"/>
          <p14:tracePt t="732897" x="4514850" y="4521200"/>
          <p14:tracePt t="732914" x="4514850" y="4527550"/>
          <p14:tracePt t="732947" x="4514850" y="4533900"/>
          <p14:tracePt t="733041" x="4514850" y="4540250"/>
          <p14:tracePt t="733060" x="4514850" y="4546600"/>
          <p14:tracePt t="733171" x="4514850" y="4552950"/>
          <p14:tracePt t="733209" x="4502150" y="4552950"/>
          <p14:tracePt t="733217" x="4483100" y="4552950"/>
          <p14:tracePt t="733224" x="4470400" y="4552950"/>
          <p14:tracePt t="733233" x="4445000" y="4552950"/>
          <p14:tracePt t="733247" x="4425950" y="4552950"/>
          <p14:tracePt t="733264" x="4400550" y="4559300"/>
          <p14:tracePt t="733280" x="4368800" y="4565650"/>
          <p14:tracePt t="733297" x="4279900" y="4565650"/>
          <p14:tracePt t="733313" x="4203700" y="4572000"/>
          <p14:tracePt t="733330" x="4191000" y="4572000"/>
          <p14:tracePt t="733347" x="3943350" y="4572000"/>
          <p14:tracePt t="733365" x="3765550" y="4584700"/>
          <p14:tracePt t="733380" x="3613150" y="4610100"/>
          <p14:tracePt t="733396" x="3517900" y="4610100"/>
          <p14:tracePt t="733413" x="3352800" y="4622800"/>
          <p14:tracePt t="733430" x="3168650" y="4629150"/>
          <p14:tracePt t="733447" x="2965450" y="4635500"/>
          <p14:tracePt t="733463" x="2813050" y="4635500"/>
          <p14:tracePt t="733480" x="2647950" y="4660900"/>
          <p14:tracePt t="733497" x="2546350" y="4660900"/>
          <p14:tracePt t="733514" x="2368550" y="4660900"/>
          <p14:tracePt t="733530" x="2146300" y="4679950"/>
          <p14:tracePt t="733546" x="2038350" y="4679950"/>
          <p14:tracePt t="733563" x="1905000" y="4673600"/>
          <p14:tracePt t="733580" x="1746250" y="4654550"/>
          <p14:tracePt t="733596" x="1587500" y="4648200"/>
          <p14:tracePt t="733613" x="1441450" y="4648200"/>
          <p14:tracePt t="733630" x="1333500" y="4673600"/>
          <p14:tracePt t="733646" x="1231900" y="4679950"/>
          <p14:tracePt t="733663" x="1136650" y="4686300"/>
          <p14:tracePt t="733680" x="977900" y="4692650"/>
          <p14:tracePt t="733696" x="857250" y="4699000"/>
          <p14:tracePt t="733713" x="762000" y="4711700"/>
          <p14:tracePt t="733729" x="692150" y="4718050"/>
          <p14:tracePt t="733746" x="558800" y="4724400"/>
          <p14:tracePt t="733748" x="488950" y="4730750"/>
          <p14:tracePt t="733763" x="450850" y="4737100"/>
          <p14:tracePt t="733781" x="317500" y="4737100"/>
          <p14:tracePt t="733796" x="273050" y="4737100"/>
          <p14:tracePt t="733813" x="241300" y="4737100"/>
          <p14:tracePt t="733830" x="222250" y="4730750"/>
          <p14:tracePt t="733846" x="209550" y="4724400"/>
          <p14:tracePt t="733880" x="203200" y="4724400"/>
          <p14:tracePt t="733904" x="215900" y="4724400"/>
          <p14:tracePt t="733913" x="222250" y="4724400"/>
          <p14:tracePt t="733930" x="247650" y="4724400"/>
          <p14:tracePt t="733946" x="311150" y="4724400"/>
          <p14:tracePt t="733963" x="400050" y="4730750"/>
          <p14:tracePt t="733979" x="488950" y="4730750"/>
          <p14:tracePt t="733996" x="692150" y="4730750"/>
          <p14:tracePt t="734012" x="831850" y="4730750"/>
          <p14:tracePt t="734030" x="1028700" y="4724400"/>
          <p14:tracePt t="734046" x="1174750" y="4724400"/>
          <p14:tracePt t="734063" x="1314450" y="4711700"/>
          <p14:tracePt t="734079" x="1441450" y="4711700"/>
          <p14:tracePt t="734096" x="1651000" y="4711700"/>
          <p14:tracePt t="734113" x="1746250" y="4711700"/>
          <p14:tracePt t="734129" x="1847850" y="4711700"/>
          <p14:tracePt t="734146" x="1981200" y="4711700"/>
          <p14:tracePt t="734163" x="2076450" y="4718050"/>
          <p14:tracePt t="734179" x="2120900" y="4718050"/>
          <p14:tracePt t="734196" x="2178050" y="4711700"/>
          <p14:tracePt t="734213" x="2216150" y="4699000"/>
          <p14:tracePt t="734229" x="2241550" y="4692650"/>
          <p14:tracePt t="734246" x="2260600" y="4692650"/>
          <p14:tracePt t="734250" x="2266950" y="4692650"/>
          <p14:tracePt t="734262" x="2273300" y="4692650"/>
          <p14:tracePt t="734280" x="2305050" y="4686300"/>
          <p14:tracePt t="734296" x="2317750" y="4686300"/>
          <p14:tracePt t="734313" x="2374900" y="4686300"/>
          <p14:tracePt t="734329" x="2393950" y="4692650"/>
          <p14:tracePt t="734346" x="2419350" y="4692650"/>
          <p14:tracePt t="734362" x="2476500" y="4692650"/>
          <p14:tracePt t="734379" x="2520950" y="4699000"/>
          <p14:tracePt t="734396" x="2635250" y="4699000"/>
          <p14:tracePt t="734413" x="2692400" y="4699000"/>
          <p14:tracePt t="734429" x="2730500" y="4699000"/>
          <p14:tracePt t="734446" x="2768600" y="4699000"/>
          <p14:tracePt t="734462" x="2825750" y="4699000"/>
          <p14:tracePt t="734479" x="2882900" y="4699000"/>
          <p14:tracePt t="734496" x="2908300" y="4699000"/>
          <p14:tracePt t="734513" x="2914650" y="4699000"/>
          <p14:tracePt t="734546" x="2908300" y="4699000"/>
          <p14:tracePt t="734562" x="2889250" y="4699000"/>
          <p14:tracePt t="734579" x="2844800" y="4699000"/>
          <p14:tracePt t="734595" x="2787650" y="4718050"/>
          <p14:tracePt t="734612" x="2736850" y="4718050"/>
          <p14:tracePt t="734629" x="2667000" y="4718050"/>
          <p14:tracePt t="734646" x="2546350" y="4718050"/>
          <p14:tracePt t="734662" x="2425700" y="4705350"/>
          <p14:tracePt t="734679" x="2324100" y="4705350"/>
          <p14:tracePt t="734695" x="2273300" y="4705350"/>
          <p14:tracePt t="734712" x="2241550" y="4705350"/>
          <p14:tracePt t="734729" x="2235200" y="4705350"/>
          <p14:tracePt t="734773" x="2241550" y="4705350"/>
          <p14:tracePt t="734781" x="2266950" y="4705350"/>
          <p14:tracePt t="734795" x="2317750" y="4705350"/>
          <p14:tracePt t="734812" x="2393950" y="4711700"/>
          <p14:tracePt t="734829" x="2463800" y="4711700"/>
          <p14:tracePt t="734845" x="2552700" y="4711700"/>
          <p14:tracePt t="734862" x="2686050" y="4718050"/>
          <p14:tracePt t="734878" x="2940050" y="4718050"/>
          <p14:tracePt t="734896" x="3187700" y="4724400"/>
          <p14:tracePt t="734912" x="3422650" y="4737100"/>
          <p14:tracePt t="734929" x="3600450" y="4768850"/>
          <p14:tracePt t="734945" x="3822700" y="4768850"/>
          <p14:tracePt t="734962" x="4019550" y="4768850"/>
          <p14:tracePt t="734979" x="4127500" y="4768850"/>
          <p14:tracePt t="734997" x="4241800" y="4768850"/>
          <p14:tracePt t="735012" x="4362450" y="4781550"/>
          <p14:tracePt t="735029" x="4400550" y="4781550"/>
          <p14:tracePt t="735045" x="4521200" y="4768850"/>
          <p14:tracePt t="735062" x="4572000" y="4762500"/>
          <p14:tracePt t="735078" x="4641850" y="4756150"/>
          <p14:tracePt t="735095" x="4692650" y="4756150"/>
          <p14:tracePt t="735112" x="4781550" y="4749800"/>
          <p14:tracePt t="735129" x="4832350" y="4749800"/>
          <p14:tracePt t="735145" x="4902200" y="4749800"/>
          <p14:tracePt t="735162" x="5016500" y="4743450"/>
          <p14:tracePt t="735178" x="5054600" y="4743450"/>
          <p14:tracePt t="735195" x="5080000" y="4743450"/>
          <p14:tracePt t="735212" x="5118100" y="4743450"/>
          <p14:tracePt t="735228" x="5194300" y="4743450"/>
          <p14:tracePt t="735245" x="5226050" y="4743450"/>
          <p14:tracePt t="735248" x="5245100" y="4743450"/>
          <p14:tracePt t="735262" x="5257800" y="4743450"/>
          <p14:tracePt t="735278" x="5270500" y="4743450"/>
          <p14:tracePt t="735295" x="5270500" y="4737100"/>
          <p14:tracePt t="735312" x="5276850" y="4730750"/>
          <p14:tracePt t="735328" x="5276850" y="4724400"/>
          <p14:tracePt t="735361" x="5276850" y="4711700"/>
          <p14:tracePt t="735378" x="5276850" y="4705350"/>
          <p14:tracePt t="735395" x="5257800" y="4679950"/>
          <p14:tracePt t="735412" x="5149850" y="4572000"/>
          <p14:tracePt t="735429" x="5086350" y="4540250"/>
          <p14:tracePt t="735445" x="5054600" y="4521200"/>
          <p14:tracePt t="735462" x="5016500" y="4514850"/>
          <p14:tracePt t="735478" x="4959350" y="4495800"/>
          <p14:tracePt t="735495" x="4902200" y="4470400"/>
          <p14:tracePt t="735512" x="4813300" y="4445000"/>
          <p14:tracePt t="735528" x="4724400" y="4432300"/>
          <p14:tracePt t="735545" x="4654550" y="4432300"/>
          <p14:tracePt t="735561" x="4597400" y="4432300"/>
          <p14:tracePt t="735578" x="4559300" y="4438650"/>
          <p14:tracePt t="735595" x="4508500" y="4438650"/>
          <p14:tracePt t="735611" x="4470400" y="4438650"/>
          <p14:tracePt t="735628" x="4432300" y="4438650"/>
          <p14:tracePt t="735645" x="4406900" y="4438650"/>
          <p14:tracePt t="735662" x="4394200" y="4445000"/>
          <p14:tracePt t="735678" x="4381500" y="4451350"/>
          <p14:tracePt t="735695" x="4368800" y="4470400"/>
          <p14:tracePt t="735711" x="4362450" y="4470400"/>
          <p14:tracePt t="735728" x="4349750" y="4483100"/>
          <p14:tracePt t="735745" x="4343400" y="4502150"/>
          <p14:tracePt t="735749" x="4330700" y="4502150"/>
          <p14:tracePt t="735761" x="4330700" y="4508500"/>
          <p14:tracePt t="735778" x="4330700" y="4521200"/>
          <p14:tracePt t="735795" x="4330700" y="4540250"/>
          <p14:tracePt t="735812" x="4330700" y="4565650"/>
          <p14:tracePt t="735828" x="4337050" y="4591050"/>
          <p14:tracePt t="735845" x="4362450" y="4648200"/>
          <p14:tracePt t="735861" x="4400550" y="4718050"/>
          <p14:tracePt t="735878" x="4438650" y="4768850"/>
          <p14:tracePt t="735894" x="4495800" y="4800600"/>
          <p14:tracePt t="735912" x="4572000" y="4819650"/>
          <p14:tracePt t="735928" x="4591050" y="4826000"/>
          <p14:tracePt t="735944" x="4692650" y="4826000"/>
          <p14:tracePt t="735961" x="4781550" y="4845050"/>
          <p14:tracePt t="735978" x="4838700" y="4851400"/>
          <p14:tracePt t="735994" x="4876800" y="4851400"/>
          <p14:tracePt t="736011" x="4902200" y="4851400"/>
          <p14:tracePt t="736027" x="4940300" y="4851400"/>
          <p14:tracePt t="736044" x="4991100" y="4851400"/>
          <p14:tracePt t="736061" x="5029200" y="4851400"/>
          <p14:tracePt t="736078" x="5073650" y="4851400"/>
          <p14:tracePt t="736094" x="5118100" y="4845050"/>
          <p14:tracePt t="736111" x="5156200" y="4832350"/>
          <p14:tracePt t="736128" x="5181600" y="4826000"/>
          <p14:tracePt t="736144" x="5213350" y="4819650"/>
          <p14:tracePt t="736161" x="5226050" y="4819650"/>
          <p14:tracePt t="736178" x="5245100" y="4813300"/>
          <p14:tracePt t="736194" x="5276850" y="4806950"/>
          <p14:tracePt t="736211" x="5283200" y="4806950"/>
          <p14:tracePt t="736228" x="5289550" y="4806950"/>
          <p14:tracePt t="736405" x="5283200" y="4800600"/>
          <p14:tracePt t="736415" x="5276850" y="4794250"/>
          <p14:tracePt t="736420" x="5257800" y="4794250"/>
          <p14:tracePt t="736428" x="5245100" y="4787900"/>
          <p14:tracePt t="736445" x="5219700" y="4781550"/>
          <p14:tracePt t="736461" x="5181600" y="4775200"/>
          <p14:tracePt t="736477" x="5137150" y="4756150"/>
          <p14:tracePt t="736494" x="5048250" y="4737100"/>
          <p14:tracePt t="736511" x="4895850" y="4711700"/>
          <p14:tracePt t="736527" x="4781550" y="4705350"/>
          <p14:tracePt t="736544" x="4737100" y="4705350"/>
          <p14:tracePt t="736561" x="4718050" y="4705350"/>
          <p14:tracePt t="736646" x="4737100" y="4705350"/>
          <p14:tracePt t="736654" x="4749800" y="4705350"/>
          <p14:tracePt t="736663" x="4762500" y="4705350"/>
          <p14:tracePt t="736678" x="4781550" y="4705350"/>
          <p14:tracePt t="736694" x="4806950" y="4705350"/>
          <p14:tracePt t="736710" x="4826000" y="4705350"/>
          <p14:tracePt t="736727" x="4832350" y="4705350"/>
          <p14:tracePt t="736744" x="4838700" y="4705350"/>
          <p14:tracePt t="736760" x="4845050" y="4705350"/>
          <p14:tracePt t="736777" x="4851400" y="4705350"/>
          <p14:tracePt t="737281" x="4851400" y="4699000"/>
          <p14:tracePt t="737289" x="4857750" y="4679950"/>
          <p14:tracePt t="737295" x="4870450" y="4660900"/>
          <p14:tracePt t="737310" x="4883150" y="4635500"/>
          <p14:tracePt t="737327" x="4889500" y="4635500"/>
          <p14:tracePt t="737360" x="4895850" y="4635500"/>
          <p14:tracePt t="737421" x="4895850" y="4629150"/>
          <p14:tracePt t="737547" x="4902200" y="4629150"/>
          <p14:tracePt t="737553" x="4914900" y="4635500"/>
          <p14:tracePt t="737561" x="4933950" y="4641850"/>
          <p14:tracePt t="737576" x="4965700" y="4648200"/>
          <p14:tracePt t="737593" x="4984750" y="4654550"/>
          <p14:tracePt t="737610" x="5022850" y="4667250"/>
          <p14:tracePt t="737626" x="5060950" y="4667250"/>
          <p14:tracePt t="737643" x="5086350" y="4667250"/>
          <p14:tracePt t="737660" x="5124450" y="4667250"/>
          <p14:tracePt t="737676" x="5149850" y="4667250"/>
          <p14:tracePt t="737695" x="5175250" y="4667250"/>
          <p14:tracePt t="737710" x="5194300" y="4667250"/>
          <p14:tracePt t="737726" x="5213350" y="4654550"/>
          <p14:tracePt t="737743" x="5232400" y="4648200"/>
          <p14:tracePt t="737760" x="5238750" y="4648200"/>
          <p14:tracePt t="737776" x="5245100" y="4648200"/>
          <p14:tracePt t="737793" x="5251450" y="4641850"/>
          <p14:tracePt t="737810" x="5257800" y="4629150"/>
          <p14:tracePt t="737826" x="5257800" y="4622800"/>
          <p14:tracePt t="737843" x="5257800" y="4616450"/>
          <p14:tracePt t="737859" x="5257800" y="4610100"/>
          <p14:tracePt t="737893" x="5257800" y="4603750"/>
          <p14:tracePt t="737909" x="5251450" y="4597400"/>
          <p14:tracePt t="737926" x="5232400" y="4565650"/>
          <p14:tracePt t="737943" x="5207000" y="4546600"/>
          <p14:tracePt t="737959" x="5168900" y="4514850"/>
          <p14:tracePt t="737976" x="5143500" y="4508500"/>
          <p14:tracePt t="737993" x="5118100" y="4483100"/>
          <p14:tracePt t="738009" x="5092700" y="4470400"/>
          <p14:tracePt t="738026" x="5073650" y="4464050"/>
          <p14:tracePt t="738043" x="4984750" y="4425950"/>
          <p14:tracePt t="738060" x="4895850" y="4419600"/>
          <p14:tracePt t="738076" x="4838700" y="4394200"/>
          <p14:tracePt t="738093" x="4813300" y="4394200"/>
          <p14:tracePt t="738109" x="4794250" y="4387850"/>
          <p14:tracePt t="738126" x="4762500" y="4381500"/>
          <p14:tracePt t="738143" x="4705350" y="4381500"/>
          <p14:tracePt t="738159" x="4648200" y="4375150"/>
          <p14:tracePt t="738176" x="4603750" y="4375150"/>
          <p14:tracePt t="738193" x="4565650" y="4375150"/>
          <p14:tracePt t="738209" x="4514850" y="4375150"/>
          <p14:tracePt t="738226" x="4476750" y="4375150"/>
          <p14:tracePt t="738243" x="4425950" y="4381500"/>
          <p14:tracePt t="738261" x="4394200" y="4381500"/>
          <p14:tracePt t="738264" x="4381500" y="4381500"/>
          <p14:tracePt t="738276" x="4362450" y="4387850"/>
          <p14:tracePt t="738292" x="4343400" y="4394200"/>
          <p14:tracePt t="738309" x="4318000" y="4394200"/>
          <p14:tracePt t="738326" x="4311650" y="4400550"/>
          <p14:tracePt t="738343" x="4305300" y="4406900"/>
          <p14:tracePt t="738359" x="4292600" y="4419600"/>
          <p14:tracePt t="738376" x="4279900" y="4445000"/>
          <p14:tracePt t="738392" x="4273550" y="4470400"/>
          <p14:tracePt t="738409" x="4273550" y="4489450"/>
          <p14:tracePt t="738426" x="4267200" y="4521200"/>
          <p14:tracePt t="738442" x="4267200" y="4546600"/>
          <p14:tracePt t="738460" x="4267200" y="4578350"/>
          <p14:tracePt t="738476" x="4273550" y="4616450"/>
          <p14:tracePt t="738492" x="4286250" y="4673600"/>
          <p14:tracePt t="738509" x="4330700" y="4768850"/>
          <p14:tracePt t="738526" x="4362450" y="4838700"/>
          <p14:tracePt t="738542" x="4400550" y="4864100"/>
          <p14:tracePt t="738559" x="4432300" y="4883150"/>
          <p14:tracePt t="738576" x="4457700" y="4895850"/>
          <p14:tracePt t="738592" x="4552950" y="4921250"/>
          <p14:tracePt t="738609" x="4610100" y="4940300"/>
          <p14:tracePt t="738626" x="4711700" y="4940300"/>
          <p14:tracePt t="738642" x="4781550" y="4940300"/>
          <p14:tracePt t="738659" x="4813300" y="4946650"/>
          <p14:tracePt t="738676" x="4876800" y="4946650"/>
          <p14:tracePt t="738692" x="4902200" y="4946650"/>
          <p14:tracePt t="738709" x="4978400" y="4946650"/>
          <p14:tracePt t="738725" x="5029200" y="4933950"/>
          <p14:tracePt t="738742" x="5048250" y="4921250"/>
          <p14:tracePt t="738759" x="5111750" y="4902200"/>
          <p14:tracePt t="738775" x="5149850" y="4883150"/>
          <p14:tracePt t="738792" x="5194300" y="4864100"/>
          <p14:tracePt t="738809" x="5232400" y="4845050"/>
          <p14:tracePt t="738826" x="5295900" y="4806950"/>
          <p14:tracePt t="738842" x="5321300" y="4787900"/>
          <p14:tracePt t="738859" x="5334000" y="4762500"/>
          <p14:tracePt t="738875" x="5334000" y="4737100"/>
          <p14:tracePt t="738894" x="5334000" y="4692650"/>
          <p14:tracePt t="738909" x="5314950" y="4635500"/>
          <p14:tracePt t="738925" x="5295900" y="4603750"/>
          <p14:tracePt t="738942" x="5276850" y="4584700"/>
          <p14:tracePt t="738959" x="5251450" y="4572000"/>
          <p14:tracePt t="738975" x="5245100" y="4565650"/>
          <p14:tracePt t="738992" x="5232400" y="4559300"/>
          <p14:tracePt t="739009" x="5207000" y="4559300"/>
          <p14:tracePt t="739025" x="5194300" y="4559300"/>
          <p14:tracePt t="739042" x="5187950" y="4565650"/>
          <p14:tracePt t="739059" x="5181600" y="4565650"/>
          <p14:tracePt t="739076" x="5168900" y="4584700"/>
          <p14:tracePt t="739109" x="5168900" y="4591050"/>
          <p14:tracePt t="740864" x="5168900" y="4578350"/>
          <p14:tracePt t="740872" x="5168900" y="4572000"/>
          <p14:tracePt t="740880" x="5168900" y="4559300"/>
          <p14:tracePt t="740898" x="5168900" y="4552950"/>
          <p14:tracePt t="740936" x="5175250" y="4527550"/>
          <p14:tracePt t="740944" x="5175250" y="4508500"/>
          <p14:tracePt t="740950" x="5181600" y="4502150"/>
          <p14:tracePt t="740959" x="5194300" y="4489450"/>
          <p14:tracePt t="740974" x="5200650" y="4432300"/>
          <p14:tracePt t="740990" x="5213350" y="4387850"/>
          <p14:tracePt t="741007" x="5219700" y="4362450"/>
          <p14:tracePt t="741023" x="5219700" y="4337050"/>
          <p14:tracePt t="741040" x="5219700" y="4260850"/>
          <p14:tracePt t="741057" x="5219700" y="4222750"/>
          <p14:tracePt t="741074" x="5213350" y="4191000"/>
          <p14:tracePt t="741090" x="5213350" y="4178300"/>
          <p14:tracePt t="741107" x="5213350" y="4171950"/>
          <p14:tracePt t="741124" x="5213350" y="4140200"/>
          <p14:tracePt t="741140" x="5207000" y="4095750"/>
          <p14:tracePt t="741157" x="5194300" y="4019550"/>
          <p14:tracePt t="741174" x="5194300" y="4000500"/>
          <p14:tracePt t="741190" x="5194300" y="3987800"/>
          <p14:tracePt t="741207" x="5194300" y="3975100"/>
          <p14:tracePt t="741224" x="5187950" y="3930650"/>
          <p14:tracePt t="741240" x="5181600" y="3905250"/>
          <p14:tracePt t="741257" x="5162550" y="3873500"/>
          <p14:tracePt t="741273" x="5162550" y="3867150"/>
          <p14:tracePt t="741290" x="5156200" y="3860800"/>
          <p14:tracePt t="741311" x="5156200" y="3854450"/>
          <p14:tracePt t="741323" x="5156200" y="3848100"/>
          <p14:tracePt t="741359" x="5156200" y="3841750"/>
          <p14:tracePt t="741365" x="5156200" y="3835400"/>
          <p14:tracePt t="741389" x="5156200" y="3829050"/>
          <p14:tracePt t="741413" x="5156200" y="3822700"/>
          <p14:tracePt t="741428" x="5156200" y="3816350"/>
          <p14:tracePt t="741437" x="5156200" y="3803650"/>
          <p14:tracePt t="741444" x="5156200" y="3797300"/>
          <p14:tracePt t="741457" x="5156200" y="3790950"/>
          <p14:tracePt t="741474" x="5156200" y="3765550"/>
          <p14:tracePt t="741490" x="5156200" y="3759200"/>
          <p14:tracePt t="741507" x="5156200" y="3752850"/>
          <p14:tracePt t="741569" x="5156200" y="3746500"/>
          <p14:tracePt t="741577" x="5162550" y="3740150"/>
          <p14:tracePt t="741585" x="5162550" y="3733800"/>
          <p14:tracePt t="741601" x="5162550" y="3727450"/>
          <p14:tracePt t="741609" x="5162550" y="3721100"/>
          <p14:tracePt t="741623" x="5168900" y="3714750"/>
          <p14:tracePt t="741646" x="5168900" y="3702050"/>
          <p14:tracePt t="741656" x="5168900" y="3689350"/>
          <p14:tracePt t="741673" x="5168900" y="3683000"/>
          <p14:tracePt t="741690" x="5168900" y="3663950"/>
          <p14:tracePt t="741706" x="5168900" y="3632200"/>
          <p14:tracePt t="741723" x="5168900" y="3619500"/>
          <p14:tracePt t="741756" x="5168900" y="3613150"/>
          <p14:tracePt t="741773" x="5168900" y="3606800"/>
          <p14:tracePt t="741790" x="5162550" y="3600450"/>
          <p14:tracePt t="741806" x="5156200" y="3594100"/>
          <p14:tracePt t="741827" x="5156200" y="3587750"/>
          <p14:tracePt t="741840" x="5156200" y="3581400"/>
          <p14:tracePt t="741881" x="5156200" y="3575050"/>
          <p14:tracePt t="741889" x="5156200" y="3568700"/>
          <p14:tracePt t="741896" x="5149850" y="3568700"/>
          <p14:tracePt t="741906" x="5149850" y="3549650"/>
          <p14:tracePt t="741923" x="5143500" y="3511550"/>
          <p14:tracePt t="741940" x="5137150" y="3473450"/>
          <p14:tracePt t="741956" x="5124450" y="3448050"/>
          <p14:tracePt t="741973" x="5124450" y="3441700"/>
          <p14:tracePt t="741990" x="5124450" y="3429000"/>
          <p14:tracePt t="742006" x="5124450" y="3422650"/>
          <p14:tracePt t="742023" x="5124450" y="3409950"/>
          <p14:tracePt t="742039" x="5124450" y="3403600"/>
          <p14:tracePt t="742056" x="5124450" y="3378200"/>
          <p14:tracePt t="742073" x="5124450" y="3365500"/>
          <p14:tracePt t="742089" x="5124450" y="3352800"/>
          <p14:tracePt t="742106" x="5124450" y="3346450"/>
          <p14:tracePt t="742123" x="5124450" y="3340100"/>
          <p14:tracePt t="742281" x="5124450" y="3346450"/>
          <p14:tracePt t="742303" x="5124450" y="3352800"/>
          <p14:tracePt t="742329" x="5124450" y="3359150"/>
          <p14:tracePt t="742389" x="5124450" y="3365500"/>
          <p14:tracePt t="742404" x="5124450" y="3371850"/>
          <p14:tracePt t="742429" x="5130800" y="3384550"/>
          <p14:tracePt t="742444" x="5130800" y="3390900"/>
          <p14:tracePt t="742462" x="5130800" y="3403600"/>
          <p14:tracePt t="742475" x="5137150" y="3409950"/>
          <p14:tracePt t="742490" x="5137150" y="3422650"/>
          <p14:tracePt t="742507" x="5137150" y="3429000"/>
          <p14:tracePt t="742525" x="5137150" y="3435350"/>
          <p14:tracePt t="742765" x="5137150" y="3441700"/>
          <p14:tracePt t="742773" x="5137150" y="3448050"/>
          <p14:tracePt t="742779" x="5143500" y="3454400"/>
          <p14:tracePt t="742795" x="5143500" y="3467100"/>
          <p14:tracePt t="742805" x="5143500" y="3473450"/>
          <p14:tracePt t="742822" x="5143500" y="3479800"/>
          <p14:tracePt t="742839" x="5143500" y="3486150"/>
          <p14:tracePt t="743014" x="5143500" y="3492500"/>
          <p14:tracePt t="743165" x="5143500" y="3498850"/>
          <p14:tracePt t="743256" x="5143500" y="3505200"/>
          <p14:tracePt t="743265" x="5143500" y="3511550"/>
          <p14:tracePt t="743359" x="5143500" y="3517900"/>
          <p14:tracePt t="743381" x="5143500" y="3524250"/>
          <p14:tracePt t="743437" x="5143500" y="3536950"/>
          <p14:tracePt t="743491" x="5143500" y="3543300"/>
          <p14:tracePt t="743523" x="5143500" y="3549650"/>
          <p14:tracePt t="743538" x="5143500" y="3556000"/>
          <p14:tracePt t="743544" x="5143500" y="3562350"/>
          <p14:tracePt t="743555" x="5143500" y="3568700"/>
          <p14:tracePt t="743571" x="5143500" y="3594100"/>
          <p14:tracePt t="743588" x="5143500" y="3606800"/>
          <p14:tracePt t="743605" x="5143500" y="3625850"/>
          <p14:tracePt t="743622" x="5143500" y="3644900"/>
          <p14:tracePt t="743638" x="5143500" y="3657600"/>
          <p14:tracePt t="743655" x="5143500" y="3663950"/>
          <p14:tracePt t="743671" x="5143500" y="3670300"/>
          <p14:tracePt t="743688" x="5143500" y="3689350"/>
          <p14:tracePt t="743704" x="5143500" y="3702050"/>
          <p14:tracePt t="743721" x="5143500" y="3708400"/>
          <p14:tracePt t="743738" x="5143500" y="3727450"/>
          <p14:tracePt t="743755" x="5143500" y="3765550"/>
          <p14:tracePt t="743772" x="5143500" y="3803650"/>
          <p14:tracePt t="743788" x="5143500" y="3829050"/>
          <p14:tracePt t="743805" x="5143500" y="3873500"/>
          <p14:tracePt t="743821" x="5143500" y="3892550"/>
          <p14:tracePt t="743838" x="5143500" y="3930650"/>
          <p14:tracePt t="743855" x="5137150" y="3968750"/>
          <p14:tracePt t="743872" x="5137150" y="4025900"/>
          <p14:tracePt t="743888" x="5137150" y="4032250"/>
          <p14:tracePt t="743905" x="5137150" y="4089400"/>
          <p14:tracePt t="743921" x="5137150" y="4127500"/>
          <p14:tracePt t="743938" x="5137150" y="4165600"/>
          <p14:tracePt t="743955" x="5137150" y="4216400"/>
          <p14:tracePt t="743971" x="5137150" y="4273550"/>
          <p14:tracePt t="743988" x="5143500" y="4318000"/>
          <p14:tracePt t="744004" x="5143500" y="4330700"/>
          <p14:tracePt t="744021" x="5143500" y="4343400"/>
          <p14:tracePt t="744038" x="5143500" y="4349750"/>
          <p14:tracePt t="744071" x="5143500" y="4356100"/>
          <p14:tracePt t="744088" x="5143500" y="4368800"/>
          <p14:tracePt t="744104" x="5137150" y="4387850"/>
          <p14:tracePt t="744122" x="5137150" y="4413250"/>
          <p14:tracePt t="744138" x="5137150" y="4432300"/>
          <p14:tracePt t="744155" x="5130800" y="4451350"/>
          <p14:tracePt t="744171" x="5130800" y="4464050"/>
          <p14:tracePt t="744188" x="5124450" y="4476750"/>
          <p14:tracePt t="744204" x="5124450" y="4508500"/>
          <p14:tracePt t="744221" x="5118100" y="4521200"/>
          <p14:tracePt t="744238" x="5118100" y="4540250"/>
          <p14:tracePt t="744254" x="5111750" y="4572000"/>
          <p14:tracePt t="744271" x="5105400" y="4603750"/>
          <p14:tracePt t="744288" x="5099050" y="4667250"/>
          <p14:tracePt t="744304" x="5099050" y="4686300"/>
          <p14:tracePt t="744321" x="5092700" y="4699000"/>
          <p14:tracePt t="744338" x="5086350" y="4724400"/>
          <p14:tracePt t="744354" x="5080000" y="4756150"/>
          <p14:tracePt t="744371" x="5073650" y="4775200"/>
          <p14:tracePt t="744388" x="5073650" y="4800600"/>
          <p14:tracePt t="744404" x="5073650" y="4857750"/>
          <p14:tracePt t="744421" x="5073650" y="4895850"/>
          <p14:tracePt t="744437" x="5073650" y="4921250"/>
          <p14:tracePt t="744454" x="5073650" y="4933950"/>
          <p14:tracePt t="744471" x="5073650" y="4946650"/>
          <p14:tracePt t="744488" x="5073650" y="4953000"/>
          <p14:tracePt t="744504" x="5073650" y="4972050"/>
          <p14:tracePt t="744521" x="5073650" y="4991100"/>
          <p14:tracePt t="744537" x="5073650" y="5003800"/>
          <p14:tracePt t="744554" x="5073650" y="5016500"/>
          <p14:tracePt t="744571" x="5073650" y="5022850"/>
          <p14:tracePt t="744587" x="5073650" y="5029200"/>
          <p14:tracePt t="744621" x="5073650" y="5041900"/>
          <p14:tracePt t="744638" x="5073650" y="5060950"/>
          <p14:tracePt t="744671" x="5073650" y="5067300"/>
          <p14:tracePt t="744687" x="5073650" y="5073650"/>
          <p14:tracePt t="744725" x="5073650" y="5080000"/>
          <p14:tracePt t="744732" x="5073650" y="5086350"/>
          <p14:tracePt t="744764" x="5073650" y="5092700"/>
          <p14:tracePt t="744942" x="5073650" y="5099050"/>
          <p14:tracePt t="744982" x="5073650" y="5105400"/>
          <p14:tracePt t="745015" x="5073650" y="5111750"/>
          <p14:tracePt t="746069" x="5073650" y="5118100"/>
          <p14:tracePt t="746311" x="5073650" y="5124450"/>
          <p14:tracePt t="746372" x="5080000" y="5124450"/>
          <p14:tracePt t="746383" x="5080000" y="5130800"/>
          <p14:tracePt t="746414" x="5086350" y="5130800"/>
          <p14:tracePt t="747093" x="5086350" y="5137150"/>
          <p14:tracePt t="747101" x="5086350" y="5143500"/>
          <p14:tracePt t="747109" x="5092700" y="5149850"/>
          <p14:tracePt t="747132" x="5099050" y="5149850"/>
          <p14:tracePt t="747139" x="5099050" y="5156200"/>
          <p14:tracePt t="747152" x="5099050" y="5162550"/>
          <p14:tracePt t="747179" x="5105400" y="5168900"/>
          <p14:tracePt t="747209" x="5105400" y="5175250"/>
          <p14:tracePt t="747225" x="5105400" y="5181600"/>
          <p14:tracePt t="747241" x="5105400" y="5187950"/>
          <p14:tracePt t="747265" x="5105400" y="5194300"/>
          <p14:tracePt t="747282" x="5099050" y="5194300"/>
          <p14:tracePt t="747286" x="5099050" y="5200650"/>
          <p14:tracePt t="747294" x="5092700" y="5219700"/>
          <p14:tracePt t="747302" x="5086350" y="5226050"/>
          <p14:tracePt t="747318" x="5080000" y="5238750"/>
          <p14:tracePt t="747335" x="5073650" y="5245100"/>
          <p14:tracePt t="747352" x="5060950" y="5264150"/>
          <p14:tracePt t="747368" x="5048250" y="5276850"/>
          <p14:tracePt t="747385" x="5035550" y="5283200"/>
          <p14:tracePt t="747402" x="5010150" y="5289550"/>
          <p14:tracePt t="747418" x="4997450" y="5295900"/>
          <p14:tracePt t="747435" x="4991100" y="5295900"/>
          <p14:tracePt t="747452" x="4972050" y="5295900"/>
          <p14:tracePt t="747468" x="4959350" y="5295900"/>
          <p14:tracePt t="747485" x="4914900" y="5289550"/>
          <p14:tracePt t="747502" x="4845050" y="5264150"/>
          <p14:tracePt t="747518" x="4794250" y="5257800"/>
          <p14:tracePt t="747535" x="4762500" y="5251450"/>
          <p14:tracePt t="747552" x="4737100" y="5251450"/>
          <p14:tracePt t="747568" x="4699000" y="5251450"/>
          <p14:tracePt t="747585" x="4679950" y="5245100"/>
          <p14:tracePt t="747602" x="4667250" y="5245100"/>
          <p14:tracePt t="747618" x="4635500" y="5245100"/>
          <p14:tracePt t="747635" x="4622800" y="5245100"/>
          <p14:tracePt t="747652" x="4610100" y="5238750"/>
          <p14:tracePt t="747668" x="4591050" y="5232400"/>
          <p14:tracePt t="747685" x="4578350" y="5226050"/>
          <p14:tracePt t="747701" x="4565650" y="5207000"/>
          <p14:tracePt t="747740" x="4565650" y="5200650"/>
          <p14:tracePt t="747752" x="4565650" y="5194300"/>
          <p14:tracePt t="747768" x="4572000" y="5181600"/>
          <p14:tracePt t="747785" x="4578350" y="5175250"/>
          <p14:tracePt t="747787" x="4597400" y="5162550"/>
          <p14:tracePt t="747802" x="4622800" y="5130800"/>
          <p14:tracePt t="747818" x="4629150" y="5118100"/>
          <p14:tracePt t="747835" x="4673600" y="5111750"/>
          <p14:tracePt t="747851" x="4711700" y="5099050"/>
          <p14:tracePt t="747868" x="4768850" y="5086350"/>
          <p14:tracePt t="747885" x="4826000" y="5086350"/>
          <p14:tracePt t="747901" x="4889500" y="5080000"/>
          <p14:tracePt t="747918" x="4959350" y="5080000"/>
          <p14:tracePt t="747935" x="5035550" y="5080000"/>
          <p14:tracePt t="747951" x="5143500" y="5092700"/>
          <p14:tracePt t="747968" x="5213350" y="5111750"/>
          <p14:tracePt t="747984" x="5245100" y="5118100"/>
          <p14:tracePt t="748001" x="5276850" y="5137150"/>
          <p14:tracePt t="748018" x="5314950" y="5156200"/>
          <p14:tracePt t="748034" x="5327650" y="5175250"/>
          <p14:tracePt t="748052" x="5340350" y="5200650"/>
          <p14:tracePt t="748068" x="5340350" y="5213350"/>
          <p14:tracePt t="748084" x="5340350" y="5270500"/>
          <p14:tracePt t="748101" x="5340350" y="5289550"/>
          <p14:tracePt t="748118" x="5334000" y="5334000"/>
          <p14:tracePt t="748134" x="5327650" y="5372100"/>
          <p14:tracePt t="748151" x="5314950" y="5397500"/>
          <p14:tracePt t="748168" x="5289550" y="5416550"/>
          <p14:tracePt t="748184" x="5257800" y="5429250"/>
          <p14:tracePt t="748201" x="5207000" y="5429250"/>
          <p14:tracePt t="748218" x="5124450" y="5429250"/>
          <p14:tracePt t="748234" x="5010150" y="5378450"/>
          <p14:tracePt t="748251" x="4838700" y="5365750"/>
          <p14:tracePt t="748268" x="4667250" y="5359400"/>
          <p14:tracePt t="748284" x="4565650" y="5340350"/>
          <p14:tracePt t="748288" x="4521200" y="5334000"/>
          <p14:tracePt t="748301" x="4470400" y="5327650"/>
          <p14:tracePt t="748318" x="4438650" y="5321300"/>
          <p14:tracePt t="748334" x="4387850" y="5308600"/>
          <p14:tracePt t="748351" x="4381500" y="5289550"/>
          <p14:tracePt t="748368" x="4381500" y="5283200"/>
          <p14:tracePt t="748384" x="4387850" y="5257800"/>
          <p14:tracePt t="748401" x="4419600" y="5232400"/>
          <p14:tracePt t="748418" x="4476750" y="5213350"/>
          <p14:tracePt t="748434" x="4552950" y="5162550"/>
          <p14:tracePt t="748451" x="4622800" y="5111750"/>
          <p14:tracePt t="748468" x="4718050" y="5048250"/>
          <p14:tracePt t="748484" x="4800600" y="5029200"/>
          <p14:tracePt t="748501" x="4902200" y="5010150"/>
          <p14:tracePt t="748517" x="4997450" y="4991100"/>
          <p14:tracePt t="748534" x="5035550" y="4991100"/>
          <p14:tracePt t="748551" x="5099050" y="4984750"/>
          <p14:tracePt t="748568" x="5168900" y="4984750"/>
          <p14:tracePt t="748584" x="5238750" y="5016500"/>
          <p14:tracePt t="748600" x="5251450" y="5029200"/>
          <p14:tracePt t="748617" x="5257800" y="5041900"/>
          <p14:tracePt t="748634" x="5270500" y="5060950"/>
          <p14:tracePt t="748651" x="5276850" y="5086350"/>
          <p14:tracePt t="748667" x="5276850" y="5111750"/>
          <p14:tracePt t="748684" x="5276850" y="5156200"/>
          <p14:tracePt t="748701" x="5238750" y="5219700"/>
          <p14:tracePt t="748717" x="5226050" y="5251450"/>
          <p14:tracePt t="748734" x="5187950" y="5283200"/>
          <p14:tracePt t="748751" x="5175250" y="5295900"/>
          <p14:tracePt t="748767" x="5156200" y="5295900"/>
          <p14:tracePt t="748784" x="5073650" y="5289550"/>
          <p14:tracePt t="748787" x="5029200" y="5289550"/>
          <p14:tracePt t="748801" x="4984750" y="5276850"/>
          <p14:tracePt t="748817" x="4838700" y="5219700"/>
          <p14:tracePt t="748834" x="4660900" y="5181600"/>
          <p14:tracePt t="748850" x="4552950" y="5143500"/>
          <p14:tracePt t="748867" x="4533900" y="5124450"/>
          <p14:tracePt t="748884" x="4527550" y="5086350"/>
          <p14:tracePt t="748900" x="4527550" y="5060950"/>
          <p14:tracePt t="748917" x="4546600" y="5035550"/>
          <p14:tracePt t="748934" x="4603750" y="5016500"/>
          <p14:tracePt t="748950" x="4724400" y="4984750"/>
          <p14:tracePt t="748967" x="4806950" y="4959350"/>
          <p14:tracePt t="748984" x="4876800" y="4946650"/>
          <p14:tracePt t="749000" x="4940300" y="4940300"/>
          <p14:tracePt t="749017" x="5041900" y="4927600"/>
          <p14:tracePt t="749034" x="5111750" y="4927600"/>
          <p14:tracePt t="749050" x="5213350" y="4927600"/>
          <p14:tracePt t="749067" x="5295900" y="4946650"/>
          <p14:tracePt t="749084" x="5378450" y="4978400"/>
          <p14:tracePt t="749100" x="5397500" y="4997450"/>
          <p14:tracePt t="749117" x="5397500" y="5035550"/>
          <p14:tracePt t="749134" x="5397500" y="5111750"/>
          <p14:tracePt t="749150" x="5384800" y="5187950"/>
          <p14:tracePt t="749167" x="5353050" y="5276850"/>
          <p14:tracePt t="749184" x="5308600" y="5346700"/>
          <p14:tracePt t="749200" x="5207000" y="5403850"/>
          <p14:tracePt t="749217" x="5060950" y="5391150"/>
          <p14:tracePt t="749234" x="4940300" y="5365750"/>
          <p14:tracePt t="749250" x="4737100" y="5308600"/>
          <p14:tracePt t="749267" x="4527550" y="5200650"/>
          <p14:tracePt t="749284" x="4311650" y="5067300"/>
          <p14:tracePt t="749287" x="4260850" y="5010150"/>
          <p14:tracePt t="749300" x="4222750" y="4965700"/>
          <p14:tracePt t="749317" x="4197350" y="4908550"/>
          <p14:tracePt t="749334" x="4248150" y="4864100"/>
          <p14:tracePt t="749350" x="4311650" y="4851400"/>
          <p14:tracePt t="749367" x="4413250" y="4838700"/>
          <p14:tracePt t="749383" x="4565650" y="4857750"/>
          <p14:tracePt t="749400" x="4699000" y="4876800"/>
          <p14:tracePt t="749417" x="4870450" y="4902200"/>
          <p14:tracePt t="749433" x="5016500" y="4927600"/>
          <p14:tracePt t="749450" x="5149850" y="4959350"/>
          <p14:tracePt t="749467" x="5238750" y="4984750"/>
          <p14:tracePt t="749483" x="5276850" y="5022850"/>
          <p14:tracePt t="749500" x="5283200" y="5048250"/>
          <p14:tracePt t="749517" x="5283200" y="5073650"/>
          <p14:tracePt t="749533" x="5245100" y="5111750"/>
          <p14:tracePt t="749550" x="5168900" y="5187950"/>
          <p14:tracePt t="749567" x="5016500" y="5289550"/>
          <p14:tracePt t="749584" x="4826000" y="5429250"/>
          <p14:tracePt t="749600" x="4768850" y="5467350"/>
          <p14:tracePt t="749616" x="4368800" y="5588000"/>
          <p14:tracePt t="749635" x="4210050" y="5607050"/>
          <p14:tracePt t="749650" x="4051300" y="5607050"/>
          <p14:tracePt t="749667" x="3987800" y="5581650"/>
          <p14:tracePt t="749683" x="3879850" y="5556250"/>
          <p14:tracePt t="749700" x="3848100" y="5524500"/>
          <p14:tracePt t="749716" x="3848100" y="5511800"/>
          <p14:tracePt t="749733" x="3860800" y="5492750"/>
          <p14:tracePt t="749750" x="3898900" y="5467350"/>
          <p14:tracePt t="749766" x="3968750" y="5441950"/>
          <p14:tracePt t="749783" x="4025900" y="5435600"/>
          <p14:tracePt t="749800" x="4165600" y="5422900"/>
          <p14:tracePt t="749816" x="4298950" y="5416550"/>
          <p14:tracePt t="749833" x="4438650" y="5410200"/>
          <p14:tracePt t="749849" x="4584700" y="5410200"/>
          <p14:tracePt t="749866" x="4737100" y="5422900"/>
          <p14:tracePt t="749883" x="4851400" y="5454650"/>
          <p14:tracePt t="749900" x="4946650" y="5480050"/>
          <p14:tracePt t="749917" x="5003800" y="5518150"/>
          <p14:tracePt t="749933" x="5016500" y="5556250"/>
          <p14:tracePt t="749951" x="5022850" y="5657850"/>
          <p14:tracePt t="749967" x="5016500" y="5759450"/>
          <p14:tracePt t="749983" x="4953000" y="5829300"/>
          <p14:tracePt t="750000" x="4832350" y="5911850"/>
          <p14:tracePt t="750016" x="4768850" y="5937250"/>
          <p14:tracePt t="750033" x="4629150" y="5956300"/>
          <p14:tracePt t="750049" x="4508500" y="5930900"/>
          <p14:tracePt t="750066" x="4464050" y="5918200"/>
          <p14:tracePt t="750083" x="4394200" y="5873750"/>
          <p14:tracePt t="750100" x="4235450" y="5715000"/>
          <p14:tracePt t="750116" x="4222750" y="5632450"/>
          <p14:tracePt t="750133" x="4222750" y="5575300"/>
          <p14:tracePt t="750149" x="4292600" y="5473700"/>
          <p14:tracePt t="750166" x="4362450" y="5391150"/>
          <p14:tracePt t="750183" x="4451350" y="5327650"/>
          <p14:tracePt t="750200" x="4546600" y="5283200"/>
          <p14:tracePt t="750216" x="4641850" y="5232400"/>
          <p14:tracePt t="750233" x="4724400" y="5213350"/>
          <p14:tracePt t="750249" x="4806950" y="5200650"/>
          <p14:tracePt t="750266" x="4851400" y="5194300"/>
          <p14:tracePt t="750283" x="4870450" y="5194300"/>
          <p14:tracePt t="750299" x="4908550" y="5194300"/>
          <p14:tracePt t="750316" x="4914900" y="5200650"/>
          <p14:tracePt t="750333" x="4914900" y="5207000"/>
          <p14:tracePt t="750350" x="4914900" y="5213350"/>
          <p14:tracePt t="750366" x="4914900" y="5226050"/>
          <p14:tracePt t="750383" x="4876800" y="5245100"/>
          <p14:tracePt t="750399" x="4826000" y="5264150"/>
          <p14:tracePt t="750416" x="4743450" y="5289550"/>
          <p14:tracePt t="750433" x="4692650" y="5321300"/>
          <p14:tracePt t="750449" x="4679950" y="5327650"/>
          <p14:tracePt t="750483" x="4673600" y="5327650"/>
          <p14:tracePt t="750499" x="4686300" y="5289550"/>
          <p14:tracePt t="750516" x="4692650" y="5283200"/>
          <p14:tracePt t="750533" x="4699000" y="5270500"/>
          <p14:tracePt t="750549" x="4705350" y="5270500"/>
          <p14:tracePt t="750566" x="4711700" y="5264150"/>
          <p14:tracePt t="751055" x="4718050" y="5264150"/>
          <p14:tracePt t="751060" x="4724400" y="5264150"/>
          <p14:tracePt t="751070" x="4730750" y="5264150"/>
          <p14:tracePt t="751082" x="4737100" y="5264150"/>
          <p14:tracePt t="751099" x="4743450" y="5264150"/>
          <p14:tracePt t="751115" x="4743450" y="5257800"/>
          <p14:tracePt t="751132" x="4737100" y="5257800"/>
          <p14:tracePt t="751648" x="4730750" y="5251450"/>
          <p14:tracePt t="751655" x="4730750" y="5245100"/>
          <p14:tracePt t="751693" x="4737100" y="5238750"/>
          <p14:tracePt t="751757" x="4743450" y="5238750"/>
          <p14:tracePt t="751764" x="4743450" y="5232400"/>
          <p14:tracePt t="751774" x="4749800" y="5232400"/>
          <p14:tracePt t="751782" x="4749800" y="5226050"/>
          <p14:tracePt t="751798" x="4756150" y="5226050"/>
          <p14:tracePt t="751815" x="4762500" y="5226050"/>
          <p14:tracePt t="751928" x="4768850" y="5226050"/>
          <p14:tracePt t="751967" x="4768850" y="5219700"/>
          <p14:tracePt t="751991" x="4768850" y="5213350"/>
          <p14:tracePt t="752015" x="4768850" y="5207000"/>
          <p14:tracePt t="752521" x="4775200" y="5207000"/>
          <p14:tracePt t="752529" x="4800600" y="5181600"/>
          <p14:tracePt t="752537" x="4819650" y="5168900"/>
          <p14:tracePt t="752548" x="4876800" y="5118100"/>
          <p14:tracePt t="752564" x="4972050" y="5010150"/>
          <p14:tracePt t="752581" x="5149850" y="4743450"/>
          <p14:tracePt t="752598" x="5537200" y="4127500"/>
          <p14:tracePt t="752614" x="5835650" y="3670300"/>
          <p14:tracePt t="752631" x="6197600" y="3282950"/>
          <p14:tracePt t="752647" x="6540500" y="2889250"/>
          <p14:tracePt t="752664" x="6838950" y="2559050"/>
          <p14:tracePt t="752682" x="7207250" y="2260600"/>
          <p14:tracePt t="752697" x="7518400" y="2051050"/>
          <p14:tracePt t="752714" x="7766050" y="1981200"/>
          <p14:tracePt t="752732" x="7969250" y="1930400"/>
          <p14:tracePt t="752749" x="8096250" y="1917700"/>
          <p14:tracePt t="752767" x="8159750" y="1905000"/>
          <p14:tracePt t="752784" x="8178800" y="1905000"/>
          <p14:tracePt t="752786" x="8185150" y="1905000"/>
          <p14:tracePt t="752798" x="8204200" y="1898650"/>
          <p14:tracePt t="752815" x="8229600" y="1892300"/>
          <p14:tracePt t="752831" x="8248650" y="1885950"/>
          <p14:tracePt t="752848" x="8261350" y="1885950"/>
          <p14:tracePt t="752865" x="8261350" y="1879600"/>
          <p14:tracePt t="752884" x="8267700" y="1879600"/>
          <p14:tracePt t="752943" x="8274050" y="1892300"/>
          <p14:tracePt t="752951" x="8274050" y="1911350"/>
          <p14:tracePt t="752967" x="8274050" y="1917700"/>
          <p14:tracePt t="752991" x="8274050" y="1930400"/>
          <p14:tracePt t="752998" x="8274050" y="1936750"/>
          <p14:tracePt t="753015" x="8274050" y="1949450"/>
          <p14:tracePt t="753029" x="8274050" y="1955800"/>
          <p14:tracePt t="753193" x="8274050" y="1962150"/>
          <p14:tracePt t="753201" x="8274050" y="1968500"/>
          <p14:tracePt t="753208" x="8274050" y="1981200"/>
          <p14:tracePt t="753225" x="8274050" y="1987550"/>
          <p14:tracePt t="753279" x="8280400" y="1987550"/>
          <p14:tracePt t="753303" x="8286750" y="1987550"/>
          <p14:tracePt t="753311" x="8293100" y="1981200"/>
          <p14:tracePt t="753320" x="8293100" y="1974850"/>
          <p14:tracePt t="753334" x="8293100" y="1962150"/>
          <p14:tracePt t="753348" x="8293100" y="1955800"/>
          <p14:tracePt t="753364" x="8293100" y="1924050"/>
          <p14:tracePt t="753381" x="8274050" y="1898650"/>
          <p14:tracePt t="753398" x="8255000" y="1879600"/>
          <p14:tracePt t="753415" x="8235950" y="1873250"/>
          <p14:tracePt t="753431" x="8216900" y="1860550"/>
          <p14:tracePt t="753475" x="8197850" y="1860550"/>
          <p14:tracePt t="753483" x="8191500" y="1860550"/>
          <p14:tracePt t="753498" x="8178800" y="1860550"/>
          <p14:tracePt t="753515" x="8153400" y="1873250"/>
          <p14:tracePt t="753531" x="8128000" y="1879600"/>
          <p14:tracePt t="753548" x="8089900" y="1898650"/>
          <p14:tracePt t="753565" x="8058150" y="1936750"/>
          <p14:tracePt t="753581" x="8007350" y="1968500"/>
          <p14:tracePt t="753598" x="7943850" y="2025650"/>
          <p14:tracePt t="753615" x="7893050" y="2152650"/>
          <p14:tracePt t="753631" x="7880350" y="2190750"/>
          <p14:tracePt t="753648" x="7867650" y="2273300"/>
          <p14:tracePt t="753663" x="7854950" y="2349500"/>
          <p14:tracePt t="753680" x="7835900" y="2444750"/>
          <p14:tracePt t="753698" x="7835900" y="2520950"/>
          <p14:tracePt t="753713" x="7829550" y="2597150"/>
          <p14:tracePt t="753730" x="7823200" y="2679700"/>
          <p14:tracePt t="753747" x="7823200" y="2787650"/>
          <p14:tracePt t="753764" x="7861300" y="2971800"/>
          <p14:tracePt t="753780" x="7931150" y="3079750"/>
          <p14:tracePt t="753796" x="8001000" y="3187700"/>
          <p14:tracePt t="753813" x="8077200" y="3270250"/>
          <p14:tracePt t="753830" x="8159750" y="3302000"/>
          <p14:tracePt t="753846" x="8229600" y="3302000"/>
          <p14:tracePt t="753863" x="8255000" y="3302000"/>
          <p14:tracePt t="753880" x="8356600" y="3238500"/>
          <p14:tracePt t="753897" x="8451850" y="3136900"/>
          <p14:tracePt t="753913" x="8528050" y="2952750"/>
          <p14:tracePt t="753930" x="8597900" y="2711450"/>
          <p14:tracePt t="753946" x="8623300" y="2559050"/>
          <p14:tracePt t="753963" x="8636000" y="2317750"/>
          <p14:tracePt t="753980" x="8648700" y="2190750"/>
          <p14:tracePt t="753996" x="8648700" y="2159000"/>
          <p14:tracePt t="754013" x="8648700" y="2095500"/>
          <p14:tracePt t="754030" x="8629650" y="2006600"/>
          <p14:tracePt t="754048" x="8572500" y="1879600"/>
          <p14:tracePt t="754064" x="8496300" y="1765300"/>
          <p14:tracePt t="754081" x="8407400" y="1676400"/>
          <p14:tracePt t="754097" x="8318500" y="1631950"/>
          <p14:tracePt t="754116" x="8223250" y="1587500"/>
          <p14:tracePt t="754130" x="8153400" y="1587500"/>
          <p14:tracePt t="754147" x="8083550" y="1587500"/>
          <p14:tracePt t="754164" x="8026400" y="1587500"/>
          <p14:tracePt t="754180" x="7975600" y="1593850"/>
          <p14:tracePt t="754197" x="7912100" y="1631950"/>
          <p14:tracePt t="754216" x="7880350" y="1701800"/>
          <p14:tracePt t="754230" x="7874000" y="1752600"/>
          <p14:tracePt t="754247" x="7854950" y="1873250"/>
          <p14:tracePt t="754264" x="7842250" y="2025650"/>
          <p14:tracePt t="754281" x="7842250" y="2095500"/>
          <p14:tracePt t="754297" x="7848600" y="2178050"/>
          <p14:tracePt t="754314" x="7880350" y="2266950"/>
          <p14:tracePt t="754329" x="7912100" y="2336800"/>
          <p14:tracePt t="754346" x="8020050" y="2444750"/>
          <p14:tracePt t="754363" x="8102600" y="2495550"/>
          <p14:tracePt t="754380" x="8178800" y="2508250"/>
          <p14:tracePt t="754396" x="8191500" y="2508250"/>
          <p14:tracePt t="754413" x="8235950" y="2489200"/>
          <p14:tracePt t="754429" x="8280400" y="2444750"/>
          <p14:tracePt t="754446" x="8343900" y="2349500"/>
          <p14:tracePt t="754462" x="8375650" y="2279650"/>
          <p14:tracePt t="754479" x="8394700" y="2184400"/>
          <p14:tracePt t="754496" x="8407400" y="2095500"/>
          <p14:tracePt t="754513" x="8394700" y="2025650"/>
          <p14:tracePt t="754530" x="8356600" y="1955800"/>
          <p14:tracePt t="754547" x="8312150" y="1911350"/>
          <p14:tracePt t="754564" x="8223250" y="1873250"/>
          <p14:tracePt t="754580" x="8159750" y="1873250"/>
          <p14:tracePt t="754600" x="8108950" y="1873250"/>
          <p14:tracePt t="754614" x="8026400" y="1905000"/>
          <p14:tracePt t="754630" x="7937500" y="1968500"/>
          <p14:tracePt t="754647" x="7874000" y="2095500"/>
          <p14:tracePt t="754664" x="7854950" y="2254250"/>
          <p14:tracePt t="754680" x="7861300" y="2406650"/>
          <p14:tracePt t="754696" x="7880350" y="2533650"/>
          <p14:tracePt t="754712" x="7962900" y="2717800"/>
          <p14:tracePt t="754729" x="8051800" y="2825750"/>
          <p14:tracePt t="754746" x="8115300" y="2863850"/>
          <p14:tracePt t="754762" x="8172450" y="2876550"/>
          <p14:tracePt t="754779" x="8267700" y="2876550"/>
          <p14:tracePt t="754796" x="8312150" y="2870200"/>
          <p14:tracePt t="754812" x="8324850" y="2851150"/>
          <p14:tracePt t="754829" x="8337550" y="2825750"/>
          <p14:tracePt t="754846" x="8337550" y="2787650"/>
          <p14:tracePt t="754862" x="8337550" y="2743200"/>
          <p14:tracePt t="754879" x="8305800" y="2679700"/>
          <p14:tracePt t="754896" x="8280400" y="2622550"/>
          <p14:tracePt t="754912" x="8261350" y="2597150"/>
          <p14:tracePt t="754929" x="8248650" y="2590800"/>
          <p14:tracePt t="754945" x="8235950" y="2590800"/>
          <p14:tracePt t="754979" x="8229600" y="2597150"/>
          <p14:tracePt t="754995" x="8223250" y="2616200"/>
          <p14:tracePt t="755012" x="8223250" y="2641600"/>
          <p14:tracePt t="755029" x="8223250" y="2711450"/>
          <p14:tracePt t="755045" x="8242300" y="2781300"/>
          <p14:tracePt t="755062" x="8248650" y="2825750"/>
          <p14:tracePt t="755079" x="8255000" y="2844800"/>
          <p14:tracePt t="755359" x="8255000" y="2838450"/>
          <p14:tracePt t="755365" x="8255000" y="2698750"/>
          <p14:tracePt t="755373" x="8210550" y="2495550"/>
          <p14:tracePt t="755381" x="8210550" y="2393950"/>
          <p14:tracePt t="755396" x="8197850" y="2279650"/>
          <p14:tracePt t="755412" x="8191500" y="2228850"/>
          <p14:tracePt t="755428" x="8166100" y="2063750"/>
          <p14:tracePt t="755445" x="8134350" y="1917700"/>
          <p14:tracePt t="755463" x="8121650" y="1892300"/>
          <p14:tracePt t="755507" x="8115300" y="1892300"/>
          <p14:tracePt t="755516" x="8115300" y="1911350"/>
          <p14:tracePt t="755529" x="8102600" y="1962150"/>
          <p14:tracePt t="755546" x="8115300" y="2133600"/>
          <p14:tracePt t="755563" x="8140700" y="2286000"/>
          <p14:tracePt t="755579" x="8191500" y="2476500"/>
          <p14:tracePt t="755595" x="8223250" y="2584450"/>
          <p14:tracePt t="755612" x="8229600" y="2635250"/>
          <p14:tracePt t="755684" x="8235950" y="2559050"/>
          <p14:tracePt t="755692" x="8248650" y="2368550"/>
          <p14:tracePt t="755701" x="8248650" y="2286000"/>
          <p14:tracePt t="755711" x="8248650" y="2139950"/>
          <p14:tracePt t="755728" x="8229600" y="1943100"/>
          <p14:tracePt t="755746" x="8216900" y="1803400"/>
          <p14:tracePt t="755763" x="8210550" y="1727200"/>
          <p14:tracePt t="755779" x="8210550" y="1708150"/>
          <p14:tracePt t="755835" x="8210550" y="1733550"/>
          <p14:tracePt t="755843" x="8210550" y="1765300"/>
          <p14:tracePt t="755851" x="8216900" y="1809750"/>
          <p14:tracePt t="755863" x="8229600" y="1892300"/>
          <p14:tracePt t="755879" x="8261350" y="2108200"/>
          <p14:tracePt t="755896" x="8337550" y="2324100"/>
          <p14:tracePt t="755912" x="8356600" y="2355850"/>
          <p14:tracePt t="755928" x="8369300" y="2368550"/>
          <p14:tracePt t="755991" x="8369300" y="2355850"/>
          <p14:tracePt t="755999" x="8369300" y="2317750"/>
          <p14:tracePt t="756007" x="8369300" y="2292350"/>
          <p14:tracePt t="756015" x="8369300" y="2273300"/>
          <p14:tracePt t="756028" x="8369300" y="2247900"/>
          <p14:tracePt t="756045" x="8337550" y="2133600"/>
          <p14:tracePt t="756061" x="8299450" y="2070100"/>
          <p14:tracePt t="756078" x="8286750" y="2051050"/>
          <p14:tracePt t="756094" x="8274050" y="2051050"/>
          <p14:tracePt t="756111" x="8267700" y="2051050"/>
          <p14:tracePt t="756128" x="8255000" y="2070100"/>
          <p14:tracePt t="756145" x="8248650" y="2114550"/>
          <p14:tracePt t="756162" x="8248650" y="2190750"/>
          <p14:tracePt t="756178" x="8248650" y="2254250"/>
          <p14:tracePt t="756194" x="8248650" y="2317750"/>
          <p14:tracePt t="756211" x="8248650" y="2393950"/>
          <p14:tracePt t="756228" x="8267700" y="2451100"/>
          <p14:tracePt t="756244" x="8274050" y="2463800"/>
          <p14:tracePt t="756450" x="8280400" y="2457450"/>
          <p14:tracePt t="756459" x="8280400" y="2451100"/>
          <p14:tracePt t="756466" x="8280400" y="2444750"/>
          <p14:tracePt t="756478" x="8286750" y="2425700"/>
          <p14:tracePt t="756494" x="8293100" y="2393950"/>
          <p14:tracePt t="756511" x="8293100" y="2374900"/>
          <p14:tracePt t="756544" x="8293100" y="2368550"/>
          <p14:tracePt t="756623" x="8299450" y="2368550"/>
          <p14:tracePt t="756632" x="8299450" y="2381250"/>
          <p14:tracePt t="756639" x="8299450" y="2400300"/>
          <p14:tracePt t="756647" x="8299450" y="2419350"/>
          <p14:tracePt t="756661" x="8299450" y="2432050"/>
          <p14:tracePt t="756678" x="8299450" y="2489200"/>
          <p14:tracePt t="756694" x="8299450" y="2527300"/>
          <p14:tracePt t="756711" x="8293100" y="2552700"/>
          <p14:tracePt t="756727" x="8286750" y="2578100"/>
          <p14:tracePt t="756744" x="8286750" y="2590800"/>
          <p14:tracePt t="756760" x="8286750" y="2603500"/>
          <p14:tracePt t="756777" x="8286750" y="2609850"/>
          <p14:tracePt t="756872" x="8286750" y="2597150"/>
          <p14:tracePt t="756881" x="8286750" y="2565400"/>
          <p14:tracePt t="756888" x="8280400" y="2540000"/>
          <p14:tracePt t="756898" x="8280400" y="2520950"/>
          <p14:tracePt t="756911" x="8280400" y="2501900"/>
          <p14:tracePt t="756928" x="8280400" y="2438400"/>
          <p14:tracePt t="756944" x="8280400" y="2400300"/>
          <p14:tracePt t="756960" x="8280400" y="2374900"/>
          <p14:tracePt t="756977" x="8280400" y="2349500"/>
          <p14:tracePt t="756994" x="8274050" y="2330450"/>
          <p14:tracePt t="757010" x="8274050" y="2279650"/>
          <p14:tracePt t="757028" x="8274050" y="2235200"/>
          <p14:tracePt t="757044" x="8274050" y="2228850"/>
          <p14:tracePt t="757060" x="8274050" y="2222500"/>
          <p14:tracePt t="757094" x="8274050" y="2216150"/>
          <p14:tracePt t="757122" x="8274050" y="2209800"/>
          <p14:tracePt t="757131" x="8274050" y="2203450"/>
          <p14:tracePt t="757144" x="8280400" y="2197100"/>
          <p14:tracePt t="757160" x="8280400" y="2190750"/>
          <p14:tracePt t="757177" x="8280400" y="2184400"/>
          <p14:tracePt t="757287" x="8274050" y="2197100"/>
          <p14:tracePt t="757295" x="8267700" y="2216150"/>
          <p14:tracePt t="757303" x="8261350" y="2222500"/>
          <p14:tracePt t="757311" x="8255000" y="2235200"/>
          <p14:tracePt t="757327" x="8242300" y="2260600"/>
          <p14:tracePt t="757344" x="8242300" y="2266950"/>
          <p14:tracePt t="757360" x="8235950" y="2273300"/>
          <p14:tracePt t="757507" x="8235950" y="2266950"/>
          <p14:tracePt t="757514" x="8235950" y="2260600"/>
          <p14:tracePt t="757521" x="8242300" y="2254250"/>
          <p14:tracePt t="757529" x="8242300" y="2247900"/>
          <p14:tracePt t="757547" x="8242300" y="2235200"/>
          <p14:tracePt t="757560" x="8248650" y="2222500"/>
          <p14:tracePt t="757663" x="8210550" y="2254250"/>
          <p14:tracePt t="757671" x="8191500" y="2273300"/>
          <p14:tracePt t="757679" x="8166100" y="2292350"/>
          <p14:tracePt t="757693" x="8134350" y="2343150"/>
          <p14:tracePt t="757710" x="8102600" y="2400300"/>
          <p14:tracePt t="757727" x="8096250" y="2419350"/>
          <p14:tracePt t="757743" x="8096250" y="2425700"/>
          <p14:tracePt t="757803" x="8096250" y="2400300"/>
          <p14:tracePt t="757811" x="8102600" y="2349500"/>
          <p14:tracePt t="757819" x="8115300" y="2273300"/>
          <p14:tracePt t="757828" x="8115300" y="2216150"/>
          <p14:tracePt t="757843" x="8121650" y="2152650"/>
          <p14:tracePt t="757860" x="8121650" y="2095500"/>
          <p14:tracePt t="757876" x="8121650" y="2089150"/>
          <p14:tracePt t="757943" x="8121650" y="2095500"/>
          <p14:tracePt t="757951" x="8108950" y="2127250"/>
          <p14:tracePt t="757961" x="8096250" y="2184400"/>
          <p14:tracePt t="757976" x="8089900" y="2254250"/>
          <p14:tracePt t="757993" x="8089900" y="2305050"/>
          <p14:tracePt t="758010" x="8089900" y="2336800"/>
          <p14:tracePt t="758026" x="8102600" y="2368550"/>
          <p14:tracePt t="758043" x="8128000" y="2387600"/>
          <p14:tracePt t="758060" x="8172450" y="2406650"/>
          <p14:tracePt t="758076" x="8185150" y="2400300"/>
          <p14:tracePt t="758093" x="8197850" y="2374900"/>
          <p14:tracePt t="758109" x="8216900" y="2305050"/>
          <p14:tracePt t="758126" x="8223250" y="2216150"/>
          <p14:tracePt t="758143" x="8216900" y="2082800"/>
          <p14:tracePt t="758159" x="8204200" y="2044700"/>
          <p14:tracePt t="758176" x="8191500" y="2012950"/>
          <p14:tracePt t="758194" x="8185150" y="2006600"/>
          <p14:tracePt t="758211" x="8172450" y="2006600"/>
          <p14:tracePt t="758227" x="8147050" y="2012950"/>
          <p14:tracePt t="758244" x="8134350" y="2032000"/>
          <p14:tracePt t="758260" x="8115300" y="2076450"/>
          <p14:tracePt t="758277" x="8108950" y="2095500"/>
          <p14:tracePt t="758294" x="8096250" y="2197100"/>
          <p14:tracePt t="758310" x="8096250" y="2298700"/>
          <p14:tracePt t="758326" x="8102600" y="2393950"/>
          <p14:tracePt t="758343" x="8121650" y="2470150"/>
          <p14:tracePt t="758359" x="8128000" y="2508250"/>
          <p14:tracePt t="758376" x="8140700" y="2520950"/>
          <p14:tracePt t="758553" x="8140700" y="2527300"/>
          <p14:tracePt t="758560" x="8140700" y="2533650"/>
          <p14:tracePt t="758571" x="8147050" y="2546350"/>
          <p14:tracePt t="758584" x="8147050" y="2552700"/>
          <p14:tracePt t="758592" x="8153400" y="2552700"/>
          <p14:tracePt t="758609" x="8191500" y="2584450"/>
          <p14:tracePt t="758626" x="8216900" y="2616200"/>
          <p14:tracePt t="758642" x="8248650" y="2622550"/>
          <p14:tracePt t="758659" x="8293100" y="2622550"/>
          <p14:tracePt t="758676" x="8337550" y="2622550"/>
          <p14:tracePt t="758692" x="8343900" y="2603500"/>
          <p14:tracePt t="758709" x="8343900" y="2540000"/>
          <p14:tracePt t="758726" x="8337550" y="2438400"/>
          <p14:tracePt t="758742" x="8299450" y="2355850"/>
          <p14:tracePt t="758759" x="8255000" y="2273300"/>
          <p14:tracePt t="758776" x="8204200" y="2197100"/>
          <p14:tracePt t="758792" x="8134350" y="2171700"/>
          <p14:tracePt t="758795" x="8077200" y="2152650"/>
          <p14:tracePt t="758809" x="8013700" y="2139950"/>
          <p14:tracePt t="758826" x="7912100" y="2139950"/>
          <p14:tracePt t="758842" x="7816850" y="2159000"/>
          <p14:tracePt t="758876" x="7810500" y="2165350"/>
          <p14:tracePt t="758892" x="7810500" y="2190750"/>
          <p14:tracePt t="758909" x="7816850" y="2235200"/>
          <p14:tracePt t="758926" x="7867650" y="2343150"/>
          <p14:tracePt t="758942" x="8013700" y="2508250"/>
          <p14:tracePt t="758959" x="8077200" y="2552700"/>
          <p14:tracePt t="758976" x="8096250" y="2559050"/>
          <p14:tracePt t="758992" x="8121650" y="2559050"/>
          <p14:tracePt t="759009" x="8147050" y="2559050"/>
          <p14:tracePt t="759025" x="8153400" y="2559050"/>
          <p14:tracePt t="759042" x="8159750" y="2559050"/>
          <p14:tracePt t="759100" x="8172450" y="2559050"/>
          <p14:tracePt t="759106" x="8185150" y="2565400"/>
          <p14:tracePt t="759114" x="8204200" y="2565400"/>
          <p14:tracePt t="759125" x="8229600" y="2578100"/>
          <p14:tracePt t="759142" x="8280400" y="2590800"/>
          <p14:tracePt t="759159" x="8293100" y="2590800"/>
          <p14:tracePt t="759176" x="8324850" y="2590800"/>
          <p14:tracePt t="759192" x="8343900" y="2578100"/>
          <p14:tracePt t="759209" x="8375650" y="2520950"/>
          <p14:tracePt t="759225" x="8388350" y="2451100"/>
          <p14:tracePt t="759242" x="8394700" y="2355850"/>
          <p14:tracePt t="759259" x="8375650" y="2209800"/>
          <p14:tracePt t="759275" x="8331200" y="2082800"/>
          <p14:tracePt t="759292" x="8242300" y="2000250"/>
          <p14:tracePt t="759295" x="8210550" y="1974850"/>
          <p14:tracePt t="759310" x="8147050" y="1936750"/>
          <p14:tracePt t="759326" x="8102600" y="1924050"/>
          <p14:tracePt t="759343" x="8026400" y="1924050"/>
          <p14:tracePt t="759360" x="7924800" y="1936750"/>
          <p14:tracePt t="759376" x="7848600" y="1962150"/>
          <p14:tracePt t="759393" x="7778750" y="2019300"/>
          <p14:tracePt t="759409" x="7753350" y="2082800"/>
          <p14:tracePt t="759426" x="7740650" y="2197100"/>
          <p14:tracePt t="759443" x="7759700" y="2438400"/>
          <p14:tracePt t="759458" x="7829550" y="2635250"/>
          <p14:tracePt t="759475" x="7899400" y="2736850"/>
          <p14:tracePt t="759492" x="7943850" y="2762250"/>
          <p14:tracePt t="759508" x="8064500" y="2813050"/>
          <p14:tracePt t="759525" x="8210550" y="2838450"/>
          <p14:tracePt t="759542" x="8274050" y="2851150"/>
          <p14:tracePt t="759558" x="8375650" y="2857500"/>
          <p14:tracePt t="759576" x="8439150" y="2838450"/>
          <p14:tracePt t="759592" x="8451850" y="2825750"/>
          <p14:tracePt t="759608" x="8458200" y="2768600"/>
          <p14:tracePt t="759625" x="8439150" y="2686050"/>
          <p14:tracePt t="759642" x="8382000" y="2616200"/>
          <p14:tracePt t="759658" x="8318500" y="2540000"/>
          <p14:tracePt t="759675" x="8255000" y="2508250"/>
          <p14:tracePt t="759691" x="8197850" y="2495550"/>
          <p14:tracePt t="759708" x="8001000" y="2482850"/>
          <p14:tracePt t="759725" x="7918450" y="2508250"/>
          <p14:tracePt t="759742" x="7874000" y="2540000"/>
          <p14:tracePt t="759758" x="7854950" y="2584450"/>
          <p14:tracePt t="759775" x="7854950" y="2622550"/>
          <p14:tracePt t="759792" x="7861300" y="2686050"/>
          <p14:tracePt t="759796" x="7874000" y="2705100"/>
          <p14:tracePt t="759808" x="7899400" y="2749550"/>
          <p14:tracePt t="759825" x="7943850" y="2825750"/>
          <p14:tracePt t="759842" x="8020050" y="2895600"/>
          <p14:tracePt t="759858" x="8058150" y="2921000"/>
          <p14:tracePt t="759875" x="8064500" y="2927350"/>
          <p14:tracePt t="759912" x="8051800" y="2927350"/>
          <p14:tracePt t="759925" x="8020050" y="2908300"/>
          <p14:tracePt t="759942" x="7924800" y="2876550"/>
          <p14:tracePt t="759958" x="7848600" y="2863850"/>
          <p14:tracePt t="759975" x="7785100" y="2863850"/>
          <p14:tracePt t="759991" x="7702550" y="2876550"/>
          <p14:tracePt t="760008" x="7658100" y="2908300"/>
          <p14:tracePt t="760025" x="7620000" y="2933700"/>
          <p14:tracePt t="760041" x="7575550" y="2965450"/>
          <p14:tracePt t="760058" x="7550150" y="3003550"/>
          <p14:tracePt t="760075" x="7531100" y="3028950"/>
          <p14:tracePt t="760091" x="7486650" y="3067050"/>
          <p14:tracePt t="760108" x="7461250" y="3098800"/>
          <p14:tracePt t="760125" x="7391400" y="3149600"/>
          <p14:tracePt t="760141" x="7334250" y="3206750"/>
          <p14:tracePt t="760158" x="7289800" y="3225800"/>
          <p14:tracePt t="760174" x="7258050" y="3251200"/>
          <p14:tracePt t="760192" x="7124700" y="3308350"/>
          <p14:tracePt t="760208" x="6991350" y="3333750"/>
          <p14:tracePt t="760225" x="6819900" y="3359150"/>
          <p14:tracePt t="760241" x="6699250" y="3397250"/>
          <p14:tracePt t="760258" x="6572250" y="3435350"/>
          <p14:tracePt t="760274" x="6419850" y="3492500"/>
          <p14:tracePt t="760291" x="6299200" y="3543300"/>
          <p14:tracePt t="760294" x="6210300" y="3568700"/>
          <p14:tracePt t="760308" x="6184900" y="3581400"/>
          <p14:tracePt t="760324" x="5994400" y="3613150"/>
          <p14:tracePt t="760341" x="5715000" y="3644900"/>
          <p14:tracePt t="760358" x="5588000" y="3676650"/>
          <p14:tracePt t="760374" x="5543550" y="3695700"/>
          <p14:tracePt t="760391" x="5505450" y="3702050"/>
          <p14:tracePt t="760408" x="5448300" y="3727450"/>
          <p14:tracePt t="760424" x="5403850" y="3746500"/>
          <p14:tracePt t="760441" x="5334000" y="3759200"/>
          <p14:tracePt t="760458" x="5257800" y="3797300"/>
          <p14:tracePt t="760474" x="5181600" y="3886200"/>
          <p14:tracePt t="760491" x="5143500" y="3962400"/>
          <p14:tracePt t="760508" x="5137150" y="4032250"/>
          <p14:tracePt t="760524" x="5124450" y="4159250"/>
          <p14:tracePt t="760541" x="5111750" y="4210050"/>
          <p14:tracePt t="760558" x="5099050" y="4241800"/>
          <p14:tracePt t="760574" x="5086350" y="4273550"/>
          <p14:tracePt t="760591" x="5086350" y="4279900"/>
          <p14:tracePt t="760608" x="5086350" y="4292600"/>
          <p14:tracePt t="760709" x="5067300" y="4292600"/>
          <p14:tracePt t="760717" x="5054600" y="4298950"/>
          <p14:tracePt t="760725" x="5029200" y="4311650"/>
          <p14:tracePt t="760741" x="4965700" y="4330700"/>
          <p14:tracePt t="760757" x="4921250" y="4349750"/>
          <p14:tracePt t="760774" x="4914900" y="4356100"/>
          <p14:tracePt t="760791" x="4908550" y="4362450"/>
          <p14:tracePt t="760796" x="4902200" y="4368800"/>
          <p14:tracePt t="760865" x="4921250" y="4381500"/>
          <p14:tracePt t="760872" x="4940300" y="4387850"/>
          <p14:tracePt t="760881" x="4972050" y="4387850"/>
          <p14:tracePt t="760891" x="4991100" y="4387850"/>
          <p14:tracePt t="760907" x="5010150" y="4394200"/>
          <p14:tracePt t="760924" x="5016500" y="4394200"/>
          <p14:tracePt t="760940" x="5060950" y="4394200"/>
          <p14:tracePt t="760958" x="5092700" y="4400550"/>
          <p14:tracePt t="760990" x="5099050" y="4406900"/>
          <p14:tracePt t="761101" x="5099050" y="4413250"/>
          <p14:tracePt t="761115" x="5092700" y="4425950"/>
          <p14:tracePt t="761123" x="5086350" y="4432300"/>
          <p14:tracePt t="761131" x="5080000" y="4432300"/>
          <p14:tracePt t="761140" x="5080000" y="4438650"/>
          <p14:tracePt t="761192" x="5080000" y="4445000"/>
          <p14:tracePt t="761201" x="5086350" y="4451350"/>
          <p14:tracePt t="761210" x="5105400" y="4470400"/>
          <p14:tracePt t="761224" x="5124450" y="4470400"/>
          <p14:tracePt t="761240" x="5162550" y="4476750"/>
          <p14:tracePt t="761257" x="5187950" y="4483100"/>
          <p14:tracePt t="761274" x="5219700" y="4483100"/>
          <p14:tracePt t="761290" x="5238750" y="4489450"/>
          <p14:tracePt t="761294" x="5245100" y="4489450"/>
          <p14:tracePt t="761693" x="5238750" y="4489450"/>
          <p14:tracePt t="761701" x="5226050" y="4489450"/>
          <p14:tracePt t="761709" x="5226050" y="4495800"/>
          <p14:tracePt t="761865" x="5219700" y="4495800"/>
          <p14:tracePt t="761881" x="5213350" y="4495800"/>
          <p14:tracePt t="761889" x="5200650" y="4495800"/>
          <p14:tracePt t="761897" x="5187950" y="4495800"/>
          <p14:tracePt t="761906" x="5175250" y="4495800"/>
          <p14:tracePt t="761923" x="5124450" y="4495800"/>
          <p14:tracePt t="761940" x="5080000" y="4495800"/>
          <p14:tracePt t="761956" x="5016500" y="4495800"/>
          <p14:tracePt t="761973" x="4959350" y="4495800"/>
          <p14:tracePt t="761990" x="4857750" y="4508500"/>
          <p14:tracePt t="762006" x="4806950" y="4508500"/>
          <p14:tracePt t="762023" x="4749800" y="4508500"/>
          <p14:tracePt t="762040" x="4692650" y="4508500"/>
          <p14:tracePt t="762056" x="4660900" y="4508500"/>
          <p14:tracePt t="762073" x="4654550" y="4508500"/>
          <p14:tracePt t="762090" x="4654550" y="4514850"/>
          <p14:tracePt t="762271" x="4648200" y="4514850"/>
          <p14:tracePt t="762278" x="4629150" y="4508500"/>
          <p14:tracePt t="762289" x="4597400" y="4483100"/>
          <p14:tracePt t="762306" x="4533900" y="4476750"/>
          <p14:tracePt t="762323" x="4508500" y="4476750"/>
          <p14:tracePt t="762339" x="4502150" y="4476750"/>
          <p14:tracePt t="762435" x="4508500" y="4483100"/>
          <p14:tracePt t="762444" x="4514850" y="4483100"/>
          <p14:tracePt t="762451" x="4527550" y="4489450"/>
          <p14:tracePt t="762467" x="4533900" y="4489450"/>
          <p14:tracePt t="762475" x="4540250" y="4495800"/>
          <p14:tracePt t="762490" x="4578350" y="4521200"/>
          <p14:tracePt t="762506" x="4610100" y="4533900"/>
          <p14:tracePt t="762523" x="4705350" y="4546600"/>
          <p14:tracePt t="762539" x="4756150" y="4546600"/>
          <p14:tracePt t="762556" x="4838700" y="4559300"/>
          <p14:tracePt t="762573" x="4889500" y="4565650"/>
          <p14:tracePt t="762590" x="4933950" y="4572000"/>
          <p14:tracePt t="762606" x="4946650" y="4572000"/>
          <p14:tracePt t="762622" x="4972050" y="4572000"/>
          <p14:tracePt t="762656" x="4978400" y="4572000"/>
          <p14:tracePt t="762685" x="4984750" y="4572000"/>
          <p14:tracePt t="762701" x="4991100" y="4572000"/>
          <p14:tracePt t="762725" x="4997450" y="4572000"/>
          <p14:tracePt t="762733" x="5029200" y="4578350"/>
          <p14:tracePt t="762741" x="5041900" y="4584700"/>
          <p14:tracePt t="762756" x="5130800" y="4584700"/>
          <p14:tracePt t="762772" x="5181600" y="4584700"/>
          <p14:tracePt t="762789" x="5207000" y="4584700"/>
          <p14:tracePt t="762873" x="5213350" y="4584700"/>
          <p14:tracePt t="763006" x="5213350" y="4578350"/>
          <p14:tracePt t="763013" x="5213350" y="4572000"/>
          <p14:tracePt t="763022" x="5207000" y="4572000"/>
          <p14:tracePt t="763039" x="5200650" y="4565650"/>
          <p14:tracePt t="763056" x="5194300" y="4559300"/>
          <p14:tracePt t="763072" x="5187950" y="4552950"/>
          <p14:tracePt t="763089" x="5181600" y="4552950"/>
          <p14:tracePt t="763107" x="5181600" y="4546600"/>
          <p14:tracePt t="763131" x="5175250" y="4540250"/>
          <p14:tracePt t="763163" x="5175250" y="4533900"/>
          <p14:tracePt t="763169" x="5168900" y="4527550"/>
          <p14:tracePt t="763180" x="5168900" y="4521200"/>
          <p14:tracePt t="763192" x="5156200" y="4514850"/>
          <p14:tracePt t="763205" x="5156200" y="4508500"/>
          <p14:tracePt t="763222" x="5149850" y="4502150"/>
          <p14:tracePt t="763238" x="5137150" y="4495800"/>
          <p14:tracePt t="763255" x="5124450" y="4489450"/>
          <p14:tracePt t="763272" x="5111750" y="4489450"/>
          <p14:tracePt t="763289" x="5111750" y="4483100"/>
          <p14:tracePt t="763320" x="5105400" y="4483100"/>
          <p14:tracePt t="763326" x="5099050" y="4483100"/>
          <p14:tracePt t="763348" x="5092700" y="4476750"/>
          <p14:tracePt t="763357" x="5073650" y="4476750"/>
          <p14:tracePt t="763373" x="5067300" y="4476750"/>
          <p14:tracePt t="763389" x="5060950" y="4476750"/>
          <p14:tracePt t="763413" x="5054600" y="4476750"/>
          <p14:tracePt t="763422" x="5035550" y="4470400"/>
          <p14:tracePt t="763438" x="5022850" y="4470400"/>
          <p14:tracePt t="763455" x="5010150" y="4464050"/>
          <p14:tracePt t="763472" x="4991100" y="4457700"/>
          <p14:tracePt t="763488" x="4965700" y="4457700"/>
          <p14:tracePt t="763506" x="4933950" y="4451350"/>
          <p14:tracePt t="763522" x="4914900" y="4445000"/>
          <p14:tracePt t="763538" x="4895850" y="4445000"/>
          <p14:tracePt t="763555" x="4883150" y="4445000"/>
          <p14:tracePt t="763572" x="4864100" y="4432300"/>
          <p14:tracePt t="763588" x="4832350" y="4432300"/>
          <p14:tracePt t="763605" x="4813300" y="4432300"/>
          <p14:tracePt t="763622" x="4781550" y="4425950"/>
          <p14:tracePt t="763638" x="4775200" y="4425950"/>
          <p14:tracePt t="763655" x="4756150" y="4425950"/>
          <p14:tracePt t="763672" x="4743450" y="4425950"/>
          <p14:tracePt t="763688" x="4711700" y="4425950"/>
          <p14:tracePt t="763705" x="4679950" y="4425950"/>
          <p14:tracePt t="763722" x="4641850" y="4425950"/>
          <p14:tracePt t="763738" x="4622800" y="4438650"/>
          <p14:tracePt t="763755" x="4610100" y="4445000"/>
          <p14:tracePt t="763772" x="4597400" y="4445000"/>
          <p14:tracePt t="763788" x="4572000" y="4451350"/>
          <p14:tracePt t="763805" x="4559300" y="4457700"/>
          <p14:tracePt t="763822" x="4552950" y="4457700"/>
          <p14:tracePt t="763838" x="4540250" y="4470400"/>
          <p14:tracePt t="763855" x="4533900" y="4476750"/>
          <p14:tracePt t="763889" x="4533900" y="4483100"/>
          <p14:tracePt t="763913" x="4533900" y="4495800"/>
          <p14:tracePt t="763928" x="4533900" y="4502150"/>
          <p14:tracePt t="763938" x="4533900" y="4514850"/>
          <p14:tracePt t="763955" x="4521200" y="4533900"/>
          <p14:tracePt t="763971" x="4521200" y="4540250"/>
          <p14:tracePt t="763988" x="4521200" y="4546600"/>
          <p14:tracePt t="764077" x="4514850" y="4546600"/>
          <p14:tracePt t="764085" x="4502150" y="4552950"/>
          <p14:tracePt t="764091" x="4495800" y="4559300"/>
          <p14:tracePt t="764105" x="4476750" y="4565650"/>
          <p14:tracePt t="764122" x="4406900" y="4591050"/>
          <p14:tracePt t="764138" x="4318000" y="4610100"/>
          <p14:tracePt t="764155" x="4292600" y="4616450"/>
          <p14:tracePt t="764171" x="4222750" y="4629150"/>
          <p14:tracePt t="764188" x="4102100" y="4629150"/>
          <p14:tracePt t="764205" x="3886200" y="4629150"/>
          <p14:tracePt t="764221" x="3670300" y="4629150"/>
          <p14:tracePt t="764238" x="3473450" y="4641850"/>
          <p14:tracePt t="764256" x="3219450" y="4667250"/>
          <p14:tracePt t="764271" x="3105150" y="4686300"/>
          <p14:tracePt t="764288" x="3048000" y="4686300"/>
          <p14:tracePt t="764304" x="2895600" y="4692650"/>
          <p14:tracePt t="764321" x="2736850" y="4730750"/>
          <p14:tracePt t="764338" x="2533650" y="4756150"/>
          <p14:tracePt t="764354" x="2324100" y="4768850"/>
          <p14:tracePt t="764371" x="2095500" y="4794250"/>
          <p14:tracePt t="764388" x="1854200" y="4794250"/>
          <p14:tracePt t="764404" x="1701800" y="4819650"/>
          <p14:tracePt t="764421" x="1536700" y="4826000"/>
          <p14:tracePt t="764438" x="1403350" y="4845050"/>
          <p14:tracePt t="764454" x="1327150" y="4857750"/>
          <p14:tracePt t="764471" x="1206500" y="4870450"/>
          <p14:tracePt t="764488" x="1117600" y="4889500"/>
          <p14:tracePt t="764504" x="1054100" y="4889500"/>
          <p14:tracePt t="764623" x="1054100" y="4883150"/>
          <p14:tracePt t="764647" x="1054100" y="4876800"/>
          <p14:tracePt t="764676" x="1060450" y="4870450"/>
          <p14:tracePt t="764701" x="1060450" y="4857750"/>
          <p14:tracePt t="764717" x="1060450" y="4851400"/>
          <p14:tracePt t="764728" x="1041400" y="4845050"/>
          <p14:tracePt t="764732" x="1022350" y="4838700"/>
          <p14:tracePt t="764741" x="1003300" y="4832350"/>
          <p14:tracePt t="764754" x="977900" y="4826000"/>
          <p14:tracePt t="764771" x="958850" y="4826000"/>
          <p14:tracePt t="764787" x="946150" y="4826000"/>
          <p14:tracePt t="764804" x="939800" y="4826000"/>
          <p14:tracePt t="764821" x="927100" y="4819650"/>
          <p14:tracePt t="764837" x="908050" y="4819650"/>
          <p14:tracePt t="764854" x="901700" y="4813300"/>
          <p14:tracePt t="764887" x="895350" y="4813300"/>
          <p14:tracePt t="764905" x="895350" y="4806950"/>
          <p14:tracePt t="764927" x="908050" y="4800600"/>
          <p14:tracePt t="764937" x="927100" y="4794250"/>
          <p14:tracePt t="764954" x="971550" y="4794250"/>
          <p14:tracePt t="764971" x="1009650" y="4787900"/>
          <p14:tracePt t="764987" x="1047750" y="4781550"/>
          <p14:tracePt t="765004" x="1111250" y="4781550"/>
          <p14:tracePt t="765020" x="1174750" y="4781550"/>
          <p14:tracePt t="765037" x="1206500" y="4781550"/>
          <p14:tracePt t="765054" x="1238250" y="4787900"/>
          <p14:tracePt t="765071" x="1301750" y="4787900"/>
          <p14:tracePt t="765087" x="1365250" y="4794250"/>
          <p14:tracePt t="765104" x="1409700" y="4806950"/>
          <p14:tracePt t="765120" x="1498600" y="4813300"/>
          <p14:tracePt t="765138" x="1555750" y="4813300"/>
          <p14:tracePt t="765154" x="1593850" y="4813300"/>
          <p14:tracePt t="765170" x="1714500" y="4813300"/>
          <p14:tracePt t="765187" x="1809750" y="4813300"/>
          <p14:tracePt t="765204" x="1911350" y="4826000"/>
          <p14:tracePt t="765220" x="2006600" y="4826000"/>
          <p14:tracePt t="765237" x="2076450" y="4819650"/>
          <p14:tracePt t="765254" x="2279650" y="4819650"/>
          <p14:tracePt t="765270" x="2413000" y="4819650"/>
          <p14:tracePt t="765287" x="2622550" y="4857750"/>
          <p14:tracePt t="765304" x="2762250" y="4857750"/>
          <p14:tracePt t="765320" x="3009900" y="4864100"/>
          <p14:tracePt t="765337" x="3321050" y="4883150"/>
          <p14:tracePt t="765354" x="3568700" y="4851400"/>
          <p14:tracePt t="765370" x="3651250" y="4838700"/>
          <p14:tracePt t="765387" x="3867150" y="4806950"/>
          <p14:tracePt t="765404" x="4102100" y="4781550"/>
          <p14:tracePt t="765420" x="4470400" y="4756150"/>
          <p14:tracePt t="765437" x="4756150" y="4737100"/>
          <p14:tracePt t="765454" x="4921250" y="4705350"/>
          <p14:tracePt t="765470" x="4972050" y="4692650"/>
          <p14:tracePt t="765487" x="5111750" y="4667250"/>
          <p14:tracePt t="765504" x="5219700" y="4660900"/>
          <p14:tracePt t="765520" x="5416550" y="4660900"/>
          <p14:tracePt t="765537" x="5480050" y="4660900"/>
          <p14:tracePt t="765553" x="5581650" y="4660900"/>
          <p14:tracePt t="765570" x="5645150" y="4660900"/>
          <p14:tracePt t="765663" x="5645150" y="4667250"/>
          <p14:tracePt t="765669" x="5638800" y="4667250"/>
          <p14:tracePt t="765678" x="5626100" y="4673600"/>
          <p14:tracePt t="765687" x="5613400" y="4673600"/>
          <p14:tracePt t="765703" x="5568950" y="4692650"/>
          <p14:tracePt t="765720" x="5537200" y="4692650"/>
          <p14:tracePt t="765737" x="5480050" y="4699000"/>
          <p14:tracePt t="765753" x="5448300" y="4705350"/>
          <p14:tracePt t="765770" x="5410200" y="4705350"/>
          <p14:tracePt t="765787" x="5340350" y="4705350"/>
          <p14:tracePt t="765803" x="5302250" y="4699000"/>
          <p14:tracePt t="765820" x="5270500" y="4699000"/>
          <p14:tracePt t="765837" x="5257800" y="4699000"/>
          <p14:tracePt t="765870" x="5257800" y="4692650"/>
          <p14:tracePt t="765886" x="5257800" y="4679950"/>
          <p14:tracePt t="765904" x="5257800" y="4660900"/>
          <p14:tracePt t="765936" x="5264150" y="4635500"/>
          <p14:tracePt t="765953" x="5264150" y="4597400"/>
          <p14:tracePt t="765970" x="5276850" y="4457700"/>
          <p14:tracePt t="765986" x="5276850" y="4362450"/>
          <p14:tracePt t="766003" x="5276850" y="4337050"/>
          <p14:tracePt t="766020" x="5264150" y="4273550"/>
          <p14:tracePt t="766037" x="5257800" y="4197350"/>
          <p14:tracePt t="766053" x="5257800" y="4184650"/>
          <p14:tracePt t="766070" x="5251450" y="4127500"/>
          <p14:tracePt t="766088" x="5245100" y="4076700"/>
          <p14:tracePt t="766103" x="5226050" y="4051300"/>
          <p14:tracePt t="766120" x="5226050" y="4038600"/>
          <p14:tracePt t="766136" x="5213350" y="4019550"/>
          <p14:tracePt t="766153" x="5200650" y="3994150"/>
          <p14:tracePt t="766170" x="5194300" y="3943350"/>
          <p14:tracePt t="766186" x="5181600" y="3886200"/>
          <p14:tracePt t="766203" x="5162550" y="3790950"/>
          <p14:tracePt t="766220" x="5149850" y="3670300"/>
          <p14:tracePt t="766236" x="5149850" y="3543300"/>
          <p14:tracePt t="766253" x="5143500" y="3441700"/>
          <p14:tracePt t="766269" x="5143500" y="3352800"/>
          <p14:tracePt t="766287" x="5143500" y="3232150"/>
          <p14:tracePt t="766303" x="5143500" y="3213100"/>
          <p14:tracePt t="766319" x="5143500" y="3181350"/>
          <p14:tracePt t="766336" x="5143500" y="3162300"/>
          <p14:tracePt t="766353" x="5143500" y="3155950"/>
          <p14:tracePt t="766369" x="5143500" y="3149600"/>
          <p14:tracePt t="766386" x="5143500" y="3143250"/>
          <p14:tracePt t="766403" x="5143500" y="3130550"/>
          <p14:tracePt t="766419" x="5143500" y="3117850"/>
          <p14:tracePt t="766508" x="5143500" y="3124200"/>
          <p14:tracePt t="766513" x="5143500" y="3143250"/>
          <p14:tracePt t="766520" x="5149850" y="3155950"/>
          <p14:tracePt t="766537" x="5149850" y="3168650"/>
          <p14:tracePt t="766553" x="5149850" y="3213100"/>
          <p14:tracePt t="766569" x="5162550" y="3244850"/>
          <p14:tracePt t="766586" x="5162550" y="3270250"/>
          <p14:tracePt t="766603" x="5162550" y="3302000"/>
          <p14:tracePt t="766619" x="5162550" y="3321050"/>
          <p14:tracePt t="766636" x="5168900" y="3352800"/>
          <p14:tracePt t="766653" x="5168900" y="3378200"/>
          <p14:tracePt t="766669" x="5168900" y="3390900"/>
          <p14:tracePt t="766686" x="5175250" y="3409950"/>
          <p14:tracePt t="766703" x="5181600" y="3435350"/>
          <p14:tracePt t="766719" x="5181600" y="3479800"/>
          <p14:tracePt t="766736" x="5181600" y="3524250"/>
          <p14:tracePt t="766753" x="5181600" y="3568700"/>
          <p14:tracePt t="766769" x="5181600" y="3625850"/>
          <p14:tracePt t="766786" x="5187950" y="3759200"/>
          <p14:tracePt t="766802" x="5187950" y="3829050"/>
          <p14:tracePt t="766819" x="5187950" y="3867150"/>
          <p14:tracePt t="766836" x="5187950" y="3898900"/>
          <p14:tracePt t="766852" x="5187950" y="3911600"/>
          <p14:tracePt t="766869" x="5187950" y="3937000"/>
          <p14:tracePt t="766886" x="5181600" y="3968750"/>
          <p14:tracePt t="766902" x="5175250" y="4013200"/>
          <p14:tracePt t="766919" x="5175250" y="4044950"/>
          <p14:tracePt t="766936" x="5175250" y="4057650"/>
          <p14:tracePt t="766952" x="5175250" y="4070350"/>
          <p14:tracePt t="766969" x="5175250" y="4089400"/>
          <p14:tracePt t="766986" x="5168900" y="4102100"/>
          <p14:tracePt t="767002" x="5162550" y="4133850"/>
          <p14:tracePt t="767019" x="5162550" y="4165600"/>
          <p14:tracePt t="767036" x="5162550" y="4191000"/>
          <p14:tracePt t="767052" x="5162550" y="4210050"/>
          <p14:tracePt t="767069" x="5162550" y="4216400"/>
          <p14:tracePt t="767102" x="5168900" y="4229100"/>
          <p14:tracePt t="767136" x="5175250" y="4229100"/>
          <p14:tracePt t="767152" x="5187950" y="4210050"/>
          <p14:tracePt t="767169" x="5200650" y="4133850"/>
          <p14:tracePt t="767185" x="5207000" y="4076700"/>
          <p14:tracePt t="767202" x="5226050" y="4038600"/>
          <p14:tracePt t="767219" x="5226050" y="4006850"/>
          <p14:tracePt t="767235" x="5226050" y="3968750"/>
          <p14:tracePt t="767252" x="5238750" y="3943350"/>
          <p14:tracePt t="767269" x="5245100" y="3911600"/>
          <p14:tracePt t="767286" x="5264150" y="3835400"/>
          <p14:tracePt t="767303" x="5270500" y="3752850"/>
          <p14:tracePt t="767319" x="5270500" y="3721100"/>
          <p14:tracePt t="767335" x="5270500" y="3676650"/>
          <p14:tracePt t="767352" x="5276850" y="3638550"/>
          <p14:tracePt t="767369" x="5276850" y="3613150"/>
          <p14:tracePt t="767385" x="5276850" y="3587750"/>
          <p14:tracePt t="767402" x="5276850" y="3575050"/>
          <p14:tracePt t="767419" x="5276850" y="3562350"/>
          <p14:tracePt t="767436" x="5270500" y="3543300"/>
          <p14:tracePt t="767452" x="5264150" y="3543300"/>
          <p14:tracePt t="767469" x="5264150" y="3536950"/>
          <p14:tracePt t="767485" x="5257800" y="3536950"/>
          <p14:tracePt t="767518" x="5251450" y="3524250"/>
          <p14:tracePt t="767535" x="5226050" y="3511550"/>
          <p14:tracePt t="767552" x="5175250" y="3492500"/>
          <p14:tracePt t="767568" x="5149850" y="3473450"/>
          <p14:tracePt t="767602" x="5137150" y="3467100"/>
          <p14:tracePt t="767618" x="5118100" y="3454400"/>
          <p14:tracePt t="767635" x="5060950" y="3441700"/>
          <p14:tracePt t="767652" x="5010150" y="3441700"/>
          <p14:tracePt t="767668" x="4953000" y="3441700"/>
          <p14:tracePt t="767685" x="4883150" y="3441700"/>
          <p14:tracePt t="767702" x="4845050" y="3441700"/>
          <p14:tracePt t="767718" x="4819650" y="3441700"/>
          <p14:tracePt t="767756" x="4826000" y="3441700"/>
          <p14:tracePt t="767768" x="4845050" y="3435350"/>
          <p14:tracePt t="767785" x="4902200" y="3429000"/>
          <p14:tracePt t="767801" x="4940300" y="3429000"/>
          <p14:tracePt t="767803" x="4972050" y="3429000"/>
          <p14:tracePt t="767818" x="5022850" y="3429000"/>
          <p14:tracePt t="767835" x="5067300" y="3429000"/>
          <p14:tracePt t="767851" x="5175250" y="3422650"/>
          <p14:tracePt t="767868" x="5308600" y="3422650"/>
          <p14:tracePt t="767885" x="5416550" y="3416300"/>
          <p14:tracePt t="767902" x="5543550" y="3409950"/>
          <p14:tracePt t="767918" x="5651500" y="3384550"/>
          <p14:tracePt t="767935" x="5734050" y="3365500"/>
          <p14:tracePt t="767952" x="5746750" y="3359150"/>
          <p14:tracePt t="768020" x="5746750" y="3352800"/>
          <p14:tracePt t="768029" x="5727700" y="3346450"/>
          <p14:tracePt t="768038" x="5683250" y="3346450"/>
          <p14:tracePt t="768052" x="5626100" y="3346450"/>
          <p14:tracePt t="768068" x="5556250" y="3346450"/>
          <p14:tracePt t="768085" x="5524500" y="3346450"/>
          <p14:tracePt t="768101" x="5518150" y="3346450"/>
          <p14:tracePt t="768135" x="5530850" y="3327400"/>
          <p14:tracePt t="768151" x="5549900" y="3308350"/>
          <p14:tracePt t="768168" x="5588000" y="3282950"/>
          <p14:tracePt t="768185" x="5600700" y="3257550"/>
          <p14:tracePt t="768201" x="5607050" y="3232150"/>
          <p14:tracePt t="768218" x="5607050" y="3194050"/>
          <p14:tracePt t="768235" x="5607050" y="3168650"/>
          <p14:tracePt t="768251" x="5581650" y="3105150"/>
          <p14:tracePt t="768268" x="5537200" y="3035300"/>
          <p14:tracePt t="768285" x="5473700" y="2984500"/>
          <p14:tracePt t="768302" x="5403850" y="2978150"/>
          <p14:tracePt t="768318" x="5384800" y="2978150"/>
          <p14:tracePt t="768334" x="5340350" y="3016250"/>
          <p14:tracePt t="768351" x="5340350" y="3041650"/>
          <p14:tracePt t="768368" x="5340350" y="3079750"/>
          <p14:tracePt t="768385" x="5372100" y="3117850"/>
          <p14:tracePt t="768401" x="5454650" y="3155950"/>
          <p14:tracePt t="768418" x="5524500" y="3162300"/>
          <p14:tracePt t="768434" x="5588000" y="3143250"/>
          <p14:tracePt t="768451" x="5651500" y="3086100"/>
          <p14:tracePt t="768468" x="5702300" y="3003550"/>
          <p14:tracePt t="768484" x="5708650" y="2921000"/>
          <p14:tracePt t="768501" x="5708650" y="2876550"/>
          <p14:tracePt t="768518" x="5689600" y="2838450"/>
          <p14:tracePt t="768534" x="5638800" y="2819400"/>
          <p14:tracePt t="768551" x="5594350" y="2813050"/>
          <p14:tracePt t="768568" x="5499100" y="2813050"/>
          <p14:tracePt t="768584" x="5372100" y="2813050"/>
          <p14:tracePt t="768601" x="5302250" y="2851150"/>
          <p14:tracePt t="768617" x="5264150" y="2895600"/>
          <p14:tracePt t="768634" x="5238750" y="2959100"/>
          <p14:tracePt t="768651" x="5238750" y="3041650"/>
          <p14:tracePt t="768668" x="5251450" y="3149600"/>
          <p14:tracePt t="768684" x="5308600" y="3244850"/>
          <p14:tracePt t="768701" x="5397500" y="3308350"/>
          <p14:tracePt t="768718" x="5499100" y="3308350"/>
          <p14:tracePt t="768736" x="5549900" y="3289300"/>
          <p14:tracePt t="768751" x="5600700" y="3219450"/>
          <p14:tracePt t="768768" x="5613400" y="3111500"/>
          <p14:tracePt t="768784" x="5600700" y="3003550"/>
          <p14:tracePt t="768801" x="5543550" y="2895600"/>
          <p14:tracePt t="768805" x="5505450" y="2844800"/>
          <p14:tracePt t="768818" x="5416550" y="2794000"/>
          <p14:tracePt t="768834" x="5232400" y="2768600"/>
          <p14:tracePt t="768851" x="5060950" y="2787650"/>
          <p14:tracePt t="768867" x="4914900" y="2870200"/>
          <p14:tracePt t="768884" x="4705350" y="3054350"/>
          <p14:tracePt t="768901" x="4572000" y="3232150"/>
          <p14:tracePt t="768917" x="4483100" y="3397250"/>
          <p14:tracePt t="768934" x="4425950" y="3568700"/>
          <p14:tracePt t="768951" x="4368800" y="3797300"/>
          <p14:tracePt t="768967" x="4356100" y="3962400"/>
          <p14:tracePt t="768984" x="4349750" y="4146550"/>
          <p14:tracePt t="769001" x="4432300" y="4318000"/>
          <p14:tracePt t="769017" x="4508500" y="4413250"/>
          <p14:tracePt t="769034" x="4603750" y="4464050"/>
          <p14:tracePt t="769050" x="4673600" y="4464050"/>
          <p14:tracePt t="769068" x="4813300" y="4419600"/>
          <p14:tracePt t="769084" x="4864100" y="4362450"/>
          <p14:tracePt t="769100" x="4870450" y="4324350"/>
          <p14:tracePt t="769117" x="4870450" y="4318000"/>
          <p14:tracePt t="769134" x="4864100" y="4311650"/>
          <p14:tracePt t="769150" x="4851400" y="4311650"/>
          <p14:tracePt t="769168" x="4826000" y="4337050"/>
          <p14:tracePt t="769184" x="4800600" y="4368800"/>
          <p14:tracePt t="769200" x="4775200" y="4489450"/>
          <p14:tracePt t="769217" x="4775200" y="4521200"/>
          <p14:tracePt t="769234" x="4800600" y="4552950"/>
          <p14:tracePt t="769250" x="4832350" y="4584700"/>
          <p14:tracePt t="769267" x="4870450" y="4584700"/>
          <p14:tracePt t="769284" x="4946650" y="4584700"/>
          <p14:tracePt t="769300" x="4984750" y="4578350"/>
          <p14:tracePt t="769303" x="4991100" y="4578350"/>
          <p14:tracePt t="769317" x="5016500" y="4572000"/>
          <p14:tracePt t="769334" x="5105400" y="4533900"/>
          <p14:tracePt t="769350" x="5124450" y="4514850"/>
          <p14:tracePt t="769367" x="5124450" y="4489450"/>
          <p14:tracePt t="769384" x="5105400" y="4438650"/>
          <p14:tracePt t="769400" x="5073650" y="4375150"/>
          <p14:tracePt t="769417" x="4997450" y="4324350"/>
          <p14:tracePt t="769434" x="4921250" y="4318000"/>
          <p14:tracePt t="769450" x="4883150" y="4330700"/>
          <p14:tracePt t="769467" x="4870450" y="4362450"/>
          <p14:tracePt t="769484" x="4851400" y="4432300"/>
          <p14:tracePt t="769500" x="4851400" y="4495800"/>
          <p14:tracePt t="769517" x="4851400" y="4502150"/>
          <p14:tracePt t="769534" x="4883150" y="4533900"/>
          <p14:tracePt t="769550" x="4959350" y="4591050"/>
          <p14:tracePt t="769567" x="5016500" y="4603750"/>
          <p14:tracePt t="769584" x="5099050" y="4591050"/>
          <p14:tracePt t="769600" x="5137150" y="4578350"/>
          <p14:tracePt t="769617" x="5143500" y="4572000"/>
          <p14:tracePt t="769633" x="5149850" y="4533900"/>
          <p14:tracePt t="769650" x="5149850" y="4508500"/>
          <p14:tracePt t="769667" x="5137150" y="4489450"/>
          <p14:tracePt t="769684" x="5035550" y="4400550"/>
          <p14:tracePt t="769700" x="4933950" y="4362450"/>
          <p14:tracePt t="769717" x="4819650" y="4349750"/>
          <p14:tracePt t="769733" x="4775200" y="4349750"/>
          <p14:tracePt t="769750" x="4749800" y="4362450"/>
          <p14:tracePt t="769767" x="4699000" y="4394200"/>
          <p14:tracePt t="769783" x="4654550" y="4457700"/>
          <p14:tracePt t="769800" x="4641850" y="4514850"/>
          <p14:tracePt t="769802" x="4641850" y="4546600"/>
          <p14:tracePt t="769817" x="4654550" y="4565650"/>
          <p14:tracePt t="769834" x="4749800" y="4673600"/>
          <p14:tracePt t="769850" x="4813300" y="4718050"/>
          <p14:tracePt t="769867" x="4870450" y="4724400"/>
          <p14:tracePt t="769883" x="4908550" y="4724400"/>
          <p14:tracePt t="769900" x="4921250" y="4711700"/>
          <p14:tracePt t="769933" x="4914900" y="4686300"/>
          <p14:tracePt t="769950" x="4870450" y="4641850"/>
          <p14:tracePt t="769967" x="4851400" y="4616450"/>
          <p14:tracePt t="769983" x="4832350" y="4610100"/>
          <p14:tracePt t="770000" x="4819650" y="4603750"/>
          <p14:tracePt t="770016" x="4813300" y="4603750"/>
          <p14:tracePt t="770435" x="4813300" y="4610100"/>
          <p14:tracePt t="770443" x="4832350" y="4622800"/>
          <p14:tracePt t="770451" x="4851400" y="4654550"/>
          <p14:tracePt t="770466" x="4908550" y="4705350"/>
          <p14:tracePt t="770483" x="4940300" y="4711700"/>
          <p14:tracePt t="770500" x="4953000" y="4711700"/>
          <p14:tracePt t="770516" x="4953000" y="4699000"/>
          <p14:tracePt t="770533" x="4953000" y="4641850"/>
          <p14:tracePt t="770549" x="4953000" y="4591050"/>
          <p14:tracePt t="770566" x="4940300" y="4572000"/>
          <p14:tracePt t="770583" x="4940300" y="4565650"/>
          <p14:tracePt t="770599" x="4927600" y="4559300"/>
          <p14:tracePt t="770616" x="4914900" y="4540250"/>
          <p14:tracePt t="770633" x="4889500" y="4514850"/>
          <p14:tracePt t="770649" x="4864100" y="4476750"/>
          <p14:tracePt t="770666" x="4851400" y="4457700"/>
          <p14:tracePt t="770683" x="4838700" y="4457700"/>
          <p14:tracePt t="770700" x="4832350" y="4451350"/>
          <p14:tracePt t="770716" x="4832350" y="4445000"/>
          <p14:tracePt t="770733" x="4813300" y="4425950"/>
          <p14:tracePt t="770749" x="4768850" y="4413250"/>
          <p14:tracePt t="770766" x="4686300" y="4387850"/>
          <p14:tracePt t="770783" x="4641850" y="4387850"/>
          <p14:tracePt t="770799" x="4584700" y="4387850"/>
          <p14:tracePt t="770816" x="4552950" y="4387850"/>
          <p14:tracePt t="770832" x="4527550" y="4381500"/>
          <p14:tracePt t="770849" x="4470400" y="4381500"/>
          <p14:tracePt t="770866" x="4445000" y="4394200"/>
          <p14:tracePt t="770882" x="4432300" y="4406900"/>
          <p14:tracePt t="770899" x="4425950" y="4406900"/>
          <p14:tracePt t="770916" x="4413250" y="4413250"/>
          <p14:tracePt t="770932" x="4406900" y="4413250"/>
          <p14:tracePt t="770949" x="4394200" y="4425950"/>
          <p14:tracePt t="770966" x="4375150" y="4425950"/>
          <p14:tracePt t="770982" x="4349750" y="4438650"/>
          <p14:tracePt t="770999" x="4337050" y="4451350"/>
          <p14:tracePt t="771032" x="4330700" y="4457700"/>
          <p14:tracePt t="771049" x="4330700" y="4464050"/>
          <p14:tracePt t="771065" x="4330700" y="4476750"/>
          <p14:tracePt t="771082" x="4330700" y="4483100"/>
          <p14:tracePt t="771099" x="4324350" y="4514850"/>
          <p14:tracePt t="771116" x="4324350" y="4552950"/>
          <p14:tracePt t="771132" x="4324350" y="4565650"/>
          <p14:tracePt t="771149" x="4324350" y="4584700"/>
          <p14:tracePt t="771165" x="4324350" y="4597400"/>
          <p14:tracePt t="771182" x="4324350" y="4610100"/>
          <p14:tracePt t="771199" x="4330700" y="4622800"/>
          <p14:tracePt t="771216" x="4337050" y="4667250"/>
          <p14:tracePt t="771232" x="4362450" y="4699000"/>
          <p14:tracePt t="771249" x="4381500" y="4730750"/>
          <p14:tracePt t="771265" x="4406900" y="4768850"/>
          <p14:tracePt t="771282" x="4425950" y="4794250"/>
          <p14:tracePt t="771299" x="4451350" y="4813300"/>
          <p14:tracePt t="771302" x="4464050" y="4832350"/>
          <p14:tracePt t="771315" x="4476750" y="4838700"/>
          <p14:tracePt t="771332" x="4508500" y="4857750"/>
          <p14:tracePt t="771349" x="4540250" y="4883150"/>
          <p14:tracePt t="771365" x="4552950" y="4889500"/>
          <p14:tracePt t="771382" x="4578350" y="4895850"/>
          <p14:tracePt t="771399" x="4679950" y="4927600"/>
          <p14:tracePt t="771415" x="4730750" y="4927600"/>
          <p14:tracePt t="771432" x="4787900" y="4927600"/>
          <p14:tracePt t="771449" x="4813300" y="4927600"/>
          <p14:tracePt t="771466" x="4870450" y="4927600"/>
          <p14:tracePt t="771482" x="4895850" y="4927600"/>
          <p14:tracePt t="771498" x="4914900" y="4927600"/>
          <p14:tracePt t="771515" x="4946650" y="4914900"/>
          <p14:tracePt t="771532" x="4965700" y="4914900"/>
          <p14:tracePt t="771549" x="4978400" y="4914900"/>
          <p14:tracePt t="771565" x="4984750" y="4914900"/>
          <p14:tracePt t="771582" x="5003800" y="4902200"/>
          <p14:tracePt t="771599" x="5016500" y="4902200"/>
          <p14:tracePt t="771617" x="5029200" y="4895850"/>
          <p14:tracePt t="771632" x="5060950" y="4876800"/>
          <p14:tracePt t="771649" x="5080000" y="4870450"/>
          <p14:tracePt t="771665" x="5124450" y="4845050"/>
          <p14:tracePt t="771682" x="5168900" y="4838700"/>
          <p14:tracePt t="771698" x="5200650" y="4832350"/>
          <p14:tracePt t="771715" x="5238750" y="4819650"/>
          <p14:tracePt t="771732" x="5295900" y="4775200"/>
          <p14:tracePt t="771748" x="5308600" y="4768850"/>
          <p14:tracePt t="771765" x="5321300" y="4762500"/>
          <p14:tracePt t="771782" x="5340350" y="4743450"/>
          <p14:tracePt t="771798" x="5346700" y="4692650"/>
          <p14:tracePt t="771815" x="5346700" y="4635500"/>
          <p14:tracePt t="771832" x="5327650" y="4565650"/>
          <p14:tracePt t="771849" x="5302250" y="4527550"/>
          <p14:tracePt t="771865" x="5295900" y="4527550"/>
          <p14:tracePt t="771898" x="5289550" y="4521200"/>
          <p14:tracePt t="771915" x="5264150" y="4514850"/>
          <p14:tracePt t="771932" x="5245100" y="4508500"/>
          <p14:tracePt t="771948" x="5162550" y="4483100"/>
          <p14:tracePt t="771965" x="5111750" y="4483100"/>
          <p14:tracePt t="771982" x="5016500" y="4464050"/>
          <p14:tracePt t="771998" x="4972050" y="4451350"/>
          <p14:tracePt t="772015" x="4927600" y="4432300"/>
          <p14:tracePt t="772031" x="4870450" y="4419600"/>
          <p14:tracePt t="772048" x="4806950" y="4413250"/>
          <p14:tracePt t="772065" x="4762500" y="4406900"/>
          <p14:tracePt t="772081" x="4730750" y="4406900"/>
          <p14:tracePt t="772098" x="4699000" y="4406900"/>
          <p14:tracePt t="772115" x="4679950" y="4413250"/>
          <p14:tracePt t="772131" x="4673600" y="4413250"/>
          <p14:tracePt t="772148" x="4660900" y="4419600"/>
          <p14:tracePt t="772165" x="4635500" y="4425950"/>
          <p14:tracePt t="772181" x="4610100" y="4438650"/>
          <p14:tracePt t="772198" x="4584700" y="4438650"/>
          <p14:tracePt t="772215" x="4565650" y="4438650"/>
          <p14:tracePt t="772232" x="4552950" y="4445000"/>
          <p14:tracePt t="772265" x="4527550" y="4451350"/>
          <p14:tracePt t="772281" x="4514850" y="4451350"/>
          <p14:tracePt t="772298" x="4495800" y="4464050"/>
          <p14:tracePt t="772315" x="4489450" y="4470400"/>
          <p14:tracePt t="772332" x="4483100" y="4483100"/>
          <p14:tracePt t="772348" x="4476750" y="4489450"/>
          <p14:tracePt t="772364" x="4470400" y="4489450"/>
          <p14:tracePt t="772381" x="4451350" y="4495800"/>
          <p14:tracePt t="772398" x="4438650" y="4495800"/>
          <p14:tracePt t="772431" x="4425950" y="4502150"/>
          <p14:tracePt t="772448" x="4425950" y="4514850"/>
          <p14:tracePt t="772464" x="4419600" y="4521200"/>
          <p14:tracePt t="772482" x="4419600" y="4533900"/>
          <p14:tracePt t="772514" x="4413250" y="4540250"/>
          <p14:tracePt t="772531" x="4413250" y="4546600"/>
          <p14:tracePt t="772548" x="4413250" y="4559300"/>
          <p14:tracePt t="772564" x="4413250" y="4572000"/>
          <p14:tracePt t="772581" x="4413250" y="4584700"/>
          <p14:tracePt t="772598" x="4445000" y="4622800"/>
          <p14:tracePt t="772614" x="4470400" y="4648200"/>
          <p14:tracePt t="772631" x="4483100" y="4673600"/>
          <p14:tracePt t="772648" x="4514850" y="4711700"/>
          <p14:tracePt t="772664" x="4540250" y="4737100"/>
          <p14:tracePt t="772681" x="4559300" y="4756150"/>
          <p14:tracePt t="772697" x="4572000" y="4768850"/>
          <p14:tracePt t="772714" x="4578350" y="4768850"/>
          <p14:tracePt t="772731" x="4597400" y="4781550"/>
          <p14:tracePt t="772748" x="4622800" y="4794250"/>
          <p14:tracePt t="772764" x="4648200" y="4800600"/>
          <p14:tracePt t="772781" x="4660900" y="4800600"/>
          <p14:tracePt t="772797" x="4673600" y="4800600"/>
          <p14:tracePt t="772814" x="4686300" y="4800600"/>
          <p14:tracePt t="772831" x="4692650" y="4800600"/>
          <p14:tracePt t="772848" x="4711700" y="4806950"/>
          <p14:tracePt t="772864" x="4737100" y="4813300"/>
          <p14:tracePt t="772881" x="4768850" y="4819650"/>
          <p14:tracePt t="772898" x="4806950" y="4819650"/>
          <p14:tracePt t="772914" x="4857750" y="4819650"/>
          <p14:tracePt t="772931" x="4908550" y="4813300"/>
          <p14:tracePt t="772947" x="4946650" y="4813300"/>
          <p14:tracePt t="772964" x="4972050" y="4813300"/>
          <p14:tracePt t="772981" x="5022850" y="4819650"/>
          <p14:tracePt t="772997" x="5054600" y="4819650"/>
          <p14:tracePt t="773014" x="5067300" y="4819650"/>
          <p14:tracePt t="773030" x="5073650" y="4819650"/>
          <p14:tracePt t="773090" x="5080000" y="4819650"/>
          <p14:tracePt t="773107" x="5086350" y="4819650"/>
          <p14:tracePt t="773123" x="5092700" y="4819650"/>
          <p14:tracePt t="773131" x="5099050" y="4819650"/>
          <p14:tracePt t="773147" x="5105400" y="4819650"/>
          <p14:tracePt t="773170" x="5111750" y="4819650"/>
          <p14:tracePt t="773249" x="5124450" y="4826000"/>
          <p14:tracePt t="773255" x="5137150" y="4826000"/>
          <p14:tracePt t="773264" x="5137150" y="4832350"/>
          <p14:tracePt t="773280" x="5162550" y="4832350"/>
          <p14:tracePt t="773297" x="5187950" y="4832350"/>
          <p14:tracePt t="773314" x="5219700" y="4826000"/>
          <p14:tracePt t="773330" x="5251450" y="4813300"/>
          <p14:tracePt t="773347" x="5270500" y="4781550"/>
          <p14:tracePt t="773363" x="5283200" y="4768850"/>
          <p14:tracePt t="773380" x="5289550" y="4756150"/>
          <p14:tracePt t="773397" x="5289550" y="4749800"/>
          <p14:tracePt t="773414" x="5289550" y="4743450"/>
          <p14:tracePt t="774787" x="5302250" y="4743450"/>
          <p14:tracePt t="774795" x="5314950" y="4743450"/>
          <p14:tracePt t="774802" x="5334000" y="4743450"/>
          <p14:tracePt t="774813" x="5340350" y="4737100"/>
          <p14:tracePt t="774829" x="5359400" y="4737100"/>
          <p14:tracePt t="774863" x="5365750" y="4737100"/>
          <p14:tracePt t="774942" x="5372100" y="4737100"/>
          <p14:tracePt t="774967" x="5378450" y="4737100"/>
          <p14:tracePt t="774983" x="5384800" y="4737100"/>
          <p14:tracePt t="774991" x="5391150" y="4737100"/>
          <p14:tracePt t="777475" x="5378450" y="4730750"/>
          <p14:tracePt t="777483" x="5276850" y="4705350"/>
          <p14:tracePt t="777494" x="5168900" y="4667250"/>
          <p14:tracePt t="777510" x="4978400" y="4597400"/>
          <p14:tracePt t="777527" x="4794250" y="4489450"/>
          <p14:tracePt t="777544" x="4686300" y="4432300"/>
          <p14:tracePt t="777560" x="4610100" y="4368800"/>
          <p14:tracePt t="777577" x="4508500" y="4235450"/>
          <p14:tracePt t="777594" x="4419600" y="4152900"/>
          <p14:tracePt t="777610" x="4311650" y="4070350"/>
          <p14:tracePt t="777627" x="4165600" y="3962400"/>
          <p14:tracePt t="777644" x="4057650" y="3873500"/>
          <p14:tracePt t="777661" x="3917950" y="3778250"/>
          <p14:tracePt t="777676" x="3873500" y="3759200"/>
          <p14:tracePt t="777693" x="3835400" y="3746500"/>
          <p14:tracePt t="777710" x="3803650" y="3727450"/>
          <p14:tracePt t="777727" x="3759200" y="3708400"/>
          <p14:tracePt t="777743" x="3714750" y="3702050"/>
          <p14:tracePt t="777760" x="3676650" y="3689350"/>
          <p14:tracePt t="777777" x="3663950" y="3683000"/>
          <p14:tracePt t="777795" x="3651250" y="3663950"/>
          <p14:tracePt t="777810" x="3644900" y="3644900"/>
          <p14:tracePt t="777827" x="3632200" y="3632200"/>
          <p14:tracePt t="777865" x="3625850" y="3625850"/>
          <p14:tracePt t="777876" x="3619500" y="3625850"/>
          <p14:tracePt t="777893" x="3613150" y="3625850"/>
          <p14:tracePt t="777910" x="3606800" y="3619500"/>
          <p14:tracePt t="777926" x="3606800" y="3613150"/>
          <p14:tracePt t="777943" x="3600450" y="3613150"/>
          <p14:tracePt t="778459" x="3594100" y="3606800"/>
          <p14:tracePt t="778467" x="3587750" y="3606800"/>
          <p14:tracePt t="778476" x="3587750" y="3600450"/>
          <p14:tracePt t="778493" x="3575050" y="3594100"/>
          <p14:tracePt t="778509" x="3568700" y="3594100"/>
          <p14:tracePt t="778526" x="3562350" y="3594100"/>
          <p14:tracePt t="778653" x="3556000" y="3594100"/>
          <p14:tracePt t="778685" x="3549650" y="3594100"/>
          <p14:tracePt t="778693" x="3530600" y="3600450"/>
          <p14:tracePt t="778701" x="3511550" y="3606800"/>
          <p14:tracePt t="778733" x="3486150" y="3613150"/>
          <p14:tracePt t="778739" x="3460750" y="3625850"/>
          <p14:tracePt t="778748" x="3403600" y="3632200"/>
          <p14:tracePt t="778759" x="3359150" y="3651250"/>
          <p14:tracePt t="778776" x="3225800" y="3689350"/>
          <p14:tracePt t="778793" x="3054350" y="3759200"/>
          <p14:tracePt t="778796" x="3009900" y="3771900"/>
          <p14:tracePt t="778810" x="2806700" y="3829050"/>
          <p14:tracePt t="778826" x="2559050" y="3956050"/>
          <p14:tracePt t="778843" x="2343150" y="4070350"/>
          <p14:tracePt t="778859" x="2247900" y="4114800"/>
          <p14:tracePt t="778876" x="2203450" y="4121150"/>
          <p14:tracePt t="778892" x="2171700" y="4133850"/>
          <p14:tracePt t="778910" x="2146300" y="4133850"/>
          <p14:tracePt t="778991" x="2139950" y="4133850"/>
          <p14:tracePt t="779005" x="2133600" y="4133850"/>
          <p14:tracePt t="779037" x="2101850" y="4152900"/>
          <p14:tracePt t="779045" x="2089150" y="4165600"/>
          <p14:tracePt t="779062" x="2057400" y="4184650"/>
          <p14:tracePt t="779069" x="2032000" y="4203700"/>
          <p14:tracePt t="779076" x="2006600" y="4222750"/>
          <p14:tracePt t="779092" x="1949450" y="4248150"/>
          <p14:tracePt t="779109" x="1898650" y="4248150"/>
          <p14:tracePt t="779126" x="1860550" y="4248150"/>
          <p14:tracePt t="779142" x="1828800" y="4241800"/>
          <p14:tracePt t="779159" x="1797050" y="4235450"/>
          <p14:tracePt t="779175" x="1790700" y="4235450"/>
          <p14:tracePt t="779209" x="1822450" y="4229100"/>
          <p14:tracePt t="779227" x="1860550" y="4241800"/>
          <p14:tracePt t="779242" x="1924050" y="4248150"/>
          <p14:tracePt t="779259" x="1974850" y="4248150"/>
          <p14:tracePt t="779275" x="2051050" y="4248150"/>
          <p14:tracePt t="779292" x="2146300" y="4254500"/>
          <p14:tracePt t="779295" x="2165350" y="4254500"/>
          <p14:tracePt t="779309" x="2178050" y="4254500"/>
          <p14:tracePt t="779326" x="2209800" y="4260850"/>
          <p14:tracePt t="779342" x="2406650" y="4260850"/>
          <p14:tracePt t="779359" x="2463800" y="4254500"/>
          <p14:tracePt t="779396" x="2489200" y="4254500"/>
          <p14:tracePt t="779409" x="2520950" y="4248150"/>
          <p14:tracePt t="779426" x="2565400" y="4248150"/>
          <p14:tracePt t="779442" x="2578100" y="4248150"/>
          <p14:tracePt t="779459" x="2609850" y="4254500"/>
          <p14:tracePt t="779475" x="2635250" y="4254500"/>
          <p14:tracePt t="779492" x="2660650" y="4254500"/>
          <p14:tracePt t="779509" x="2679700" y="4248150"/>
          <p14:tracePt t="779525" x="2686050" y="4248150"/>
          <p14:tracePt t="779583" x="2654300" y="4248150"/>
          <p14:tracePt t="779591" x="2597150" y="4235450"/>
          <p14:tracePt t="779599" x="2533650" y="4235450"/>
          <p14:tracePt t="779609" x="2476500" y="4235450"/>
          <p14:tracePt t="779625" x="2343150" y="4235450"/>
          <p14:tracePt t="779642" x="2209800" y="4248150"/>
          <p14:tracePt t="779659" x="2127250" y="4254500"/>
          <p14:tracePt t="779676" x="1885950" y="4267200"/>
          <p14:tracePt t="779693" x="1841500" y="4273550"/>
          <p14:tracePt t="779708" x="1809750" y="4273550"/>
          <p14:tracePt t="779725" x="1784350" y="4279900"/>
          <p14:tracePt t="779779" x="1797050" y="4279900"/>
          <p14:tracePt t="779788" x="1816100" y="4279900"/>
          <p14:tracePt t="779795" x="1835150" y="4279900"/>
          <p14:tracePt t="779808" x="1854200" y="4279900"/>
          <p14:tracePt t="779825" x="1892300" y="4279900"/>
          <p14:tracePt t="779842" x="2000250" y="4267200"/>
          <p14:tracePt t="779858" x="2070100" y="4267200"/>
          <p14:tracePt t="779875" x="2101850" y="4267200"/>
          <p14:tracePt t="779892" x="2127250" y="4267200"/>
          <p14:tracePt t="779908" x="2133600" y="4267200"/>
          <p14:tracePt t="779925" x="2152650" y="4267200"/>
          <p14:tracePt t="779942" x="2190750" y="4267200"/>
          <p14:tracePt t="779958" x="2197100" y="4267200"/>
          <p14:tracePt t="780005" x="2190750" y="4267200"/>
          <p14:tracePt t="780012" x="2171700" y="4267200"/>
          <p14:tracePt t="780025" x="2152650" y="4267200"/>
          <p14:tracePt t="780042" x="2120900" y="4267200"/>
          <p14:tracePt t="780058" x="2089150" y="4267200"/>
          <p14:tracePt t="780075" x="2012950" y="4267200"/>
          <p14:tracePt t="780092" x="1962150" y="4267200"/>
          <p14:tracePt t="780108" x="1930400" y="4260850"/>
          <p14:tracePt t="780125" x="1917700" y="4260850"/>
          <p14:tracePt t="780141" x="1911350" y="4254500"/>
          <p14:tracePt t="780217" x="1917700" y="4254500"/>
          <p14:tracePt t="780232" x="1936750" y="4260850"/>
          <p14:tracePt t="780238" x="1943100" y="4260850"/>
          <p14:tracePt t="780246" x="1955800" y="4260850"/>
          <p14:tracePt t="780258" x="1968500" y="4260850"/>
          <p14:tracePt t="780275" x="1993900" y="4260850"/>
          <p14:tracePt t="780291" x="2006600" y="4260850"/>
          <p14:tracePt t="780311" x="2025650" y="4260850"/>
          <p14:tracePt t="780325" x="2025650" y="4267200"/>
          <p14:tracePt t="780468" x="2019300" y="4267200"/>
          <p14:tracePt t="780475" x="2012950" y="4267200"/>
          <p14:tracePt t="780497" x="2006600" y="4260850"/>
          <p14:tracePt t="780512" x="2000250" y="4260850"/>
          <p14:tracePt t="780521" x="1993900" y="4260850"/>
          <p14:tracePt t="780529" x="1981200" y="4260850"/>
          <p14:tracePt t="780541" x="1974850" y="4260850"/>
          <p14:tracePt t="780558" x="1955800" y="4260850"/>
          <p14:tracePt t="780574" x="1911350" y="4254500"/>
          <p14:tracePt t="780591" x="1892300" y="4254500"/>
          <p14:tracePt t="780608" x="1885950" y="4248150"/>
          <p14:tracePt t="780655" x="1873250" y="4248150"/>
          <p14:tracePt t="780661" x="1866900" y="4248150"/>
          <p14:tracePt t="780677" x="1860550" y="4248150"/>
          <p14:tracePt t="780691" x="1854200" y="4248150"/>
          <p14:tracePt t="780708" x="1822450" y="4248150"/>
          <p14:tracePt t="780724" x="1803400" y="4248150"/>
          <p14:tracePt t="780741" x="1784350" y="4254500"/>
          <p14:tracePt t="780758" x="1771650" y="4254500"/>
          <p14:tracePt t="780774" x="1752600" y="4254500"/>
          <p14:tracePt t="780808" x="1746250" y="4254500"/>
          <p14:tracePt t="780919" x="1758950" y="4254500"/>
          <p14:tracePt t="780927" x="1778000" y="4254500"/>
          <p14:tracePt t="780935" x="1797050" y="4254500"/>
          <p14:tracePt t="780943" x="1803400" y="4254500"/>
          <p14:tracePt t="780958" x="1816100" y="4254500"/>
          <p14:tracePt t="780974" x="1847850" y="4248150"/>
          <p14:tracePt t="781077" x="1847850" y="4241800"/>
          <p14:tracePt t="781091" x="1835150" y="4241800"/>
          <p14:tracePt t="781099" x="1816100" y="4241800"/>
          <p14:tracePt t="781117" x="1809750" y="4241800"/>
          <p14:tracePt t="781124" x="1790700" y="4241800"/>
          <p14:tracePt t="781241" x="1790700" y="4248150"/>
          <p14:tracePt t="781246" x="1797050" y="4248150"/>
          <p14:tracePt t="781271" x="1809750" y="4248150"/>
          <p14:tracePt t="781279" x="1822450" y="4248150"/>
          <p14:tracePt t="781291" x="1828800" y="4248150"/>
          <p14:tracePt t="781307" x="1854200" y="4241800"/>
          <p14:tracePt t="781324" x="1885950" y="4241800"/>
          <p14:tracePt t="781340" x="1936750" y="4235450"/>
          <p14:tracePt t="781357" x="2012950" y="4235450"/>
          <p14:tracePt t="781374" x="2051050" y="4235450"/>
          <p14:tracePt t="781390" x="2076450" y="4235450"/>
          <p14:tracePt t="781407" x="2114550" y="4229100"/>
          <p14:tracePt t="781424" x="2203450" y="4229100"/>
          <p14:tracePt t="781440" x="2298700" y="4229100"/>
          <p14:tracePt t="781457" x="2387600" y="4235450"/>
          <p14:tracePt t="781474" x="2476500" y="4241800"/>
          <p14:tracePt t="781490" x="2559050" y="4241800"/>
          <p14:tracePt t="781507" x="2622550" y="4241800"/>
          <p14:tracePt t="781524" x="2698750" y="4241800"/>
          <p14:tracePt t="781540" x="2768600" y="4241800"/>
          <p14:tracePt t="781557" x="2787650" y="4241800"/>
          <p14:tracePt t="781574" x="2819400" y="4241800"/>
          <p14:tracePt t="781590" x="2857500" y="4248150"/>
          <p14:tracePt t="781607" x="2876550" y="4254500"/>
          <p14:tracePt t="781624" x="2895600" y="4260850"/>
          <p14:tracePt t="781640" x="2901950" y="4260850"/>
          <p14:tracePt t="781657" x="2984500" y="4273550"/>
          <p14:tracePt t="781674" x="3092450" y="4286250"/>
          <p14:tracePt t="781690" x="3206750" y="4286250"/>
          <p14:tracePt t="781707" x="3276600" y="4279900"/>
          <p14:tracePt t="781724" x="3403600" y="4273550"/>
          <p14:tracePt t="781740" x="3460750" y="4273550"/>
          <p14:tracePt t="781757" x="3549650" y="4273550"/>
          <p14:tracePt t="781773" x="3594100" y="4273550"/>
          <p14:tracePt t="781790" x="3708400" y="4260850"/>
          <p14:tracePt t="781807" x="3714750" y="4260850"/>
          <p14:tracePt t="781823" x="3771900" y="4248150"/>
          <p14:tracePt t="781840" x="3797300" y="4235450"/>
          <p14:tracePt t="781857" x="3816350" y="4235450"/>
          <p14:tracePt t="781873" x="3835400" y="4229100"/>
          <p14:tracePt t="781890" x="3841750" y="4222750"/>
          <p14:tracePt t="781907" x="3854450" y="4222750"/>
          <p14:tracePt t="781923" x="3860800" y="4222750"/>
          <p14:tracePt t="781957" x="3867150" y="4222750"/>
          <p14:tracePt t="781973" x="3873500" y="4222750"/>
          <p14:tracePt t="782005" x="3873500" y="4216400"/>
          <p14:tracePt t="782013" x="3867150" y="4203700"/>
          <p14:tracePt t="782023" x="3860800" y="4184650"/>
          <p14:tracePt t="782040" x="3803650" y="4114800"/>
          <p14:tracePt t="782057" x="3727450" y="4057650"/>
          <p14:tracePt t="782074" x="3638550" y="4006850"/>
          <p14:tracePt t="782090" x="3606800" y="4000500"/>
          <p14:tracePt t="782107" x="3511550" y="3975100"/>
          <p14:tracePt t="782123" x="3422650" y="3968750"/>
          <p14:tracePt t="782140" x="3340100" y="3943350"/>
          <p14:tracePt t="782157" x="3257550" y="3930650"/>
          <p14:tracePt t="782173" x="3155950" y="3911600"/>
          <p14:tracePt t="782190" x="3130550" y="3911600"/>
          <p14:tracePt t="782207" x="3073400" y="3905250"/>
          <p14:tracePt t="782223" x="2984500" y="3905250"/>
          <p14:tracePt t="782240" x="2863850" y="3911600"/>
          <p14:tracePt t="782256" x="2806700" y="3924300"/>
          <p14:tracePt t="782273" x="2755900" y="3937000"/>
          <p14:tracePt t="782290" x="2717800" y="3949700"/>
          <p14:tracePt t="782306" x="2711450" y="3956050"/>
          <p14:tracePt t="782323" x="2673350" y="3968750"/>
          <p14:tracePt t="782341" x="2647950" y="3987800"/>
          <p14:tracePt t="782356" x="2641600" y="4006850"/>
          <p14:tracePt t="782373" x="2628900" y="4032250"/>
          <p14:tracePt t="782390" x="2622550" y="4070350"/>
          <p14:tracePt t="782406" x="2622550" y="4108450"/>
          <p14:tracePt t="782423" x="2622550" y="4140200"/>
          <p14:tracePt t="782440" x="2635250" y="4152900"/>
          <p14:tracePt t="782456" x="2647950" y="4171950"/>
          <p14:tracePt t="782473" x="2673350" y="4203700"/>
          <p14:tracePt t="782490" x="2762250" y="4260850"/>
          <p14:tracePt t="782506" x="2781300" y="4279900"/>
          <p14:tracePt t="782523" x="2813050" y="4298950"/>
          <p14:tracePt t="782540" x="2838450" y="4298950"/>
          <p14:tracePt t="782556" x="2870200" y="4305300"/>
          <p14:tracePt t="782573" x="2927350" y="4318000"/>
          <p14:tracePt t="782590" x="3009900" y="4324350"/>
          <p14:tracePt t="782606" x="3079750" y="4324350"/>
          <p14:tracePt t="782623" x="3117850" y="4330700"/>
          <p14:tracePt t="782639" x="3175000" y="4337050"/>
          <p14:tracePt t="782656" x="3244850" y="4337050"/>
          <p14:tracePt t="782673" x="3282950" y="4343400"/>
          <p14:tracePt t="782689" x="3327400" y="4349750"/>
          <p14:tracePt t="782706" x="3346450" y="4349750"/>
          <p14:tracePt t="782722" x="3359150" y="4349750"/>
          <p14:tracePt t="782739" x="3390900" y="4343400"/>
          <p14:tracePt t="782756" x="3416300" y="4343400"/>
          <p14:tracePt t="782772" x="3441700" y="4343400"/>
          <p14:tracePt t="782789" x="3473450" y="4343400"/>
          <p14:tracePt t="782806" x="3498850" y="4337050"/>
          <p14:tracePt t="782822" x="3511550" y="4318000"/>
          <p14:tracePt t="782839" x="3517900" y="4305300"/>
          <p14:tracePt t="782856" x="3524250" y="4267200"/>
          <p14:tracePt t="782872" x="3530600" y="4241800"/>
          <p14:tracePt t="782889" x="3536950" y="4171950"/>
          <p14:tracePt t="782906" x="3543300" y="4152900"/>
          <p14:tracePt t="782922" x="3543300" y="4140200"/>
          <p14:tracePt t="782939" x="3543300" y="4127500"/>
          <p14:tracePt t="782956" x="3543300" y="4083050"/>
          <p14:tracePt t="782972" x="3543300" y="4038600"/>
          <p14:tracePt t="782989" x="3556000" y="3981450"/>
          <p14:tracePt t="783006" x="3562350" y="3956050"/>
          <p14:tracePt t="783022" x="3575050" y="3949700"/>
          <p14:tracePt t="783039" x="3581400" y="3937000"/>
          <p14:tracePt t="783072" x="3587750" y="3924300"/>
          <p14:tracePt t="783089" x="3587750" y="3917950"/>
          <p14:tracePt t="783105" x="3587750" y="3905250"/>
          <p14:tracePt t="783122" x="3594100" y="3898900"/>
          <p14:tracePt t="783155" x="3600450" y="3898900"/>
          <p14:tracePt t="783208" x="3600450" y="3892550"/>
          <p14:tracePt t="783240" x="3600450" y="3886200"/>
          <p14:tracePt t="783262" x="3600450" y="3879850"/>
          <p14:tracePt t="783286" x="3600450" y="3873500"/>
          <p14:tracePt t="783294" x="3600450" y="3867150"/>
          <p14:tracePt t="783303" x="3600450" y="3860800"/>
          <p14:tracePt t="783310" x="3600450" y="3854450"/>
          <p14:tracePt t="783325" x="3600450" y="3848100"/>
          <p14:tracePt t="783338" x="3606800" y="3848100"/>
          <p14:tracePt t="783355" x="3606800" y="3841750"/>
          <p14:tracePt t="783388" x="3606800" y="3835400"/>
          <p14:tracePt t="783552" x="3606800" y="3829050"/>
          <p14:tracePt t="783560" x="3606800" y="3810000"/>
          <p14:tracePt t="783569" x="3606800" y="3778250"/>
          <p14:tracePt t="783575" x="3606800" y="3752850"/>
          <p14:tracePt t="783588" x="3606800" y="3721100"/>
          <p14:tracePt t="783605" x="3606800" y="3683000"/>
          <p14:tracePt t="783622" x="3606800" y="3676650"/>
          <p14:tracePt t="783700" x="3613150" y="3676650"/>
          <p14:tracePt t="783708" x="3625850" y="3676650"/>
          <p14:tracePt t="783726" x="3632200" y="3676650"/>
          <p14:tracePt t="783732" x="3638550" y="3676650"/>
          <p14:tracePt t="783746" x="3638550" y="3683000"/>
          <p14:tracePt t="783755" x="3644900" y="3689350"/>
          <p14:tracePt t="783771" x="3651250" y="3695700"/>
          <p14:tracePt t="783788" x="3657600" y="3708400"/>
          <p14:tracePt t="783833" x="3663950" y="3702050"/>
          <p14:tracePt t="783841" x="3670300" y="3663950"/>
          <p14:tracePt t="783848" x="3683000" y="3625850"/>
          <p14:tracePt t="783857" x="3683000" y="3600450"/>
          <p14:tracePt t="783871" x="3689350" y="3556000"/>
          <p14:tracePt t="783888" x="3702050" y="3530600"/>
          <p14:tracePt t="783905" x="3708400" y="3505200"/>
          <p14:tracePt t="783921" x="3714750" y="3467100"/>
          <p14:tracePt t="783938" x="3714750" y="3429000"/>
          <p14:tracePt t="783955" x="3714750" y="3416300"/>
          <p14:tracePt t="783971" x="3721100" y="3403600"/>
          <p14:tracePt t="784060" x="3721100" y="3454400"/>
          <p14:tracePt t="784066" x="3721100" y="3486150"/>
          <p14:tracePt t="784076" x="3721100" y="3505200"/>
          <p14:tracePt t="784088" x="3721100" y="3536950"/>
          <p14:tracePt t="784105" x="3721100" y="3619500"/>
          <p14:tracePt t="784121" x="3721100" y="3683000"/>
          <p14:tracePt t="784138" x="3714750" y="3790950"/>
          <p14:tracePt t="784154" x="3702050" y="3879850"/>
          <p14:tracePt t="784171" x="3689350" y="3962400"/>
          <p14:tracePt t="784188" x="3683000" y="4013200"/>
          <p14:tracePt t="784205" x="3670300" y="4083050"/>
          <p14:tracePt t="784221" x="3663950" y="4133850"/>
          <p14:tracePt t="784238" x="3663950" y="4171950"/>
          <p14:tracePt t="784254" x="3657600" y="4191000"/>
          <p14:tracePt t="784271" x="3657600" y="4222750"/>
          <p14:tracePt t="784288" x="3657600" y="4254500"/>
          <p14:tracePt t="784304" x="3657600" y="4292600"/>
          <p14:tracePt t="784321" x="3663950" y="4330700"/>
          <p14:tracePt t="784338" x="3676650" y="4368800"/>
          <p14:tracePt t="784354" x="3689350" y="4400550"/>
          <p14:tracePt t="784373" x="3714750" y="4400550"/>
          <p14:tracePt t="784388" x="3752850" y="4381500"/>
          <p14:tracePt t="784404" x="3816350" y="4311650"/>
          <p14:tracePt t="784421" x="3867150" y="4203700"/>
          <p14:tracePt t="784438" x="3930650" y="4121150"/>
          <p14:tracePt t="784454" x="3987800" y="4032250"/>
          <p14:tracePt t="784471" x="4064000" y="3924300"/>
          <p14:tracePt t="784488" x="4171950" y="3752850"/>
          <p14:tracePt t="784504" x="4197350" y="3644900"/>
          <p14:tracePt t="784521" x="4235450" y="3479800"/>
          <p14:tracePt t="784538" x="4254500" y="3378200"/>
          <p14:tracePt t="784554" x="4260850" y="3302000"/>
          <p14:tracePt t="784571" x="4260850" y="3276600"/>
          <p14:tracePt t="784588" x="4260850" y="3270250"/>
          <p14:tracePt t="784604" x="4260850" y="3263900"/>
          <p14:tracePt t="784621" x="4248150" y="3244850"/>
          <p14:tracePt t="784637" x="4203700" y="3213100"/>
          <p14:tracePt t="784654" x="4159250" y="3181350"/>
          <p14:tracePt t="784671" x="4140200" y="3168650"/>
          <p14:tracePt t="784687" x="4108450" y="3155950"/>
          <p14:tracePt t="784704" x="4089400" y="3155950"/>
          <p14:tracePt t="784721" x="4051300" y="3155950"/>
          <p14:tracePt t="784737" x="4006850" y="3175000"/>
          <p14:tracePt t="784754" x="3975100" y="3206750"/>
          <p14:tracePt t="784771" x="3962400" y="3257550"/>
          <p14:tracePt t="784787" x="3937000" y="3359150"/>
          <p14:tracePt t="784804" x="3930650" y="3435350"/>
          <p14:tracePt t="784821" x="3937000" y="3505200"/>
          <p14:tracePt t="784838" x="3949700" y="3568700"/>
          <p14:tracePt t="784854" x="3981450" y="3632200"/>
          <p14:tracePt t="784871" x="4019550" y="3663950"/>
          <p14:tracePt t="784887" x="4076700" y="3695700"/>
          <p14:tracePt t="784904" x="4114800" y="3695700"/>
          <p14:tracePt t="784921" x="4140200" y="3695700"/>
          <p14:tracePt t="784937" x="4152900" y="3695700"/>
          <p14:tracePt t="784954" x="4165600" y="3689350"/>
          <p14:tracePt t="784970" x="4165600" y="3683000"/>
          <p14:tracePt t="784987" x="4165600" y="3676650"/>
          <p14:tracePt t="785004" x="4165600" y="3657600"/>
          <p14:tracePt t="785021" x="4152900" y="3638550"/>
          <p14:tracePt t="785037" x="4127500" y="3625850"/>
          <p14:tracePt t="785054" x="4108450" y="3625850"/>
          <p14:tracePt t="785070" x="4089400" y="3625850"/>
          <p14:tracePt t="785087" x="4057650" y="3625850"/>
          <p14:tracePt t="785104" x="4013200" y="3657600"/>
          <p14:tracePt t="785120" x="3981450" y="3689350"/>
          <p14:tracePt t="785138" x="3854450" y="3790950"/>
          <p14:tracePt t="785154" x="3810000" y="3829050"/>
          <p14:tracePt t="785170" x="3778250" y="3860800"/>
          <p14:tracePt t="785187" x="3746500" y="3892550"/>
          <p14:tracePt t="785204" x="3740150" y="3905250"/>
          <p14:tracePt t="785220" x="3740150" y="3917950"/>
          <p14:tracePt t="785237" x="3733800" y="3924300"/>
          <p14:tracePt t="785254" x="3733800" y="3930650"/>
          <p14:tracePt t="785270" x="3733800" y="3943350"/>
          <p14:tracePt t="785287" x="3733800" y="3962400"/>
          <p14:tracePt t="785304" x="3733800" y="3968750"/>
          <p14:tracePt t="785320" x="3733800" y="3981450"/>
          <p14:tracePt t="785353" x="3733800" y="3987800"/>
          <p14:tracePt t="785370" x="3733800" y="4000500"/>
          <p14:tracePt t="785387" x="3721100" y="4006850"/>
          <p14:tracePt t="785403" x="3714750" y="4038600"/>
          <p14:tracePt t="785420" x="3714750" y="4051300"/>
          <p14:tracePt t="785437" x="3702050" y="4089400"/>
          <p14:tracePt t="785454" x="3689350" y="4121150"/>
          <p14:tracePt t="785470" x="3689350" y="4140200"/>
          <p14:tracePt t="785488" x="3676650" y="4159250"/>
          <p14:tracePt t="785503" x="3670300" y="4178300"/>
          <p14:tracePt t="785520" x="3663950" y="4191000"/>
          <p14:tracePt t="785553" x="3663950" y="4197350"/>
          <p14:tracePt t="785630" x="3663950" y="4178300"/>
          <p14:tracePt t="785638" x="3670300" y="4159250"/>
          <p14:tracePt t="785646" x="3676650" y="4140200"/>
          <p14:tracePt t="785654" x="3689350" y="4114800"/>
          <p14:tracePt t="785670" x="3714750" y="4089400"/>
          <p14:tracePt t="785687" x="3733800" y="4070350"/>
          <p14:tracePt t="785703" x="3771900" y="4057650"/>
          <p14:tracePt t="785720" x="3816350" y="4044950"/>
          <p14:tracePt t="785737" x="3867150" y="4019550"/>
          <p14:tracePt t="785754" x="3898900" y="4000500"/>
          <p14:tracePt t="785770" x="3898900" y="3994150"/>
          <p14:tracePt t="785864" x="3911600" y="4006850"/>
          <p14:tracePt t="785873" x="3924300" y="4006850"/>
          <p14:tracePt t="785880" x="3937000" y="4032250"/>
          <p14:tracePt t="785889" x="3949700" y="4044950"/>
          <p14:tracePt t="785903" x="3994150" y="4076700"/>
          <p14:tracePt t="785920" x="4032250" y="4102100"/>
          <p14:tracePt t="785936" x="4064000" y="4114800"/>
          <p14:tracePt t="785953" x="4070350" y="4114800"/>
          <p14:tracePt t="786856" x="4064000" y="4114800"/>
          <p14:tracePt t="786873" x="4051300" y="4114800"/>
          <p14:tracePt t="786880" x="4051300" y="4108450"/>
          <p14:tracePt t="786889" x="4044950" y="4108450"/>
          <p14:tracePt t="786910" x="4038600" y="4108450"/>
          <p14:tracePt t="787154" x="4032250" y="4108450"/>
          <p14:tracePt t="787160" x="4025900" y="4114800"/>
          <p14:tracePt t="787286" x="4019550" y="4114800"/>
          <p14:tracePt t="790060" x="4013200" y="4108450"/>
          <p14:tracePt t="790066" x="3994150" y="4089400"/>
          <p14:tracePt t="790075" x="3975100" y="4076700"/>
          <p14:tracePt t="790083" x="3956050" y="4044950"/>
          <p14:tracePt t="790100" x="3905250" y="4000500"/>
          <p14:tracePt t="790117" x="3867150" y="3962400"/>
          <p14:tracePt t="790133" x="3810000" y="3892550"/>
          <p14:tracePt t="790150" x="3721100" y="3816350"/>
          <p14:tracePt t="790166" x="3657600" y="3740150"/>
          <p14:tracePt t="790183" x="3651250" y="3714750"/>
          <p14:tracePt t="790200" x="3651250" y="3708400"/>
          <p14:tracePt t="790216" x="3651250" y="3683000"/>
          <p14:tracePt t="790233" x="3670300" y="3638550"/>
          <p14:tracePt t="790250" x="3708400" y="3530600"/>
          <p14:tracePt t="790267" x="3803650" y="3429000"/>
          <p14:tracePt t="790283" x="4038600" y="3308350"/>
          <p14:tracePt t="790300" x="4311650" y="3244850"/>
          <p14:tracePt t="790303" x="4565650" y="3162300"/>
          <p14:tracePt t="790316" x="5060950" y="3060700"/>
          <p14:tracePt t="790333" x="5549900" y="3035300"/>
          <p14:tracePt t="790350" x="5892800" y="3003550"/>
          <p14:tracePt t="790366" x="6235700" y="2921000"/>
          <p14:tracePt t="790383" x="6540500" y="2851150"/>
          <p14:tracePt t="790400" x="6896100" y="2774950"/>
          <p14:tracePt t="790416" x="7073900" y="2743200"/>
          <p14:tracePt t="790433" x="7245350" y="2717800"/>
          <p14:tracePt t="790450" x="7397750" y="2686050"/>
          <p14:tracePt t="790466" x="7626350" y="2641600"/>
          <p14:tracePt t="790483" x="7702550" y="2628900"/>
          <p14:tracePt t="790500" x="7759700" y="2616200"/>
          <p14:tracePt t="790516" x="7905750" y="2571750"/>
          <p14:tracePt t="790533" x="8140700" y="2527300"/>
          <p14:tracePt t="790550" x="8350250" y="2470150"/>
          <p14:tracePt t="790566" x="8540750" y="2457450"/>
          <p14:tracePt t="790583" x="8559800" y="2451100"/>
          <p14:tracePt t="790653" x="8566150" y="2451100"/>
          <p14:tracePt t="790662" x="8591550" y="2457450"/>
          <p14:tracePt t="790669" x="8597900" y="2457450"/>
          <p14:tracePt t="790683" x="8610600" y="2457450"/>
          <p14:tracePt t="790756" x="8585200" y="2457450"/>
          <p14:tracePt t="790763" x="8547100" y="2457450"/>
          <p14:tracePt t="790771" x="8521700" y="2457450"/>
          <p14:tracePt t="790783" x="8489950" y="2457450"/>
          <p14:tracePt t="790799" x="8401050" y="2470150"/>
          <p14:tracePt t="790816" x="8337550" y="2476500"/>
          <p14:tracePt t="790833" x="8216900" y="2470150"/>
          <p14:tracePt t="790849" x="8153400" y="2514600"/>
          <p14:tracePt t="790866" x="8140700" y="2520950"/>
          <p14:tracePt t="790951" x="8140700" y="2514600"/>
          <p14:tracePt t="790997" x="8128000" y="2514600"/>
          <p14:tracePt t="791005" x="8115300" y="2514600"/>
          <p14:tracePt t="791013" x="8077200" y="2533650"/>
          <p14:tracePt t="791021" x="8045450" y="2559050"/>
          <p14:tracePt t="791032" x="8020050" y="2603500"/>
          <p14:tracePt t="791049" x="7956550" y="2705100"/>
          <p14:tracePt t="791066" x="7943850" y="2736850"/>
          <p14:tracePt t="791082" x="7943850" y="2901950"/>
          <p14:tracePt t="791099" x="7962900" y="2940050"/>
          <p14:tracePt t="791116" x="7969250" y="2946400"/>
          <p14:tracePt t="791149" x="7969250" y="2901950"/>
          <p14:tracePt t="791166" x="7950200" y="2800350"/>
          <p14:tracePt t="791182" x="7924800" y="2730500"/>
          <p14:tracePt t="791200" x="7861300" y="2609850"/>
          <p14:tracePt t="791216" x="7823200" y="2565400"/>
          <p14:tracePt t="791232" x="7759700" y="2540000"/>
          <p14:tracePt t="791249" x="7747000" y="2533650"/>
          <p14:tracePt t="791266" x="7664450" y="2533650"/>
          <p14:tracePt t="791282" x="7505700" y="2540000"/>
          <p14:tracePt t="791299" x="7277100" y="2578100"/>
          <p14:tracePt t="791316" x="7061200" y="2622550"/>
          <p14:tracePt t="791332" x="6946900" y="2686050"/>
          <p14:tracePt t="791349" x="6769100" y="2794000"/>
          <p14:tracePt t="791366" x="6616700" y="2870200"/>
          <p14:tracePt t="791382" x="6457950" y="2914650"/>
          <p14:tracePt t="791399" x="6197600" y="2940050"/>
          <p14:tracePt t="791416" x="5981700" y="2940050"/>
          <p14:tracePt t="791432" x="5784850" y="2940050"/>
          <p14:tracePt t="791449" x="5600700" y="2952750"/>
          <p14:tracePt t="791466" x="5480050" y="2952750"/>
          <p14:tracePt t="791482" x="5365750" y="2940050"/>
          <p14:tracePt t="791499" x="5276850" y="2921000"/>
          <p14:tracePt t="791516" x="5187950" y="2921000"/>
          <p14:tracePt t="791532" x="5099050" y="2921000"/>
          <p14:tracePt t="791549" x="5016500" y="2901950"/>
          <p14:tracePt t="791565" x="4953000" y="2901950"/>
          <p14:tracePt t="791582" x="4787900" y="2933700"/>
          <p14:tracePt t="791599" x="4667250" y="2971800"/>
          <p14:tracePt t="791615" x="4521200" y="3009900"/>
          <p14:tracePt t="791632" x="4387850" y="3028950"/>
          <p14:tracePt t="791649" x="4298950" y="3073400"/>
          <p14:tracePt t="791665" x="4108450" y="3136900"/>
          <p14:tracePt t="791682" x="4006850" y="3187700"/>
          <p14:tracePt t="791699" x="3905250" y="3251200"/>
          <p14:tracePt t="791716" x="3810000" y="3321050"/>
          <p14:tracePt t="791732" x="3765550" y="3359150"/>
          <p14:tracePt t="791749" x="3727450" y="3390900"/>
          <p14:tracePt t="791765" x="3708400" y="3403600"/>
          <p14:tracePt t="791782" x="3695700" y="3409950"/>
          <p14:tracePt t="791799" x="3689350" y="3409950"/>
          <p14:tracePt t="791816" x="3676650" y="3409950"/>
          <p14:tracePt t="791832" x="3670300" y="3409950"/>
          <p14:tracePt t="791849" x="3657600" y="3429000"/>
          <p14:tracePt t="791865" x="3638550" y="3460750"/>
          <p14:tracePt t="791882" x="3619500" y="3511550"/>
          <p14:tracePt t="791898" x="3594100" y="3587750"/>
          <p14:tracePt t="791915" x="3587750" y="3619500"/>
          <p14:tracePt t="791932" x="3587750" y="3689350"/>
          <p14:tracePt t="791948" x="3587750" y="3727450"/>
          <p14:tracePt t="791966" x="3587750" y="3746500"/>
          <p14:tracePt t="791982" x="3587750" y="3759200"/>
          <p14:tracePt t="791998" x="3594100" y="3765550"/>
          <p14:tracePt t="792037" x="3606800" y="3765550"/>
          <p14:tracePt t="792048" x="3606800" y="3759200"/>
          <p14:tracePt t="792065" x="3619500" y="3746500"/>
          <p14:tracePt t="792082" x="3625850" y="3740150"/>
          <p14:tracePt t="792145" x="3632200" y="3746500"/>
          <p14:tracePt t="792153" x="3644900" y="3765550"/>
          <p14:tracePt t="792162" x="3644900" y="3784600"/>
          <p14:tracePt t="792168" x="3657600" y="3803650"/>
          <p14:tracePt t="792182" x="3663950" y="3816350"/>
          <p14:tracePt t="792198" x="3670300" y="3841750"/>
          <p14:tracePt t="792215" x="3683000" y="3860800"/>
          <p14:tracePt t="792232" x="3695700" y="3873500"/>
          <p14:tracePt t="792248" x="3708400" y="3879850"/>
          <p14:tracePt t="792265" x="3727450" y="3879850"/>
          <p14:tracePt t="792282" x="3740150" y="3886200"/>
          <p14:tracePt t="792333" x="3740150" y="3892550"/>
          <p14:tracePt t="792348" x="3740150" y="3905250"/>
          <p14:tracePt t="792356" x="3759200" y="3930650"/>
          <p14:tracePt t="792364" x="3759200" y="3937000"/>
          <p14:tracePt t="792381" x="3778250" y="3975100"/>
          <p14:tracePt t="792398" x="3797300" y="3994150"/>
          <p14:tracePt t="792415" x="3803650" y="4013200"/>
          <p14:tracePt t="792431" x="3810000" y="4019550"/>
          <p14:tracePt t="792448" x="3816350" y="4019550"/>
          <p14:tracePt t="792465" x="3829050" y="4025900"/>
          <p14:tracePt t="792481" x="3841750" y="4025900"/>
          <p14:tracePt t="792515" x="3848100" y="4025900"/>
          <p14:tracePt t="792639" x="3848100" y="4032250"/>
          <p14:tracePt t="792644" x="3854450" y="4038600"/>
          <p14:tracePt t="792732" x="3860800" y="4038600"/>
          <p14:tracePt t="792738" x="3867150" y="4013200"/>
          <p14:tracePt t="792748" x="3867150" y="3975100"/>
          <p14:tracePt t="792764" x="3867150" y="3962400"/>
          <p14:tracePt t="792781" x="3867150" y="3937000"/>
          <p14:tracePt t="792798" x="3867150" y="3930650"/>
          <p14:tracePt t="792881" x="3867150" y="3943350"/>
          <p14:tracePt t="792887" x="3867150" y="3962400"/>
          <p14:tracePt t="792899" x="3867150" y="3981450"/>
          <p14:tracePt t="792914" x="3867150" y="3987800"/>
          <p14:tracePt t="792931" x="3879850" y="4000500"/>
          <p14:tracePt t="792947" x="3898900" y="4006850"/>
          <p14:tracePt t="792964" x="3930650" y="4006850"/>
          <p14:tracePt t="792981" x="3949700" y="4000500"/>
          <p14:tracePt t="793083" x="3943350" y="4000500"/>
          <p14:tracePt t="793090" x="3937000" y="4006850"/>
          <p14:tracePt t="793101" x="3930650" y="4013200"/>
          <p14:tracePt t="793122" x="3930650" y="4019550"/>
          <p14:tracePt t="793144" x="3930650" y="4025900"/>
          <p14:tracePt t="793152" x="3930650" y="4032250"/>
          <p14:tracePt t="793164" x="3949700" y="4032250"/>
          <p14:tracePt t="793181" x="3956050" y="4032250"/>
          <p14:tracePt t="793197" x="3968750" y="4032250"/>
          <p14:tracePt t="793214" x="3975100" y="4032250"/>
          <p14:tracePt t="793309" x="3956050" y="4032250"/>
          <p14:tracePt t="793318" x="3943350" y="4032250"/>
          <p14:tracePt t="793332" x="3943350" y="4038600"/>
          <p14:tracePt t="793340" x="3937000" y="4044950"/>
          <p14:tracePt t="793356" x="3937000" y="4051300"/>
          <p14:tracePt t="793372" x="3937000" y="4057650"/>
          <p14:tracePt t="793380" x="3937000" y="4064000"/>
          <p14:tracePt t="793397" x="3943350" y="4076700"/>
          <p14:tracePt t="793414" x="3949700" y="4083050"/>
          <p14:tracePt t="793431" x="3968750" y="4083050"/>
          <p14:tracePt t="793447" x="3981450" y="4089400"/>
          <p14:tracePt t="793770" x="3981450" y="4095750"/>
          <p14:tracePt t="793779" x="3981450" y="4102100"/>
          <p14:tracePt t="793786" x="3981450" y="4108450"/>
          <p14:tracePt t="793797" x="3981450" y="4114800"/>
          <p14:tracePt t="794333" x="3981450" y="4102100"/>
          <p14:tracePt t="794340" x="3981450" y="4076700"/>
          <p14:tracePt t="794348" x="3981450" y="4064000"/>
          <p14:tracePt t="794372" x="3981450" y="4057650"/>
          <p14:tracePt t="794396" x="3981450" y="4038600"/>
          <p14:tracePt t="794402" x="3981450" y="4019550"/>
          <p14:tracePt t="794413" x="3981450" y="3987800"/>
          <p14:tracePt t="794430" x="3975100" y="3917950"/>
          <p14:tracePt t="794446" x="3968750" y="3873500"/>
          <p14:tracePt t="794463" x="3962400" y="3854450"/>
          <p14:tracePt t="794480" x="3962400" y="3841750"/>
          <p14:tracePt t="794496" x="3962400" y="3835400"/>
          <p14:tracePt t="794530" x="3962400" y="3829050"/>
          <p14:tracePt t="794653" x="3962400" y="3841750"/>
          <p14:tracePt t="794660" x="3962400" y="3860800"/>
          <p14:tracePt t="794669" x="3962400" y="3879850"/>
          <p14:tracePt t="794679" x="3962400" y="3905250"/>
          <p14:tracePt t="794696" x="3962400" y="3968750"/>
          <p14:tracePt t="794713" x="3968750" y="3987800"/>
          <p14:tracePt t="794729" x="3968750" y="4006850"/>
          <p14:tracePt t="794746" x="3968750" y="4019550"/>
          <p14:tracePt t="794762" x="3975100" y="4025900"/>
          <p14:tracePt t="794779" x="3981450" y="4038600"/>
          <p14:tracePt t="794796" x="3981450" y="4044950"/>
          <p14:tracePt t="794813" x="3987800" y="4064000"/>
          <p14:tracePt t="794829" x="3987800" y="4076700"/>
          <p14:tracePt t="794863" x="3987800" y="4083050"/>
          <p14:tracePt t="794959" x="3987800" y="4089400"/>
          <p14:tracePt t="794967" x="3994150" y="4095750"/>
          <p14:tracePt t="794975" x="3994150" y="4102100"/>
          <p14:tracePt t="794981" x="3994150" y="4108450"/>
          <p14:tracePt t="795005" x="3994150" y="4114800"/>
          <p14:tracePt t="795029" x="3994150" y="4121150"/>
          <p14:tracePt t="795037" x="3994150" y="4127500"/>
          <p14:tracePt t="795046" x="4000500" y="4127500"/>
          <p14:tracePt t="795062" x="4000500" y="4133850"/>
          <p14:tracePt t="795132" x="4000500" y="4127500"/>
          <p14:tracePt t="795138" x="3987800" y="4121150"/>
          <p14:tracePt t="795146" x="3975100" y="4108450"/>
          <p14:tracePt t="795162" x="3930650" y="4095750"/>
          <p14:tracePt t="795179" x="3854450" y="4095750"/>
          <p14:tracePt t="795196" x="3778250" y="4102100"/>
          <p14:tracePt t="795212" x="3727450" y="4108450"/>
          <p14:tracePt t="795230" x="3689350" y="4140200"/>
          <p14:tracePt t="795246" x="3689350" y="4146550"/>
          <p14:tracePt t="795262" x="3689350" y="4152900"/>
          <p14:tracePt t="795296" x="3714750" y="4152900"/>
          <p14:tracePt t="795312" x="3727450" y="4140200"/>
          <p14:tracePt t="795316" x="3727450" y="4127500"/>
          <p14:tracePt t="795345" x="3727450" y="4102100"/>
          <p14:tracePt t="795362" x="3689350" y="4044950"/>
          <p14:tracePt t="795379" x="3587750" y="3987800"/>
          <p14:tracePt t="795396" x="3460750" y="3975100"/>
          <p14:tracePt t="795412" x="3327400" y="3975100"/>
          <p14:tracePt t="795429" x="3213100" y="4025900"/>
          <p14:tracePt t="795446" x="3143250" y="4051300"/>
          <p14:tracePt t="795462" x="3079750" y="4102100"/>
          <p14:tracePt t="795479" x="3048000" y="4133850"/>
          <p14:tracePt t="795496" x="3048000" y="4178300"/>
          <p14:tracePt t="795512" x="3067050" y="4235450"/>
          <p14:tracePt t="795529" x="3162300" y="4286250"/>
          <p14:tracePt t="795546" x="3251200" y="4311650"/>
          <p14:tracePt t="795562" x="3321050" y="4318000"/>
          <p14:tracePt t="795579" x="3390900" y="4292600"/>
          <p14:tracePt t="795595" x="3448050" y="4254500"/>
          <p14:tracePt t="795612" x="3479800" y="4229100"/>
          <p14:tracePt t="795629" x="3492500" y="4191000"/>
          <p14:tracePt t="795645" x="3473450" y="4108450"/>
          <p14:tracePt t="795662" x="3454400" y="4076700"/>
          <p14:tracePt t="795679" x="3390900" y="4057650"/>
          <p14:tracePt t="795695" x="3270250" y="4057650"/>
          <p14:tracePt t="795712" x="3162300" y="4083050"/>
          <p14:tracePt t="795729" x="3117850" y="4102100"/>
          <p14:tracePt t="795746" x="3067050" y="4159250"/>
          <p14:tracePt t="795762" x="3067050" y="4184650"/>
          <p14:tracePt t="795779" x="3067050" y="4197350"/>
          <p14:tracePt t="795795" x="3092450" y="4222750"/>
          <p14:tracePt t="795812" x="3130550" y="4241800"/>
          <p14:tracePt t="795829" x="3213100" y="4260850"/>
          <p14:tracePt t="795845" x="3257550" y="4260850"/>
          <p14:tracePt t="795862" x="3308350" y="4260850"/>
          <p14:tracePt t="795879" x="3378200" y="4260850"/>
          <p14:tracePt t="795895" x="3403600" y="4254500"/>
          <p14:tracePt t="796028" x="3409950" y="4254500"/>
          <p14:tracePt t="796044" x="3416300" y="4254500"/>
          <p14:tracePt t="796059" x="3422650" y="4267200"/>
          <p14:tracePt t="796066" x="3429000" y="4267200"/>
          <p14:tracePt t="796078" x="3441700" y="4273550"/>
          <p14:tracePt t="796095" x="3454400" y="4273550"/>
          <p14:tracePt t="796112" x="3460750" y="4273550"/>
          <p14:tracePt t="796153" x="3454400" y="4267200"/>
          <p14:tracePt t="796162" x="3409950" y="4241800"/>
          <p14:tracePt t="796178" x="3340100" y="4210050"/>
          <p14:tracePt t="796195" x="3143250" y="4165600"/>
          <p14:tracePt t="796212" x="2908300" y="4159250"/>
          <p14:tracePt t="796229" x="2660650" y="4152900"/>
          <p14:tracePt t="796245" x="2501900" y="4178300"/>
          <p14:tracePt t="796262" x="2298700" y="4210050"/>
          <p14:tracePt t="796278" x="2197100" y="4210050"/>
          <p14:tracePt t="796295" x="2146300" y="4216400"/>
          <p14:tracePt t="796312" x="2114550" y="4216400"/>
          <p14:tracePt t="796328" x="2108200" y="4216400"/>
          <p14:tracePt t="796402" x="2108200" y="4229100"/>
          <p14:tracePt t="796412" x="2120900" y="4235450"/>
          <p14:tracePt t="796418" x="2133600" y="4235450"/>
          <p14:tracePt t="796428" x="2159000" y="4241800"/>
          <p14:tracePt t="796445" x="2190750" y="4248150"/>
          <p14:tracePt t="796461" x="2209800" y="4254500"/>
          <p14:tracePt t="796478" x="2235200" y="4254500"/>
          <p14:tracePt t="796495" x="2241550" y="4254500"/>
          <p14:tracePt t="796512" x="2336800" y="4254500"/>
          <p14:tracePt t="796528" x="2432050" y="4254500"/>
          <p14:tracePt t="796545" x="2540000" y="4254500"/>
          <p14:tracePt t="796563" x="2660650" y="4235450"/>
          <p14:tracePt t="796578" x="2787650" y="4216400"/>
          <p14:tracePt t="796595" x="2914650" y="4178300"/>
          <p14:tracePt t="796611" x="3022600" y="4133850"/>
          <p14:tracePt t="796628" x="3111500" y="4127500"/>
          <p14:tracePt t="796645" x="3187700" y="4133850"/>
          <p14:tracePt t="796661" x="3238500" y="4140200"/>
          <p14:tracePt t="796678" x="3308350" y="4152900"/>
          <p14:tracePt t="796695" x="3340100" y="4152900"/>
          <p14:tracePt t="796711" x="3359150" y="4146550"/>
          <p14:tracePt t="796771" x="3365500" y="4140200"/>
          <p14:tracePt t="796825" x="3365500" y="4133850"/>
          <p14:tracePt t="796864" x="3346450" y="4133850"/>
          <p14:tracePt t="796873" x="3308350" y="4133850"/>
          <p14:tracePt t="796881" x="3257550" y="4140200"/>
          <p14:tracePt t="796894" x="3213100" y="4152900"/>
          <p14:tracePt t="796911" x="3149600" y="4171950"/>
          <p14:tracePt t="796928" x="3105150" y="4191000"/>
          <p14:tracePt t="796944" x="3054350" y="4216400"/>
          <p14:tracePt t="796961" x="3048000" y="4222750"/>
          <p14:tracePt t="796994" x="3048000" y="4229100"/>
          <p14:tracePt t="797021" x="3048000" y="4235450"/>
          <p14:tracePt t="797029" x="3048000" y="4241800"/>
          <p14:tracePt t="797044" x="3092450" y="4254500"/>
          <p14:tracePt t="797061" x="3181350" y="4267200"/>
          <p14:tracePt t="797077" x="3257550" y="4273550"/>
          <p14:tracePt t="797094" x="3327400" y="4273550"/>
          <p14:tracePt t="797111" x="3441700" y="4273550"/>
          <p14:tracePt t="797128" x="3486150" y="4267200"/>
          <p14:tracePt t="797144" x="3575050" y="4248150"/>
          <p14:tracePt t="797162" x="3632200" y="4235450"/>
          <p14:tracePt t="797177" x="3683000" y="4222750"/>
          <p14:tracePt t="797194" x="3689350" y="4222750"/>
          <p14:tracePt t="797310" x="3683000" y="4222750"/>
          <p14:tracePt t="797324" x="3676650" y="4222750"/>
          <p14:tracePt t="797341" x="3670300" y="4222750"/>
          <p14:tracePt t="797349" x="3651250" y="4222750"/>
          <p14:tracePt t="797361" x="3632200" y="4222750"/>
          <p14:tracePt t="797377" x="3568700" y="4216400"/>
          <p14:tracePt t="797394" x="3422650" y="4210050"/>
          <p14:tracePt t="797411" x="3327400" y="4216400"/>
          <p14:tracePt t="797427" x="3200400" y="4216400"/>
          <p14:tracePt t="797444" x="3086100" y="4216400"/>
          <p14:tracePt t="797461" x="2940050" y="4222750"/>
          <p14:tracePt t="797477" x="2819400" y="4222750"/>
          <p14:tracePt t="797494" x="2698750" y="4216400"/>
          <p14:tracePt t="797511" x="2597150" y="4203700"/>
          <p14:tracePt t="797528" x="2451100" y="4197350"/>
          <p14:tracePt t="797544" x="2406650" y="4197350"/>
          <p14:tracePt t="797561" x="2381250" y="4197350"/>
          <p14:tracePt t="797577" x="2362200" y="4203700"/>
          <p14:tracePt t="797594" x="2336800" y="4210050"/>
          <p14:tracePt t="797610" x="2305050" y="4216400"/>
          <p14:tracePt t="797627" x="2273300" y="4229100"/>
          <p14:tracePt t="797644" x="2235200" y="4241800"/>
          <p14:tracePt t="797660" x="2222500" y="4241800"/>
          <p14:tracePt t="797677" x="2209800" y="4241800"/>
          <p14:tracePt t="797694" x="2190750" y="4241800"/>
          <p14:tracePt t="797710" x="2171700" y="4241800"/>
          <p14:tracePt t="797727" x="2159000" y="4241800"/>
          <p14:tracePt t="797744" x="2139950" y="4241800"/>
          <p14:tracePt t="797760" x="2127250" y="4241800"/>
          <p14:tracePt t="797777" x="2120900" y="4241800"/>
          <p14:tracePt t="797794" x="2101850" y="4241800"/>
          <p14:tracePt t="797810" x="2089150" y="4241800"/>
          <p14:tracePt t="797827" x="2063750" y="4241800"/>
          <p14:tracePt t="797844" x="2032000" y="4241800"/>
          <p14:tracePt t="797860" x="1993900" y="4241800"/>
          <p14:tracePt t="797877" x="1987550" y="4241800"/>
          <p14:tracePt t="797943" x="1993900" y="4241800"/>
          <p14:tracePt t="797951" x="2019300" y="4241800"/>
          <p14:tracePt t="797960" x="2032000" y="4241800"/>
          <p14:tracePt t="797977" x="2095500" y="4241800"/>
          <p14:tracePt t="797993" x="2184400" y="4216400"/>
          <p14:tracePt t="798010" x="2266950" y="4216400"/>
          <p14:tracePt t="798027" x="2413000" y="4222750"/>
          <p14:tracePt t="798044" x="2635250" y="4235450"/>
          <p14:tracePt t="798060" x="2781300" y="4254500"/>
          <p14:tracePt t="798077" x="2901950" y="4260850"/>
          <p14:tracePt t="798093" x="3041650" y="4254500"/>
          <p14:tracePt t="798110" x="3143250" y="4254500"/>
          <p14:tracePt t="798127" x="3187700" y="4241800"/>
          <p14:tracePt t="798143" x="3194050" y="4229100"/>
          <p14:tracePt t="798247" x="3232150" y="4229100"/>
          <p14:tracePt t="798256" x="3263900" y="4229100"/>
          <p14:tracePt t="798264" x="3308350" y="4229100"/>
          <p14:tracePt t="798276" x="3314700" y="4229100"/>
          <p14:tracePt t="798294" x="3536950" y="4159250"/>
          <p14:tracePt t="798310" x="3670300" y="4108450"/>
          <p14:tracePt t="798327" x="3778250" y="4051300"/>
          <p14:tracePt t="798343" x="3860800" y="3981450"/>
          <p14:tracePt t="798360" x="3930650" y="3892550"/>
          <p14:tracePt t="798376" x="3968750" y="3835400"/>
          <p14:tracePt t="798393" x="3987800" y="3683000"/>
          <p14:tracePt t="798410" x="3987800" y="3581400"/>
          <p14:tracePt t="798426" x="3987800" y="3562350"/>
          <p14:tracePt t="798443" x="3987800" y="3556000"/>
          <p14:tracePt t="798607" x="3981450" y="3556000"/>
          <p14:tracePt t="798615" x="3981450" y="3568700"/>
          <p14:tracePt t="798623" x="3975100" y="3606800"/>
          <p14:tracePt t="798629" x="3968750" y="3625850"/>
          <p14:tracePt t="798643" x="3962400" y="3695700"/>
          <p14:tracePt t="798660" x="3949700" y="3835400"/>
          <p14:tracePt t="798676" x="3949700" y="3892550"/>
          <p14:tracePt t="798693" x="3937000" y="3987800"/>
          <p14:tracePt t="798709" x="3937000" y="4057650"/>
          <p14:tracePt t="798726" x="3937000" y="4121150"/>
          <p14:tracePt t="798743" x="3937000" y="4171950"/>
          <p14:tracePt t="798760" x="3930650" y="4178300"/>
          <p14:tracePt t="798776" x="3924300" y="4191000"/>
          <p14:tracePt t="798873" x="3917950" y="4191000"/>
          <p14:tracePt t="798881" x="3917950" y="4197350"/>
          <p14:tracePt t="798889" x="3911600" y="4197350"/>
          <p14:tracePt t="798895" x="3905250" y="4203700"/>
          <p14:tracePt t="798911" x="3905250" y="4210050"/>
          <p14:tracePt t="799029" x="3905250" y="4203700"/>
          <p14:tracePt t="799037" x="3905250" y="4191000"/>
          <p14:tracePt t="799053" x="3905250" y="4178300"/>
          <p14:tracePt t="799059" x="3911600" y="4171950"/>
          <p14:tracePt t="799076" x="3911600" y="4165600"/>
          <p14:tracePt t="799093" x="3917950" y="4159250"/>
          <p14:tracePt t="799123" x="3924300" y="4159250"/>
          <p14:tracePt t="799130" x="3924300" y="4152900"/>
          <p14:tracePt t="799146" x="3930650" y="4152900"/>
          <p14:tracePt t="799169" x="3930650" y="4146550"/>
          <p14:tracePt t="799177" x="3937000" y="4146550"/>
          <p14:tracePt t="799195" x="3943350" y="4146550"/>
          <p14:tracePt t="799209" x="3956050" y="4140200"/>
          <p14:tracePt t="799226" x="3962400" y="4133850"/>
          <p14:tracePt t="799242" x="3981450" y="4133850"/>
          <p14:tracePt t="799259" x="3987800" y="4133850"/>
          <p14:tracePt t="799276" x="3987800" y="4127500"/>
          <p14:tracePt t="802895" x="3994150" y="4127500"/>
          <p14:tracePt t="802903" x="4000500" y="4127500"/>
          <p14:tracePt t="802911" x="4006850" y="4127500"/>
          <p14:tracePt t="802951" x="4013200" y="4127500"/>
          <p14:tracePt t="802959" x="4019550" y="4127500"/>
          <p14:tracePt t="802965" x="4025900" y="4133850"/>
          <p14:tracePt t="802973" x="4044950" y="4133850"/>
          <p14:tracePt t="802989" x="4070350" y="4140200"/>
          <p14:tracePt t="803006" x="4102100" y="4140200"/>
          <p14:tracePt t="803023" x="4152900" y="4140200"/>
          <p14:tracePt t="803039" x="4191000" y="4152900"/>
          <p14:tracePt t="803056" x="4254500" y="4165600"/>
          <p14:tracePt t="803073" x="4368800" y="4178300"/>
          <p14:tracePt t="803090" x="4419600" y="4184650"/>
          <p14:tracePt t="803106" x="4438650" y="4184650"/>
          <p14:tracePt t="803168" x="4445000" y="4184650"/>
          <p14:tracePt t="803179" x="4451350" y="4191000"/>
          <p14:tracePt t="803185" x="4457700" y="4191000"/>
          <p14:tracePt t="803193" x="4476750" y="4191000"/>
          <p14:tracePt t="803206" x="4502150" y="4184650"/>
          <p14:tracePt t="803223" x="4533900" y="4171950"/>
          <p14:tracePt t="803239" x="4565650" y="4159250"/>
          <p14:tracePt t="803256" x="4578350" y="4146550"/>
          <p14:tracePt t="803272" x="4597400" y="4127500"/>
          <p14:tracePt t="803289" x="4603750" y="4089400"/>
          <p14:tracePt t="803306" x="4603750" y="4070350"/>
          <p14:tracePt t="803309" x="4603750" y="4057650"/>
          <p14:tracePt t="803322" x="4603750" y="4044950"/>
          <p14:tracePt t="803339" x="4572000" y="4006850"/>
          <p14:tracePt t="803356" x="4476750" y="3962400"/>
          <p14:tracePt t="803372" x="4368800" y="3930650"/>
          <p14:tracePt t="803389" x="4260850" y="3924300"/>
          <p14:tracePt t="803406" x="4178300" y="3937000"/>
          <p14:tracePt t="803422" x="4095750" y="3968750"/>
          <p14:tracePt t="803439" x="4038600" y="4006850"/>
          <p14:tracePt t="803456" x="3987800" y="4057650"/>
          <p14:tracePt t="803472" x="3962400" y="4133850"/>
          <p14:tracePt t="803489" x="3962400" y="4210050"/>
          <p14:tracePt t="803506" x="3975100" y="4260850"/>
          <p14:tracePt t="803522" x="4000500" y="4298950"/>
          <p14:tracePt t="803539" x="4070350" y="4330700"/>
          <p14:tracePt t="803556" x="4171950" y="4343400"/>
          <p14:tracePt t="803572" x="4241800" y="4343400"/>
          <p14:tracePt t="803589" x="4298950" y="4311650"/>
          <p14:tracePt t="803606" x="4337050" y="4260850"/>
          <p14:tracePt t="803622" x="4343400" y="4159250"/>
          <p14:tracePt t="803639" x="4318000" y="4076700"/>
          <p14:tracePt t="803655" x="4248150" y="4019550"/>
          <p14:tracePt t="803672" x="4171950" y="4000500"/>
          <p14:tracePt t="803689" x="4076700" y="3981450"/>
          <p14:tracePt t="803706" x="3981450" y="3981450"/>
          <p14:tracePt t="803722" x="3911600" y="3981450"/>
          <p14:tracePt t="803739" x="3886200" y="3994150"/>
          <p14:tracePt t="803809" x="3892550" y="4006850"/>
          <p14:tracePt t="803816" x="3892550" y="4013200"/>
          <p14:tracePt t="803825" x="3905250" y="4038600"/>
          <p14:tracePt t="803839" x="3917950" y="4051300"/>
          <p14:tracePt t="803856" x="4051300" y="4114800"/>
          <p14:tracePt t="803872" x="4146550" y="4121150"/>
          <p14:tracePt t="803889" x="4184650" y="4121150"/>
          <p14:tracePt t="803905" x="4210050" y="4121150"/>
          <p14:tracePt t="803922" x="4229100" y="4121150"/>
          <p14:tracePt t="803939" x="4254500" y="4121150"/>
          <p14:tracePt t="803955" x="4292600" y="4127500"/>
          <p14:tracePt t="803972" x="4311650" y="4127500"/>
          <p14:tracePt t="804005" x="4311650" y="4114800"/>
          <p14:tracePt t="804022" x="4292600" y="4083050"/>
          <p14:tracePt t="804039" x="4248150" y="4064000"/>
          <p14:tracePt t="804055" x="4178300" y="4038600"/>
          <p14:tracePt t="804072" x="4102100" y="4032250"/>
          <p14:tracePt t="804088" x="4006850" y="4025900"/>
          <p14:tracePt t="804106" x="3879850" y="4006850"/>
          <p14:tracePt t="804122" x="3759200" y="4006850"/>
          <p14:tracePt t="804138" x="3689350" y="4006850"/>
          <p14:tracePt t="804156" x="3638550" y="4006850"/>
          <p14:tracePt t="804172" x="3619500" y="4006850"/>
          <p14:tracePt t="804188" x="3613150" y="4006850"/>
          <p14:tracePt t="804295" x="3606800" y="4006850"/>
          <p14:tracePt t="804301" x="3606800" y="4000500"/>
          <p14:tracePt t="804309" x="3600450" y="4000500"/>
          <p14:tracePt t="804322" x="3594100" y="4000500"/>
          <p14:tracePt t="804365" x="3594100" y="3994150"/>
          <p14:tracePt t="804373" x="3587750" y="3994150"/>
          <p14:tracePt t="804379" x="3581400" y="3994150"/>
          <p14:tracePt t="804435" x="3562350" y="3987800"/>
          <p14:tracePt t="804444" x="3524250" y="3987800"/>
          <p14:tracePt t="804451" x="3492500" y="3987800"/>
          <p14:tracePt t="804459" x="3479800" y="3987800"/>
          <p14:tracePt t="804472" x="3435350" y="4000500"/>
          <p14:tracePt t="804488" x="3390900" y="4019550"/>
          <p14:tracePt t="804505" x="3340100" y="4038600"/>
          <p14:tracePt t="804521" x="3302000" y="4051300"/>
          <p14:tracePt t="804538" x="3270250" y="4070350"/>
          <p14:tracePt t="804555" x="3232150" y="4095750"/>
          <p14:tracePt t="804571" x="3200400" y="4114800"/>
          <p14:tracePt t="804588" x="3175000" y="4133850"/>
          <p14:tracePt t="804605" x="3155950" y="4159250"/>
          <p14:tracePt t="804621" x="3130550" y="4216400"/>
          <p14:tracePt t="804638" x="3124200" y="4254500"/>
          <p14:tracePt t="804655" x="3117850" y="4279900"/>
          <p14:tracePt t="804671" x="3111500" y="4337050"/>
          <p14:tracePt t="804688" x="3124200" y="4368800"/>
          <p14:tracePt t="804705" x="3162300" y="4432300"/>
          <p14:tracePt t="804722" x="3206750" y="4489450"/>
          <p14:tracePt t="804738" x="3276600" y="4546600"/>
          <p14:tracePt t="804755" x="3327400" y="4546600"/>
          <p14:tracePt t="804771" x="3346450" y="4546600"/>
          <p14:tracePt t="804788" x="3390900" y="4514850"/>
          <p14:tracePt t="804804" x="3409950" y="4495800"/>
          <p14:tracePt t="804821" x="3435350" y="4457700"/>
          <p14:tracePt t="804838" x="3460750" y="4425950"/>
          <p14:tracePt t="804854" x="3467100" y="4387850"/>
          <p14:tracePt t="804872" x="3473450" y="4368800"/>
          <p14:tracePt t="804888" x="3479800" y="4343400"/>
          <p14:tracePt t="804904" x="3473450" y="4318000"/>
          <p14:tracePt t="804921" x="3448050" y="4254500"/>
          <p14:tracePt t="804938" x="3416300" y="4197350"/>
          <p14:tracePt t="804954" x="3371850" y="4171950"/>
          <p14:tracePt t="804972" x="3257550" y="4121150"/>
          <p14:tracePt t="804988" x="3181350" y="4095750"/>
          <p14:tracePt t="805005" x="3111500" y="4095750"/>
          <p14:tracePt t="805021" x="3073400" y="4102100"/>
          <p14:tracePt t="805038" x="3041650" y="4108450"/>
          <p14:tracePt t="805054" x="3016250" y="4114800"/>
          <p14:tracePt t="805071" x="3009900" y="4127500"/>
          <p14:tracePt t="805088" x="3009900" y="4133850"/>
          <p14:tracePt t="805104" x="3009900" y="4152900"/>
          <p14:tracePt t="805121" x="3022600" y="4191000"/>
          <p14:tracePt t="805138" x="3067050" y="4222750"/>
          <p14:tracePt t="805154" x="3092450" y="4229100"/>
          <p14:tracePt t="805171" x="3136900" y="4241800"/>
          <p14:tracePt t="805187" x="3168650" y="4241800"/>
          <p14:tracePt t="805204" x="3213100" y="4241800"/>
          <p14:tracePt t="805221" x="3251200" y="4241800"/>
          <p14:tracePt t="805238" x="3270250" y="4241800"/>
          <p14:tracePt t="805254" x="3276600" y="4241800"/>
          <p14:tracePt t="805271" x="3276600" y="4235450"/>
          <p14:tracePt t="805288" x="3270250" y="4216400"/>
          <p14:tracePt t="805304" x="3238500" y="4197350"/>
          <p14:tracePt t="805321" x="3168650" y="4171950"/>
          <p14:tracePt t="805337" x="3105150" y="4159250"/>
          <p14:tracePt t="805354" x="3022600" y="4152900"/>
          <p14:tracePt t="805371" x="2990850" y="4152900"/>
          <p14:tracePt t="805387" x="2971800" y="4165600"/>
          <p14:tracePt t="805404" x="2959100" y="4171950"/>
          <p14:tracePt t="805421" x="2959100" y="4178300"/>
          <p14:tracePt t="805437" x="2952750" y="4184650"/>
          <p14:tracePt t="805454" x="2952750" y="4197350"/>
          <p14:tracePt t="805471" x="2971800" y="4222750"/>
          <p14:tracePt t="805488" x="3067050" y="4286250"/>
          <p14:tracePt t="805504" x="3162300" y="4305300"/>
          <p14:tracePt t="805521" x="3200400" y="4311650"/>
          <p14:tracePt t="805537" x="3225800" y="4305300"/>
          <p14:tracePt t="805554" x="3251200" y="4286250"/>
          <p14:tracePt t="805571" x="3263900" y="4260850"/>
          <p14:tracePt t="805587" x="3263900" y="4229100"/>
          <p14:tracePt t="805604" x="3263900" y="4210050"/>
          <p14:tracePt t="805620" x="3251200" y="4191000"/>
          <p14:tracePt t="805637" x="3225800" y="4178300"/>
          <p14:tracePt t="805654" x="3213100" y="4178300"/>
          <p14:tracePt t="805671" x="3200400" y="4171950"/>
          <p14:tracePt t="805687" x="3187700" y="4171950"/>
          <p14:tracePt t="805704" x="3181350" y="4171950"/>
          <p14:tracePt t="805817" x="3187700" y="4171950"/>
          <p14:tracePt t="805826" x="3194050" y="4178300"/>
          <p14:tracePt t="805833" x="3200400" y="4197350"/>
          <p14:tracePt t="805841" x="3213100" y="4203700"/>
          <p14:tracePt t="805854" x="3219450" y="4216400"/>
          <p14:tracePt t="805870" x="3225800" y="4229100"/>
          <p14:tracePt t="805887" x="3232150" y="4235450"/>
          <p14:tracePt t="807371" x="3238500" y="4235450"/>
          <p14:tracePt t="807379" x="3276600" y="4235450"/>
          <p14:tracePt t="807427" x="3270250" y="4235450"/>
          <p14:tracePt t="807434" x="3257550" y="4229100"/>
          <p14:tracePt t="807443" x="3251200" y="4229100"/>
          <p14:tracePt t="807452" x="3244850" y="4216400"/>
          <p14:tracePt t="807469" x="3206750" y="4197350"/>
          <p14:tracePt t="807486" x="3187700" y="4191000"/>
          <p14:tracePt t="807502" x="3162300" y="4191000"/>
          <p14:tracePt t="807520" x="3143250" y="4191000"/>
          <p14:tracePt t="807536" x="3117850" y="4191000"/>
          <p14:tracePt t="807552" x="3079750" y="4191000"/>
          <p14:tracePt t="807569" x="3054350" y="4191000"/>
          <p14:tracePt t="807586" x="3016250" y="4191000"/>
          <p14:tracePt t="807602" x="3003550" y="4191000"/>
          <p14:tracePt t="807619" x="2990850" y="4191000"/>
          <p14:tracePt t="807746" x="2984500" y="4191000"/>
          <p14:tracePt t="807762" x="2978150" y="4191000"/>
          <p14:tracePt t="808109" x="2876550" y="4146550"/>
          <p14:tracePt t="808206" x="2876550" y="4140200"/>
          <p14:tracePt t="808246" x="2876550" y="4133850"/>
          <p14:tracePt t="808255" x="2870200" y="4127500"/>
          <p14:tracePt t="808262" x="2863850" y="4114800"/>
          <p14:tracePt t="808280" x="2863850" y="4108450"/>
          <p14:tracePt t="808294" x="2857500" y="4108450"/>
          <p14:tracePt t="814935" x="2857500" y="4121150"/>
          <p14:tracePt t="814943" x="2857500" y="4178300"/>
          <p14:tracePt t="814949" x="2857500" y="4191000"/>
          <p14:tracePt t="814963" x="2863850" y="4222750"/>
          <p14:tracePt t="814980" x="2927350" y="4425950"/>
          <p14:tracePt t="814996" x="3028950" y="4546600"/>
          <p14:tracePt t="815013" x="3136900" y="4603750"/>
          <p14:tracePt t="815029" x="3155950" y="4610100"/>
          <p14:tracePt t="815046" x="3251200" y="4629150"/>
          <p14:tracePt t="815063" x="3321050" y="4635500"/>
          <p14:tracePt t="815079" x="3409950" y="4641850"/>
          <p14:tracePt t="815096" x="3473450" y="4679950"/>
          <p14:tracePt t="815113" x="3549650" y="4730750"/>
          <p14:tracePt t="815129" x="3556000" y="4743450"/>
          <p14:tracePt t="815146" x="3568700" y="4743450"/>
          <p14:tracePt t="815163" x="3581400" y="4749800"/>
          <p14:tracePt t="815179" x="3600450" y="4768850"/>
          <p14:tracePt t="815196" x="3619500" y="4787900"/>
          <p14:tracePt t="815213" x="3632200" y="4800600"/>
          <p14:tracePt t="815230" x="3657600" y="4838700"/>
          <p14:tracePt t="815246" x="3657600" y="4851400"/>
          <p14:tracePt t="815263" x="3644900" y="4927600"/>
          <p14:tracePt t="815279" x="3613150" y="4953000"/>
          <p14:tracePt t="815296" x="3536950" y="4997450"/>
          <p14:tracePt t="815313" x="3479800" y="5022850"/>
          <p14:tracePt t="815329" x="3416300" y="5054600"/>
          <p14:tracePt t="815346" x="3352800" y="5086350"/>
          <p14:tracePt t="815363" x="3282950" y="5118100"/>
          <p14:tracePt t="815379" x="3225800" y="5168900"/>
          <p14:tracePt t="815396" x="3194050" y="5213350"/>
          <p14:tracePt t="815412" x="3175000" y="5232400"/>
          <p14:tracePt t="815429" x="3162300" y="5238750"/>
          <p14:tracePt t="815857" x="3175000" y="5238750"/>
          <p14:tracePt t="815865" x="3181350" y="5238750"/>
          <p14:tracePt t="815871" x="3194050" y="5238750"/>
          <p14:tracePt t="815879" x="3206750" y="5238750"/>
          <p14:tracePt t="815895" x="3251200" y="5238750"/>
          <p14:tracePt t="815912" x="3276600" y="5238750"/>
          <p14:tracePt t="815928" x="3295650" y="5238750"/>
          <p14:tracePt t="815945" x="3308350" y="5238750"/>
          <p14:tracePt t="815962" x="3314700" y="5232400"/>
          <p14:tracePt t="815979" x="3327400" y="5232400"/>
          <p14:tracePt t="815996" x="3333750" y="5232400"/>
          <p14:tracePt t="816013" x="3346450" y="5232400"/>
          <p14:tracePt t="816035" x="3352800" y="5232400"/>
          <p14:tracePt t="816060" x="3359150" y="5232400"/>
          <p14:tracePt t="816066" x="3365500" y="5232400"/>
          <p14:tracePt t="816091" x="3371850" y="5232400"/>
          <p14:tracePt t="816129" x="3378200" y="5232400"/>
          <p14:tracePt t="816137" x="3384550" y="5232400"/>
          <p14:tracePt t="816145" x="3397250" y="5232400"/>
          <p14:tracePt t="816162" x="3429000" y="5238750"/>
          <p14:tracePt t="816179" x="3454400" y="5238750"/>
          <p14:tracePt t="816195" x="3479800" y="5238750"/>
          <p14:tracePt t="816212" x="3505200" y="5238750"/>
          <p14:tracePt t="816228" x="3530600" y="5238750"/>
          <p14:tracePt t="816246" x="3556000" y="5219700"/>
          <p14:tracePt t="816262" x="3568700" y="5213350"/>
          <p14:tracePt t="816278" x="3581400" y="5213350"/>
          <p14:tracePt t="816295" x="3581400" y="5207000"/>
          <p14:tracePt t="816312" x="3587750" y="5200650"/>
          <p14:tracePt t="816345" x="3581400" y="5194300"/>
          <p14:tracePt t="816362" x="3568700" y="5181600"/>
          <p14:tracePt t="816378" x="3530600" y="5168900"/>
          <p14:tracePt t="816395" x="3524250" y="5168900"/>
          <p14:tracePt t="816412" x="3517900" y="5162550"/>
          <p14:tracePt t="816428" x="3511550" y="5162550"/>
          <p14:tracePt t="816445" x="3498850" y="5156200"/>
          <p14:tracePt t="816462" x="3492500" y="5149850"/>
          <p14:tracePt t="816478" x="3479800" y="5143500"/>
          <p14:tracePt t="816495" x="3467100" y="5130800"/>
          <p14:tracePt t="816497" x="3448050" y="5130800"/>
          <p14:tracePt t="816512" x="3448050" y="5118100"/>
          <p14:tracePt t="816528" x="3397250" y="5118100"/>
          <p14:tracePt t="816545" x="3371850" y="5111750"/>
          <p14:tracePt t="816562" x="3352800" y="5099050"/>
          <p14:tracePt t="816578" x="3302000" y="5099050"/>
          <p14:tracePt t="816595" x="3219450" y="5092700"/>
          <p14:tracePt t="816612" x="3092450" y="5073650"/>
          <p14:tracePt t="816628" x="3009900" y="5041900"/>
          <p14:tracePt t="816645" x="2940050" y="5035550"/>
          <p14:tracePt t="816661" x="2921000" y="5035550"/>
          <p14:tracePt t="816678" x="2813050" y="5016500"/>
          <p14:tracePt t="816695" x="2711450" y="5003800"/>
          <p14:tracePt t="816711" x="2597150" y="4978400"/>
          <p14:tracePt t="816730" x="2501900" y="4972050"/>
          <p14:tracePt t="816745" x="2381250" y="4972050"/>
          <p14:tracePt t="816762" x="2247900" y="4972050"/>
          <p14:tracePt t="816778" x="2197100" y="4984750"/>
          <p14:tracePt t="816795" x="2178050" y="4997450"/>
          <p14:tracePt t="816811" x="2171700" y="5010150"/>
          <p14:tracePt t="816828" x="2171700" y="5016500"/>
          <p14:tracePt t="816845" x="2171700" y="5035550"/>
          <p14:tracePt t="816861" x="2171700" y="5060950"/>
          <p14:tracePt t="816878" x="2171700" y="5073650"/>
          <p14:tracePt t="816895" x="2165350" y="5111750"/>
          <p14:tracePt t="816911" x="2165350" y="5162550"/>
          <p14:tracePt t="816928" x="2165350" y="5200650"/>
          <p14:tracePt t="816945" x="2165350" y="5232400"/>
          <p14:tracePt t="816961" x="2165350" y="5245100"/>
          <p14:tracePt t="816978" x="2171700" y="5251450"/>
          <p14:tracePt t="816995" x="2171700" y="5257800"/>
          <p14:tracePt t="817091" x="2171700" y="5251450"/>
          <p14:tracePt t="817107" x="2165350" y="5245100"/>
          <p14:tracePt t="817115" x="2159000" y="5245100"/>
          <p14:tracePt t="817121" x="2146300" y="5245100"/>
          <p14:tracePt t="817129" x="2139950" y="5245100"/>
          <p14:tracePt t="817144" x="2127250" y="5245100"/>
          <p14:tracePt t="817161" x="2108200" y="5245100"/>
          <p14:tracePt t="817178" x="2095500" y="5245100"/>
          <p14:tracePt t="817194" x="2082800" y="5245100"/>
          <p14:tracePt t="817309" x="2082800" y="5251450"/>
          <p14:tracePt t="817373" x="2082800" y="5257800"/>
          <p14:tracePt t="817387" x="2089150" y="5257800"/>
          <p14:tracePt t="817396" x="2095500" y="5257800"/>
          <p14:tracePt t="817403" x="2101850" y="5257800"/>
          <p14:tracePt t="817411" x="2114550" y="5257800"/>
          <p14:tracePt t="817427" x="2146300" y="5257800"/>
          <p14:tracePt t="817444" x="2178050" y="5257800"/>
          <p14:tracePt t="817461" x="2247900" y="5245100"/>
          <p14:tracePt t="817477" x="2305050" y="5238750"/>
          <p14:tracePt t="817494" x="2381250" y="5219700"/>
          <p14:tracePt t="817499" x="2413000" y="5219700"/>
          <p14:tracePt t="817511" x="2451100" y="5213350"/>
          <p14:tracePt t="817528" x="2533650" y="5194300"/>
          <p14:tracePt t="817544" x="2571750" y="5194300"/>
          <p14:tracePt t="817561" x="2597150" y="5181600"/>
          <p14:tracePt t="817577" x="2628900" y="5168900"/>
          <p14:tracePt t="817594" x="2679700" y="5149850"/>
          <p14:tracePt t="817610" x="2743200" y="5149850"/>
          <p14:tracePt t="817628" x="2800350" y="5149850"/>
          <p14:tracePt t="817644" x="2813050" y="5149850"/>
          <p14:tracePt t="817661" x="2876550" y="5149850"/>
          <p14:tracePt t="817677" x="2882900" y="5149850"/>
          <p14:tracePt t="817694" x="2927350" y="5149850"/>
          <p14:tracePt t="817711" x="3016250" y="5156200"/>
          <p14:tracePt t="817727" x="3054350" y="5156200"/>
          <p14:tracePt t="817744" x="3111500" y="5156200"/>
          <p14:tracePt t="817761" x="3136900" y="5149850"/>
          <p14:tracePt t="817777" x="3168650" y="5149850"/>
          <p14:tracePt t="817794" x="3194050" y="5149850"/>
          <p14:tracePt t="817810" x="3206750" y="5149850"/>
          <p14:tracePt t="817827" x="3225800" y="5156200"/>
          <p14:tracePt t="817844" x="3251200" y="5156200"/>
          <p14:tracePt t="817860" x="3263900" y="5149850"/>
          <p14:tracePt t="817878" x="3270250" y="5149850"/>
          <p14:tracePt t="817894" x="3276600" y="5149850"/>
          <p14:tracePt t="817910" x="3282950" y="5149850"/>
          <p14:tracePt t="817927" x="3295650" y="5149850"/>
          <p14:tracePt t="818387" x="3308350" y="5149850"/>
          <p14:tracePt t="818395" x="3352800" y="5156200"/>
          <p14:tracePt t="818403" x="3441700" y="5156200"/>
          <p14:tracePt t="818411" x="3517900" y="5156200"/>
          <p14:tracePt t="818427" x="3625850" y="5137150"/>
          <p14:tracePt t="818444" x="3816350" y="5086350"/>
          <p14:tracePt t="818460" x="3917950" y="5035550"/>
          <p14:tracePt t="818476" x="4133850" y="4953000"/>
          <p14:tracePt t="818493" x="4438650" y="4876800"/>
          <p14:tracePt t="818510" x="4641850" y="4806950"/>
          <p14:tracePt t="818526" x="4940300" y="4699000"/>
          <p14:tracePt t="818543" x="5118100" y="4565650"/>
          <p14:tracePt t="818560" x="5289550" y="4419600"/>
          <p14:tracePt t="818576" x="5365750" y="4324350"/>
          <p14:tracePt t="818593" x="5429250" y="4248150"/>
          <p14:tracePt t="818610" x="5473700" y="4178300"/>
          <p14:tracePt t="818626" x="5530850" y="4070350"/>
          <p14:tracePt t="818644" x="5594350" y="3956050"/>
          <p14:tracePt t="818660" x="5645150" y="3848100"/>
          <p14:tracePt t="818676" x="5721350" y="3568700"/>
          <p14:tracePt t="818693" x="5727700" y="3416300"/>
          <p14:tracePt t="818710" x="5753100" y="3263900"/>
          <p14:tracePt t="818727" x="5784850" y="3181350"/>
          <p14:tracePt t="818743" x="5829300" y="3111500"/>
          <p14:tracePt t="818760" x="5873750" y="3003550"/>
          <p14:tracePt t="818776" x="5918200" y="2825750"/>
          <p14:tracePt t="818793" x="5924550" y="2755900"/>
          <p14:tracePt t="818810" x="5924550" y="2711450"/>
          <p14:tracePt t="818826" x="5924550" y="2705100"/>
          <p14:tracePt t="818910" x="5924550" y="2724150"/>
          <p14:tracePt t="818918" x="5924550" y="2781300"/>
          <p14:tracePt t="818927" x="5937250" y="2857500"/>
          <p14:tracePt t="818943" x="5975350" y="2971800"/>
          <p14:tracePt t="818961" x="6076950" y="3187700"/>
          <p14:tracePt t="818976" x="6127750" y="3314700"/>
          <p14:tracePt t="818993" x="6153150" y="3441700"/>
          <p14:tracePt t="819009" x="6159500" y="3536950"/>
          <p14:tracePt t="819026" x="6172200" y="3803650"/>
          <p14:tracePt t="819043" x="6153150" y="4171950"/>
          <p14:tracePt t="819059" x="6121400" y="4648200"/>
          <p14:tracePt t="819076" x="6121400" y="5130800"/>
          <p14:tracePt t="819093" x="6121400" y="5353050"/>
          <p14:tracePt t="819110" x="6121400" y="5537200"/>
          <p14:tracePt t="819126" x="6121400" y="5670550"/>
          <p14:tracePt t="819143" x="6121400" y="5746750"/>
          <p14:tracePt t="819160" x="6140450" y="5892800"/>
          <p14:tracePt t="819176" x="6153150" y="5981700"/>
          <p14:tracePt t="819193" x="6159500" y="6013450"/>
          <p14:tracePt t="819293" x="6159500" y="6000750"/>
          <p14:tracePt t="819301" x="6165850" y="5981700"/>
          <p14:tracePt t="819309" x="6165850" y="5956300"/>
          <p14:tracePt t="819326" x="6172200" y="5886450"/>
          <p14:tracePt t="819343" x="6178550" y="5803900"/>
          <p14:tracePt t="819359" x="6178550" y="5734050"/>
          <p14:tracePt t="819376" x="6184900" y="5689600"/>
          <p14:tracePt t="819393" x="6191250" y="5676900"/>
          <p14:tracePt t="819410" x="6203950" y="5657850"/>
          <p14:tracePt t="819426" x="6203950" y="5645150"/>
          <p14:tracePt t="819443" x="6235700" y="5486400"/>
          <p14:tracePt t="819459" x="6267450" y="5384800"/>
          <p14:tracePt t="819476" x="6292850" y="5295900"/>
          <p14:tracePt t="819492" x="6318250" y="5264150"/>
          <p14:tracePt t="819496" x="6330950" y="5257800"/>
          <p14:tracePt t="819509" x="6343650" y="5251450"/>
          <p14:tracePt t="819526" x="6350000" y="5245100"/>
          <p14:tracePt t="819542" x="6356350" y="5219700"/>
          <p14:tracePt t="819559" x="6356350" y="5187950"/>
          <p14:tracePt t="819576" x="6350000" y="5181600"/>
          <p14:tracePt t="819592" x="6350000" y="5168900"/>
          <p14:tracePt t="819609" x="6330950" y="5143500"/>
          <p14:tracePt t="819626" x="6318250" y="5118100"/>
          <p14:tracePt t="819642" x="6311900" y="5118100"/>
          <p14:tracePt t="819659" x="6305550" y="5105400"/>
          <p14:tracePt t="819676" x="6280150" y="5080000"/>
          <p14:tracePt t="819692" x="6267450" y="5067300"/>
          <p14:tracePt t="819709" x="6210300" y="5060950"/>
          <p14:tracePt t="819726" x="6165850" y="5054600"/>
          <p14:tracePt t="819742" x="6127750" y="5054600"/>
          <p14:tracePt t="819759" x="6076950" y="5118100"/>
          <p14:tracePt t="819776" x="6038850" y="5181600"/>
          <p14:tracePt t="819792" x="6007100" y="5410200"/>
          <p14:tracePt t="819809" x="6013450" y="5556250"/>
          <p14:tracePt t="819826" x="6045200" y="5683250"/>
          <p14:tracePt t="819842" x="6089650" y="5753100"/>
          <p14:tracePt t="819859" x="6146800" y="5829300"/>
          <p14:tracePt t="819875" x="6191250" y="5835650"/>
          <p14:tracePt t="819892" x="6223000" y="5829300"/>
          <p14:tracePt t="819909" x="6235700" y="5797550"/>
          <p14:tracePt t="819926" x="6248400" y="5708650"/>
          <p14:tracePt t="819942" x="6248400" y="5619750"/>
          <p14:tracePt t="819959" x="6235700" y="5562600"/>
          <p14:tracePt t="819975" x="6229350" y="5543550"/>
          <p14:tracePt t="819992" x="6203950" y="5505450"/>
          <p14:tracePt t="820009" x="6178550" y="5486400"/>
          <p14:tracePt t="820025" x="6172200" y="5480050"/>
          <p14:tracePt t="820042" x="6159500" y="5480050"/>
          <p14:tracePt t="820059" x="6153150" y="5480050"/>
          <p14:tracePt t="820137" x="6153150" y="5486400"/>
          <p14:tracePt t="820169" x="6146800" y="5480050"/>
          <p14:tracePt t="820179" x="6140450" y="5473700"/>
          <p14:tracePt t="820184" x="6134100" y="5448300"/>
          <p14:tracePt t="820192" x="6115050" y="5441950"/>
          <p14:tracePt t="820209" x="6102350" y="5429250"/>
          <p14:tracePt t="820225" x="6096000" y="5422900"/>
          <p14:tracePt t="820242" x="6089650" y="5416550"/>
          <p14:tracePt t="820258" x="6076950" y="5410200"/>
          <p14:tracePt t="820276" x="6045200" y="5403850"/>
          <p14:tracePt t="820292" x="5994400" y="5397500"/>
          <p14:tracePt t="820308" x="5924550" y="5384800"/>
          <p14:tracePt t="820325" x="5829300" y="5384800"/>
          <p14:tracePt t="820342" x="5772150" y="5378450"/>
          <p14:tracePt t="820358" x="5651500" y="5384800"/>
          <p14:tracePt t="820375" x="5607050" y="5397500"/>
          <p14:tracePt t="820392" x="5530850" y="5397500"/>
          <p14:tracePt t="820408" x="5403850" y="5397500"/>
          <p14:tracePt t="820425" x="5314950" y="5378450"/>
          <p14:tracePt t="820442" x="5060950" y="5353050"/>
          <p14:tracePt t="820458" x="4851400" y="5340350"/>
          <p14:tracePt t="820475" x="4749800" y="5327650"/>
          <p14:tracePt t="820492" x="4648200" y="5334000"/>
          <p14:tracePt t="820508" x="4559300" y="5334000"/>
          <p14:tracePt t="820525" x="4508500" y="5334000"/>
          <p14:tracePt t="820542" x="4438650" y="5334000"/>
          <p14:tracePt t="820558" x="4413250" y="5334000"/>
          <p14:tracePt t="820575" x="4375150" y="5334000"/>
          <p14:tracePt t="820592" x="4356100" y="5321300"/>
          <p14:tracePt t="820608" x="4311650" y="5302250"/>
          <p14:tracePt t="820625" x="4273550" y="5276850"/>
          <p14:tracePt t="820642" x="4152900" y="5226050"/>
          <p14:tracePt t="820658" x="4057650" y="5200650"/>
          <p14:tracePt t="820675" x="3987800" y="5187950"/>
          <p14:tracePt t="820692" x="3898900" y="5162550"/>
          <p14:tracePt t="820708" x="3816350" y="5156200"/>
          <p14:tracePt t="820725" x="3740150" y="5137150"/>
          <p14:tracePt t="820741" x="3619500" y="5111750"/>
          <p14:tracePt t="820759" x="3543300" y="5111750"/>
          <p14:tracePt t="820775" x="3517900" y="5111750"/>
          <p14:tracePt t="820793" x="3511550" y="5111750"/>
          <p14:tracePt t="820871" x="3524250" y="5105400"/>
          <p14:tracePt t="820887" x="3536950" y="5105400"/>
          <p14:tracePt t="820895" x="3549650" y="5105400"/>
          <p14:tracePt t="820902" x="3562350" y="5105400"/>
          <p14:tracePt t="820911" x="3587750" y="5105400"/>
          <p14:tracePt t="820924" x="3613150" y="5105400"/>
          <p14:tracePt t="820942" x="3625850" y="5105400"/>
          <p14:tracePt t="820958" x="3676650" y="5099050"/>
          <p14:tracePt t="820974" x="3752850" y="5099050"/>
          <p14:tracePt t="820991" x="3911600" y="5099050"/>
          <p14:tracePt t="821008" x="4133850" y="5099050"/>
          <p14:tracePt t="821025" x="4286250" y="5105400"/>
          <p14:tracePt t="821042" x="4533900" y="5111750"/>
          <p14:tracePt t="821058" x="4654550" y="5092700"/>
          <p14:tracePt t="821074" x="4756150" y="5073650"/>
          <p14:tracePt t="821091" x="4902200" y="5060950"/>
          <p14:tracePt t="821108" x="4972050" y="5060950"/>
          <p14:tracePt t="821124" x="5099050" y="5048250"/>
          <p14:tracePt t="821141" x="5207000" y="5048250"/>
          <p14:tracePt t="821158" x="5327650" y="5048250"/>
          <p14:tracePt t="821174" x="5473700" y="5054600"/>
          <p14:tracePt t="821192" x="5562600" y="5054600"/>
          <p14:tracePt t="821208" x="5626100" y="5048250"/>
          <p14:tracePt t="821224" x="5727700" y="5035550"/>
          <p14:tracePt t="821241" x="5822950" y="5022850"/>
          <p14:tracePt t="821258" x="5943600" y="5022850"/>
          <p14:tracePt t="821274" x="6089650" y="5022850"/>
          <p14:tracePt t="821291" x="6153150" y="5022850"/>
          <p14:tracePt t="821308" x="6223000" y="5022850"/>
          <p14:tracePt t="821324" x="6350000" y="4997450"/>
          <p14:tracePt t="821341" x="6413500" y="4978400"/>
          <p14:tracePt t="821358" x="6451600" y="4972050"/>
          <p14:tracePt t="821374" x="6477000" y="4972050"/>
          <p14:tracePt t="821391" x="6489700" y="4972050"/>
          <p14:tracePt t="821408" x="6496050" y="4972050"/>
          <p14:tracePt t="821489" x="6502400" y="4972050"/>
          <p14:tracePt t="821497" x="6508750" y="4959350"/>
          <p14:tracePt t="821507" x="6508750" y="4946650"/>
          <p14:tracePt t="821524" x="6508750" y="4857750"/>
          <p14:tracePt t="821541" x="6508750" y="4584700"/>
          <p14:tracePt t="821558" x="6508750" y="4330700"/>
          <p14:tracePt t="821574" x="6489700" y="4127500"/>
          <p14:tracePt t="821591" x="6457950" y="3898900"/>
          <p14:tracePt t="821607" x="6445250" y="3740150"/>
          <p14:tracePt t="821624" x="6451600" y="3606800"/>
          <p14:tracePt t="821641" x="6451600" y="3536950"/>
          <p14:tracePt t="821657" x="6451600" y="3473450"/>
          <p14:tracePt t="821674" x="6451600" y="3454400"/>
          <p14:tracePt t="821691" x="6457950" y="3448050"/>
          <p14:tracePt t="821740" x="6464300" y="3473450"/>
          <p14:tracePt t="821747" x="6464300" y="3492500"/>
          <p14:tracePt t="821757" x="6464300" y="3505200"/>
          <p14:tracePt t="821774" x="6477000" y="3568700"/>
          <p14:tracePt t="821791" x="6496050" y="3644900"/>
          <p14:tracePt t="821810" x="6521450" y="3841750"/>
          <p14:tracePt t="821824" x="6534150" y="3975100"/>
          <p14:tracePt t="821840" x="6559550" y="4108450"/>
          <p14:tracePt t="821857" x="6565900" y="4197350"/>
          <p14:tracePt t="821874" x="6565900" y="4292600"/>
          <p14:tracePt t="821890" x="6565900" y="4368800"/>
          <p14:tracePt t="821907" x="6553200" y="4413250"/>
          <p14:tracePt t="821924" x="6546850" y="4483100"/>
          <p14:tracePt t="821940" x="6546850" y="4533900"/>
          <p14:tracePt t="821957" x="6527800" y="4641850"/>
          <p14:tracePt t="821974" x="6521450" y="4654550"/>
          <p14:tracePt t="821990" x="6502400" y="4699000"/>
          <p14:tracePt t="822007" x="6496050" y="4730750"/>
          <p14:tracePt t="822024" x="6483350" y="4781550"/>
          <p14:tracePt t="822040" x="6483350" y="4813300"/>
          <p14:tracePt t="822057" x="6477000" y="4819650"/>
          <p14:tracePt t="822074" x="6477000" y="4826000"/>
          <p14:tracePt t="822153" x="6470650" y="4806950"/>
          <p14:tracePt t="822161" x="6470650" y="4787900"/>
          <p14:tracePt t="822169" x="6470650" y="4730750"/>
          <p14:tracePt t="822177" x="6464300" y="4673600"/>
          <p14:tracePt t="822190" x="6464300" y="4584700"/>
          <p14:tracePt t="822209" x="6457950" y="4362450"/>
          <p14:tracePt t="822223" x="6451600" y="4248150"/>
          <p14:tracePt t="822241" x="6451600" y="4152900"/>
          <p14:tracePt t="822257" x="6464300" y="4095750"/>
          <p14:tracePt t="822274" x="6477000" y="4038600"/>
          <p14:tracePt t="822290" x="6483350" y="4019550"/>
          <p14:tracePt t="822307" x="6483350" y="4006850"/>
          <p14:tracePt t="822324" x="6483350" y="3987800"/>
          <p14:tracePt t="822380" x="6483350" y="4032250"/>
          <p14:tracePt t="822387" x="6483350" y="4095750"/>
          <p14:tracePt t="822394" x="6483350" y="4159250"/>
          <p14:tracePt t="822407" x="6483350" y="4222750"/>
          <p14:tracePt t="822423" x="6483350" y="4356100"/>
          <p14:tracePt t="822440" x="6508750" y="4527550"/>
          <p14:tracePt t="822457" x="6515100" y="4673600"/>
          <p14:tracePt t="822473" x="6489700" y="4845050"/>
          <p14:tracePt t="822490" x="6464300" y="4997450"/>
          <p14:tracePt t="822507" x="6432550" y="5111750"/>
          <p14:tracePt t="822523" x="6407150" y="5162550"/>
          <p14:tracePt t="822540" x="6350000" y="5219700"/>
          <p14:tracePt t="822557" x="6267450" y="5257800"/>
          <p14:tracePt t="822573" x="6134100" y="5270500"/>
          <p14:tracePt t="822590" x="5962650" y="5264150"/>
          <p14:tracePt t="822607" x="5670550" y="5181600"/>
          <p14:tracePt t="822623" x="5492750" y="5156200"/>
          <p14:tracePt t="822640" x="5219700" y="5143500"/>
          <p14:tracePt t="822657" x="4978400" y="5156200"/>
          <p14:tracePt t="822673" x="4768850" y="5181600"/>
          <p14:tracePt t="822690" x="4699000" y="5213350"/>
          <p14:tracePt t="822706" x="4445000" y="5213350"/>
          <p14:tracePt t="822723" x="4241800" y="5207000"/>
          <p14:tracePt t="822740" x="4089400" y="5200650"/>
          <p14:tracePt t="822756" x="3968750" y="5200650"/>
          <p14:tracePt t="822773" x="3835400" y="5213350"/>
          <p14:tracePt t="822790" x="3733800" y="5219700"/>
          <p14:tracePt t="822807" x="3676650" y="5238750"/>
          <p14:tracePt t="822823" x="3581400" y="5251450"/>
          <p14:tracePt t="822840" x="3416300" y="5257800"/>
          <p14:tracePt t="822856" x="3340100" y="5270500"/>
          <p14:tracePt t="822873" x="3314700" y="5283200"/>
          <p14:tracePt t="822890" x="3302000" y="5283200"/>
          <p14:tracePt t="822941" x="3327400" y="5283200"/>
          <p14:tracePt t="822948" x="3371850" y="5289550"/>
          <p14:tracePt t="822957" x="3448050" y="5295900"/>
          <p14:tracePt t="822973" x="3581400" y="5302250"/>
          <p14:tracePt t="822989" x="3689350" y="5276850"/>
          <p14:tracePt t="823006" x="3790950" y="5257800"/>
          <p14:tracePt t="823023" x="3917950" y="5232400"/>
          <p14:tracePt t="823059" x="3943350" y="5232400"/>
          <p14:tracePt t="823073" x="4019550" y="5213350"/>
          <p14:tracePt t="823090" x="4311650" y="5137150"/>
          <p14:tracePt t="823106" x="4413250" y="5105400"/>
          <p14:tracePt t="823123" x="4540250" y="5067300"/>
          <p14:tracePt t="823139" x="4667250" y="5010150"/>
          <p14:tracePt t="823156" x="4686300" y="5010150"/>
          <p14:tracePt t="823173" x="4692650" y="5010150"/>
          <p14:tracePt t="823189" x="4699000" y="5010150"/>
          <p14:tracePt t="823293" x="4699000" y="5016500"/>
          <p14:tracePt t="823309" x="4699000" y="5022850"/>
          <p14:tracePt t="823366" x="4667250" y="5022850"/>
          <p14:tracePt t="823370" x="4616450" y="5022850"/>
          <p14:tracePt t="823378" x="4559300" y="5022850"/>
          <p14:tracePt t="823389" x="4514850" y="5022850"/>
          <p14:tracePt t="823406" x="4178300" y="5016500"/>
          <p14:tracePt t="823423" x="3841750" y="4997450"/>
          <p14:tracePt t="823440" x="3213100" y="5010150"/>
          <p14:tracePt t="823456" x="3067050" y="5029200"/>
          <p14:tracePt t="823473" x="2724150" y="5105400"/>
          <p14:tracePt t="823489" x="2590800" y="5111750"/>
          <p14:tracePt t="823506" x="2463800" y="5111750"/>
          <p14:tracePt t="823522" x="2400300" y="5111750"/>
          <p14:tracePt t="823539" x="2266950" y="5111750"/>
          <p14:tracePt t="823556" x="2209800" y="5124450"/>
          <p14:tracePt t="823573" x="2178050" y="5143500"/>
          <p14:tracePt t="823589" x="2146300" y="5156200"/>
          <p14:tracePt t="823606" x="2120900" y="5168900"/>
          <p14:tracePt t="823622" x="2108200" y="5175250"/>
          <p14:tracePt t="823656" x="2070100" y="5194300"/>
          <p14:tracePt t="823672" x="2038350" y="5213350"/>
          <p14:tracePt t="823689" x="2006600" y="5226050"/>
          <p14:tracePt t="823706" x="2000250" y="5232400"/>
          <p14:tracePt t="823722" x="1968500" y="5276850"/>
          <p14:tracePt t="823739" x="1968500" y="5289550"/>
          <p14:tracePt t="823756" x="1968500" y="5314950"/>
          <p14:tracePt t="823772" x="1968500" y="5321300"/>
          <p14:tracePt t="823789" x="1968500" y="5327650"/>
          <p14:tracePt t="823834" x="1974850" y="5327650"/>
          <p14:tracePt t="823840" x="1987550" y="5314950"/>
          <p14:tracePt t="823856" x="2012950" y="5283200"/>
          <p14:tracePt t="823872" x="2032000" y="5251450"/>
          <p14:tracePt t="823889" x="2032000" y="5232400"/>
          <p14:tracePt t="823905" x="2038350" y="5219700"/>
          <p14:tracePt t="823922" x="2051050" y="5200650"/>
          <p14:tracePt t="823939" x="2070100" y="5187950"/>
          <p14:tracePt t="823956" x="2095500" y="5156200"/>
          <p14:tracePt t="823972" x="2101850" y="5149850"/>
          <p14:tracePt t="823989" x="2101850" y="5137150"/>
          <p14:tracePt t="824005" x="2101850" y="5130800"/>
          <p14:tracePt t="824022" x="2101850" y="5124450"/>
          <p14:tracePt t="824113" x="2114550" y="5130800"/>
          <p14:tracePt t="824120" x="2127250" y="5143500"/>
          <p14:tracePt t="824129" x="2146300" y="5168900"/>
          <p14:tracePt t="824139" x="2152650" y="5181600"/>
          <p14:tracePt t="824155" x="2203450" y="5219700"/>
          <p14:tracePt t="824172" x="2254250" y="5245100"/>
          <p14:tracePt t="824189" x="2298700" y="5276850"/>
          <p14:tracePt t="824206" x="2336800" y="5283200"/>
          <p14:tracePt t="824222" x="2343150" y="5289550"/>
          <p14:tracePt t="824239" x="2349500" y="5289550"/>
          <p14:tracePt t="824255" x="2374900" y="5321300"/>
          <p14:tracePt t="824272" x="2406650" y="5391150"/>
          <p14:tracePt t="824288" x="2501900" y="5556250"/>
          <p14:tracePt t="824305" x="2616200" y="5772150"/>
          <p14:tracePt t="824322" x="2698750" y="5886450"/>
          <p14:tracePt t="824338" x="2768600" y="5930900"/>
          <p14:tracePt t="824355" x="2819400" y="5956300"/>
          <p14:tracePt t="824372" x="2889250" y="5994400"/>
          <p14:tracePt t="824388" x="2971800" y="6083300"/>
          <p14:tracePt t="824405" x="3028950" y="6165850"/>
          <p14:tracePt t="824422" x="3054350" y="6210300"/>
          <p14:tracePt t="824438" x="3067050" y="6223000"/>
          <p14:tracePt t="824521" x="3073400" y="6235700"/>
          <p14:tracePt t="824529" x="3073400" y="6248400"/>
          <p14:tracePt t="824538" x="3073400" y="6261100"/>
          <p14:tracePt t="824555" x="3073400" y="6292850"/>
          <p14:tracePt t="824572" x="3073400" y="6330950"/>
          <p14:tracePt t="824588" x="3086100" y="6381750"/>
          <p14:tracePt t="824605" x="3111500" y="6438900"/>
          <p14:tracePt t="824622" x="3117850" y="6470650"/>
          <p14:tracePt t="824894" x="3117850" y="6464300"/>
          <p14:tracePt t="824903" x="3117850" y="6457950"/>
          <p14:tracePt t="824919" x="3117850" y="645160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Propriété industrielle</a:t>
            </a:r>
            <a:br>
              <a:rPr lang="fr-FR" dirty="0"/>
            </a:br>
            <a:r>
              <a:rPr lang="fr-FR" dirty="0"/>
              <a:t>les dessins et modèles (</a:t>
            </a:r>
            <a:r>
              <a:rPr lang="ja-JP" altLang="fr-FR" dirty="0"/>
              <a:t>意匠権</a:t>
            </a:r>
            <a:r>
              <a:rPr lang="fr-FR" altLang="ja-JP" dirty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916833"/>
            <a:ext cx="8496944" cy="4941168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Même obligation de </a:t>
            </a:r>
            <a:r>
              <a:rPr lang="fr-FR" dirty="0">
                <a:solidFill>
                  <a:schemeClr val="accent2"/>
                </a:solidFill>
              </a:rPr>
              <a:t>l’application industrielle</a:t>
            </a:r>
            <a:r>
              <a:rPr lang="fr-FR" dirty="0"/>
              <a:t>, de </a:t>
            </a:r>
            <a:r>
              <a:rPr lang="fr-FR" dirty="0">
                <a:solidFill>
                  <a:schemeClr val="accent2"/>
                </a:solidFill>
              </a:rPr>
              <a:t>nouveauté</a:t>
            </a:r>
            <a:r>
              <a:rPr lang="fr-FR" dirty="0"/>
              <a:t>, </a:t>
            </a:r>
            <a:r>
              <a:rPr lang="fr-FR" dirty="0">
                <a:solidFill>
                  <a:schemeClr val="accent2"/>
                </a:solidFill>
              </a:rPr>
              <a:t>d’inventivité</a:t>
            </a:r>
            <a:r>
              <a:rPr lang="fr-FR" dirty="0"/>
              <a:t>, de </a:t>
            </a:r>
            <a:r>
              <a:rPr lang="fr-FR" dirty="0">
                <a:solidFill>
                  <a:schemeClr val="accent2"/>
                </a:solidFill>
              </a:rPr>
              <a:t>non antériorité</a:t>
            </a:r>
            <a:r>
              <a:rPr lang="fr-FR" dirty="0"/>
              <a:t> et de ne</a:t>
            </a:r>
            <a:r>
              <a:rPr lang="fr-FR" dirty="0">
                <a:solidFill>
                  <a:schemeClr val="accent2"/>
                </a:solidFill>
              </a:rPr>
              <a:t> pas susciter la confusion</a:t>
            </a:r>
            <a:r>
              <a:rPr lang="fr-FR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Ne doit </a:t>
            </a:r>
            <a:r>
              <a:rPr lang="fr-FR" dirty="0">
                <a:solidFill>
                  <a:schemeClr val="accent2"/>
                </a:solidFill>
              </a:rPr>
              <a:t>pas être une forme « fonctionnelle »</a:t>
            </a:r>
            <a:r>
              <a:rPr lang="fr-FR" dirty="0"/>
              <a:t> (intrinsèque/incontournable en sens)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On vérifie si la </a:t>
            </a:r>
            <a:r>
              <a:rPr lang="fr-FR" dirty="0">
                <a:solidFill>
                  <a:schemeClr val="accent2"/>
                </a:solidFill>
              </a:rPr>
              <a:t>forme</a:t>
            </a:r>
            <a:r>
              <a:rPr lang="fr-FR" dirty="0"/>
              <a:t> et la </a:t>
            </a:r>
            <a:r>
              <a:rPr lang="fr-FR" dirty="0">
                <a:solidFill>
                  <a:schemeClr val="accent2"/>
                </a:solidFill>
              </a:rPr>
              <a:t>fonctionnalité</a:t>
            </a:r>
            <a:r>
              <a:rPr lang="fr-FR" dirty="0"/>
              <a:t> sont ou non </a:t>
            </a:r>
            <a:r>
              <a:rPr lang="fr-FR" dirty="0">
                <a:solidFill>
                  <a:schemeClr val="accent2"/>
                </a:solidFill>
              </a:rPr>
              <a:t>identiques</a:t>
            </a:r>
            <a:r>
              <a:rPr lang="fr-FR" dirty="0"/>
              <a:t>/</a:t>
            </a:r>
            <a:r>
              <a:rPr lang="fr-FR" dirty="0">
                <a:solidFill>
                  <a:schemeClr val="accent2"/>
                </a:solidFill>
              </a:rPr>
              <a:t>ressemblantes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573016"/>
            <a:ext cx="5643120" cy="3139657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162537"/>
            <a:ext cx="256464" cy="3250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3174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122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fr-FR" dirty="0"/>
              <a:t>Les différents dépôts possibles pour obtenir un titre de propriété industrielle</a:t>
            </a:r>
          </a:p>
        </p:txBody>
      </p:sp>
      <p:pic>
        <p:nvPicPr>
          <p:cNvPr id="12290" name="Picture 2" descr="https://www.inextenso.fr/wp-content/uploads/2019/05/Propriete-industrielle-mode-d-emplo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8" y="1803114"/>
            <a:ext cx="5611151" cy="507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5719168" y="1916832"/>
            <a:ext cx="3424832" cy="4032447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b="1" u="sng" dirty="0"/>
              <a:t>Protection en France</a:t>
            </a:r>
            <a:r>
              <a:rPr lang="fr-FR" b="1" dirty="0"/>
              <a:t> :</a:t>
            </a:r>
            <a:r>
              <a:rPr lang="fr-FR" dirty="0"/>
              <a:t> Dépôt auprès de </a:t>
            </a:r>
            <a:r>
              <a:rPr lang="fr-FR" dirty="0">
                <a:solidFill>
                  <a:schemeClr val="accent2"/>
                </a:solidFill>
              </a:rPr>
              <a:t>l’Institut National de la Propriété Industrielle </a:t>
            </a:r>
            <a:r>
              <a:rPr lang="fr-FR" dirty="0"/>
              <a:t>(INPI)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b="1" u="sng" dirty="0"/>
              <a:t>Protection européenne</a:t>
            </a:r>
            <a:r>
              <a:rPr lang="fr-FR" b="1" dirty="0"/>
              <a:t> :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</a:rPr>
              <a:t>Office européen des Brevets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b="1" u="sng" dirty="0"/>
              <a:t>Protection internationale</a:t>
            </a:r>
            <a:r>
              <a:rPr lang="fr-FR" b="1" dirty="0"/>
              <a:t> :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</a:rPr>
              <a:t>Organisation mondiale de la propriété intellectuelle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b="1" u="sng" dirty="0"/>
              <a:t>Protection au Japon</a:t>
            </a:r>
            <a:r>
              <a:rPr lang="fr-FR" b="1" dirty="0"/>
              <a:t> :  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</a:rPr>
              <a:t>Office japonais des brevets</a:t>
            </a:r>
            <a:br>
              <a:rPr lang="fr-FR" dirty="0"/>
            </a:br>
            <a:r>
              <a:rPr lang="fr-FR" dirty="0"/>
              <a:t>(</a:t>
            </a:r>
            <a:r>
              <a:rPr lang="ja-JP" altLang="fr-FR" dirty="0"/>
              <a:t>特許庁</a:t>
            </a:r>
            <a:r>
              <a:rPr lang="fr-FR" altLang="ja-JP" dirty="0"/>
              <a:t>)</a:t>
            </a:r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 flipH="1" flipV="1">
            <a:off x="5508104" y="4509121"/>
            <a:ext cx="627335" cy="14401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5719166" y="5949279"/>
            <a:ext cx="2597250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Au Japon, 20 ans sans renouvellement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283967" y="3212976"/>
            <a:ext cx="1435199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Non-fonctionnel (un volant est toujours « rond »)</a:t>
            </a:r>
          </a:p>
        </p:txBody>
      </p:sp>
      <p:pic>
        <p:nvPicPr>
          <p:cNvPr id="12292" name="Picture 4" descr="https://upload.wikimedia.org/wikipedia/commons/thumb/2/2b/RegisteredTM.svg/220px-RegisteredTM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151" y="6465936"/>
            <a:ext cx="259345" cy="25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ttps://upload.wikimedia.org/wikipedia/commons/thumb/3/34/Android_Emoji_2122.svg/220px-Android_Emoji_2122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004" y="5324639"/>
            <a:ext cx="275520" cy="24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/>
          <p:cNvSpPr txBox="1"/>
          <p:nvPr/>
        </p:nvSpPr>
        <p:spPr>
          <a:xfrm>
            <a:off x="2984012" y="5252631"/>
            <a:ext cx="1296143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Marque non déposée (aux US)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3059879" y="6364777"/>
            <a:ext cx="1296143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Marque déposée (aux US)</a:t>
            </a:r>
          </a:p>
        </p:txBody>
      </p:sp>
    </p:spTree>
    <p:extLst>
      <p:ext uri="{BB962C8B-B14F-4D97-AF65-F5344CB8AC3E}">
        <p14:creationId xmlns:p14="http://schemas.microsoft.com/office/powerpoint/2010/main" val="281889734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associ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963" y="11030"/>
            <a:ext cx="7768037" cy="684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31032" y="5298415"/>
            <a:ext cx="1296144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Pour les végétaux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31032" y="4581128"/>
            <a:ext cx="1296144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Pour les semi-conducteurs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36902" y="1967710"/>
            <a:ext cx="1296144" cy="30777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Les brevets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36902" y="2540577"/>
            <a:ext cx="1296144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Les certificats d’utilité (projets)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31032" y="3227295"/>
            <a:ext cx="1296144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Dessins et modèles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31032" y="4011933"/>
            <a:ext cx="1296144" cy="30777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Droit d’auteur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31032" y="6015702"/>
            <a:ext cx="1296144" cy="738664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Secret industriel et commercial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796136" y="5692272"/>
            <a:ext cx="2799928" cy="95410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En bleu foncé, ce qui a trait à la propriété industrielle</a:t>
            </a:r>
          </a:p>
          <a:p>
            <a:pPr algn="ctr"/>
            <a:r>
              <a:rPr lang="fr-FR" sz="1400" dirty="0">
                <a:sym typeface="Wingdings" panose="05000000000000000000" pitchFamily="2" charset="2"/>
              </a:rPr>
              <a:t> Compétence de l’Office japonais des Brevets</a:t>
            </a:r>
            <a:endParaRPr lang="fr-FR" sz="1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4860032" y="1895520"/>
            <a:ext cx="936104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Les marques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860032" y="2580378"/>
            <a:ext cx="936104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altLang="ja-JP" sz="1200" dirty="0"/>
              <a:t>Nom commercial</a:t>
            </a:r>
            <a:endParaRPr lang="fr-FR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4860032" y="3203681"/>
            <a:ext cx="936104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altLang="ja-JP" sz="1200" dirty="0"/>
              <a:t>Design du produit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39898713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産業財産権について | 経済産業省 特許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8092430" cy="516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520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Propriété industrielle</a:t>
            </a:r>
            <a:br>
              <a:rPr lang="fr-FR" dirty="0"/>
            </a:br>
            <a:r>
              <a:rPr lang="fr-FR" dirty="0"/>
              <a:t>les brevets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844824"/>
            <a:ext cx="7848872" cy="5013176"/>
          </a:xfrm>
        </p:spPr>
        <p:txBody>
          <a:bodyPr anchor="t"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fr-FR" dirty="0"/>
              <a:t>Un brevet protège une </a:t>
            </a:r>
            <a:r>
              <a:rPr lang="fr-FR" dirty="0">
                <a:solidFill>
                  <a:schemeClr val="accent2"/>
                </a:solidFill>
              </a:rPr>
              <a:t>solution technique </a:t>
            </a:r>
            <a:r>
              <a:rPr lang="fr-FR" dirty="0"/>
              <a:t>à un </a:t>
            </a:r>
            <a:r>
              <a:rPr lang="fr-FR" dirty="0">
                <a:solidFill>
                  <a:schemeClr val="accent2"/>
                </a:solidFill>
              </a:rPr>
              <a:t>problème technique </a:t>
            </a:r>
            <a:r>
              <a:rPr lang="fr-FR" dirty="0"/>
              <a:t>sous </a:t>
            </a:r>
            <a:br>
              <a:rPr lang="fr-FR" dirty="0"/>
            </a:br>
            <a:r>
              <a:rPr lang="fr-FR" b="1" u="sng" dirty="0"/>
              <a:t>3 conditions (</a:t>
            </a:r>
            <a:r>
              <a:rPr lang="ja-JP" altLang="fr-FR" b="1" u="sng" dirty="0"/>
              <a:t>特許法</a:t>
            </a:r>
            <a:r>
              <a:rPr lang="fr-FR" altLang="ja-JP" b="1" u="sng" dirty="0"/>
              <a:t>29</a:t>
            </a:r>
            <a:r>
              <a:rPr lang="ja-JP" altLang="fr-FR" b="1" u="sng" dirty="0"/>
              <a:t>条</a:t>
            </a:r>
            <a:r>
              <a:rPr lang="fr-FR" altLang="ja-JP" b="1" u="sng" dirty="0"/>
              <a:t>)</a:t>
            </a:r>
            <a:r>
              <a:rPr lang="fr-FR" dirty="0"/>
              <a:t>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chemeClr val="accent2"/>
                </a:solidFill>
              </a:rPr>
              <a:t>Nouveauté absolue</a:t>
            </a:r>
            <a:r>
              <a:rPr lang="fr-FR" sz="1800" dirty="0"/>
              <a:t> (</a:t>
            </a:r>
            <a:r>
              <a:rPr lang="ja-JP" altLang="fr-FR" sz="1800" dirty="0"/>
              <a:t>新規性</a:t>
            </a:r>
            <a:r>
              <a:rPr lang="fr-FR" sz="1800" dirty="0"/>
              <a:t>) : Pas déjà rendue publique (quelques petites exceptions, notamment publications scientifiques), pas de brevet antérieur,… (garder secret absolu jusqu’au dépôt)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chemeClr val="accent2"/>
                </a:solidFill>
              </a:rPr>
              <a:t>Inventivité</a:t>
            </a:r>
            <a:r>
              <a:rPr lang="fr-FR" sz="1800" dirty="0"/>
              <a:t> </a:t>
            </a:r>
            <a:r>
              <a:rPr lang="fr-FR" altLang="ja-JP" sz="1800" dirty="0"/>
              <a:t>(</a:t>
            </a:r>
            <a:r>
              <a:rPr lang="ja-JP" altLang="fr-FR" sz="1800" dirty="0"/>
              <a:t>進歩性</a:t>
            </a:r>
            <a:r>
              <a:rPr lang="fr-FR" altLang="ja-JP" sz="1800" dirty="0"/>
              <a:t>) </a:t>
            </a:r>
            <a:r>
              <a:rPr lang="fr-FR" sz="1800" dirty="0"/>
              <a:t>: Ne doit pas découler de manière évident de la technique connue par « l’homme du métier » (</a:t>
            </a:r>
            <a:r>
              <a:rPr lang="fr-FR" sz="1800" i="1" dirty="0"/>
              <a:t>non </a:t>
            </a:r>
            <a:r>
              <a:rPr lang="fr-FR" sz="1800" i="1" dirty="0" err="1"/>
              <a:t>obviousness</a:t>
            </a:r>
            <a:r>
              <a:rPr lang="fr-FR" sz="1800" i="1" dirty="0"/>
              <a:t> </a:t>
            </a:r>
            <a:r>
              <a:rPr lang="fr-FR" sz="1800" dirty="0"/>
              <a:t>; </a:t>
            </a:r>
            <a:r>
              <a:rPr lang="ja-JP" altLang="fr-FR" dirty="0"/>
              <a:t>発明の属する技術の分野における通常の知識を有する者</a:t>
            </a:r>
            <a:r>
              <a:rPr lang="fr-FR" sz="1800" dirty="0"/>
              <a:t>) – </a:t>
            </a:r>
            <a:r>
              <a:rPr lang="fr-FR" sz="1800" strike="sngStrike" dirty="0"/>
              <a:t>crayon gomme</a:t>
            </a:r>
            <a:r>
              <a:rPr lang="fr-FR" sz="1800" dirty="0"/>
              <a:t>)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chemeClr val="accent2"/>
                </a:solidFill>
              </a:rPr>
              <a:t>Application industrielle</a:t>
            </a:r>
            <a:r>
              <a:rPr lang="fr-FR" sz="1800" dirty="0"/>
              <a:t> (</a:t>
            </a:r>
            <a:r>
              <a:rPr lang="ja-JP" altLang="fr-FR" sz="1800" dirty="0"/>
              <a:t>産業上利用</a:t>
            </a:r>
            <a:r>
              <a:rPr lang="fr-FR" sz="1800" dirty="0"/>
              <a:t>): Doit pouvoir être fabriquée ou utilisée par une industrie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accent2"/>
                </a:solidFill>
              </a:rPr>
              <a:t>Ne peuvent être brevetées </a:t>
            </a:r>
            <a:r>
              <a:rPr lang="fr-FR" dirty="0"/>
              <a:t>les simples idées, les découvertes et théories scientifiques, les méthodes d’activités non techniques (</a:t>
            </a:r>
            <a:r>
              <a:rPr lang="fr-FR" dirty="0" err="1"/>
              <a:t>commerciales</a:t>
            </a:r>
            <a:r>
              <a:rPr lang="fr-FR" dirty="0" err="1">
                <a:sym typeface="Wingdings" panose="05000000000000000000" pitchFamily="2" charset="2"/>
              </a:rPr>
              <a:t>quelques</a:t>
            </a:r>
            <a:r>
              <a:rPr lang="fr-FR" dirty="0">
                <a:sym typeface="Wingdings" panose="05000000000000000000" pitchFamily="2" charset="2"/>
              </a:rPr>
              <a:t> exceptions au Japon, courant aux USA)</a:t>
            </a:r>
            <a:r>
              <a:rPr lang="fr-FR" dirty="0"/>
              <a:t>, les races animales, les programmes info (nombreuses exceptions), les inventions allant contre de l’ordre public, </a:t>
            </a:r>
            <a:r>
              <a:rPr lang="fr-FR" i="1" dirty="0"/>
              <a:t>etc.</a:t>
            </a:r>
            <a:endParaRPr lang="fr-FR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sz="1900" dirty="0"/>
              <a:t>Règles particulières pour les </a:t>
            </a:r>
            <a:r>
              <a:rPr lang="fr-FR" sz="1900" dirty="0">
                <a:solidFill>
                  <a:schemeClr val="accent2"/>
                </a:solidFill>
              </a:rPr>
              <a:t>produits pharmaceutiques </a:t>
            </a:r>
            <a:r>
              <a:rPr lang="fr-FR" sz="1900" dirty="0"/>
              <a:t>(certificat complémentaire de protection + 5 ans)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213" y="2140844"/>
            <a:ext cx="924043" cy="88729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785" y="3024547"/>
            <a:ext cx="875459" cy="871378"/>
          </a:xfrm>
          <a:prstGeom prst="rect">
            <a:avLst/>
          </a:prstGeom>
        </p:spPr>
      </p:pic>
      <p:grpSp>
        <p:nvGrpSpPr>
          <p:cNvPr id="11" name="Groupe 10"/>
          <p:cNvGrpSpPr/>
          <p:nvPr/>
        </p:nvGrpSpPr>
        <p:grpSpPr>
          <a:xfrm>
            <a:off x="8079433" y="3024547"/>
            <a:ext cx="971602" cy="928722"/>
            <a:chOff x="8128578" y="3571592"/>
            <a:chExt cx="709820" cy="805259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8578" y="3571592"/>
              <a:ext cx="709820" cy="805259"/>
            </a:xfrm>
            <a:prstGeom prst="rect">
              <a:avLst/>
            </a:prstGeom>
          </p:spPr>
        </p:pic>
        <p:sp>
          <p:nvSpPr>
            <p:cNvPr id="8" name="Interdiction 7"/>
            <p:cNvSpPr/>
            <p:nvPr/>
          </p:nvSpPr>
          <p:spPr>
            <a:xfrm>
              <a:off x="8244408" y="3712350"/>
              <a:ext cx="446074" cy="508738"/>
            </a:xfrm>
            <a:prstGeom prst="noSmoking">
              <a:avLst>
                <a:gd name="adj" fmla="val 9503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7473" y="3932376"/>
            <a:ext cx="971602" cy="103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97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Propriété industrielle</a:t>
            </a:r>
            <a:br>
              <a:rPr lang="fr-FR" dirty="0"/>
            </a:br>
            <a:r>
              <a:rPr lang="fr-FR" dirty="0"/>
              <a:t>les brevets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844824"/>
            <a:ext cx="8712968" cy="5013176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Dépôt (+examen) coûte en général </a:t>
            </a:r>
            <a:r>
              <a:rPr lang="fr-FR" dirty="0">
                <a:solidFill>
                  <a:schemeClr val="accent2"/>
                </a:solidFill>
              </a:rPr>
              <a:t>quelques milliers d’euros</a:t>
            </a:r>
            <a:r>
              <a:rPr lang="fr-FR" dirty="0"/>
              <a:t> (ou équivalent en yen). Se fait </a:t>
            </a:r>
            <a:r>
              <a:rPr lang="fr-FR" dirty="0">
                <a:solidFill>
                  <a:schemeClr val="accent2"/>
                </a:solidFill>
              </a:rPr>
              <a:t>en ligne </a:t>
            </a:r>
            <a:r>
              <a:rPr lang="fr-FR" dirty="0"/>
              <a:t>depuis 1990 au Japon ! En 2001, 97% des brevets se faisaient en ligne. </a:t>
            </a:r>
            <a:br>
              <a:rPr lang="fr-FR" dirty="0"/>
            </a:br>
            <a:r>
              <a:rPr lang="fr-FR" dirty="0"/>
              <a:t>Dépôt en </a:t>
            </a:r>
            <a:r>
              <a:rPr lang="fr-FR" dirty="0">
                <a:solidFill>
                  <a:schemeClr val="accent2"/>
                </a:solidFill>
              </a:rPr>
              <a:t>anglais</a:t>
            </a:r>
            <a:r>
              <a:rPr lang="fr-FR" dirty="0"/>
              <a:t> avec traduction possible depuis 1994. </a:t>
            </a:r>
            <a:br>
              <a:rPr lang="fr-FR" dirty="0"/>
            </a:br>
            <a:r>
              <a:rPr lang="fr-FR" u="sng" dirty="0"/>
              <a:t>Les coûts : </a:t>
            </a:r>
            <a:r>
              <a:rPr lang="fr-FR" dirty="0">
                <a:hlinkClick r:id="rId2"/>
              </a:rPr>
              <a:t>http://www.isokanet.com/tokususu/cost.html</a:t>
            </a: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Si dépôt dans un autre pays, à faire dans les 12 mois pour avoir la priorité </a:t>
            </a:r>
            <a:r>
              <a:rPr lang="fr-FR" dirty="0">
                <a:sym typeface="Wingdings" panose="05000000000000000000" pitchFamily="2" charset="2"/>
              </a:rPr>
              <a:t>plus simple de déposer à l’OMPI si l’inventeur veut une protection internationale.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sym typeface="Wingdings" panose="05000000000000000000" pitchFamily="2" charset="2"/>
              </a:rPr>
              <a:t>Dépôt s’accompagne ou non d’une </a:t>
            </a:r>
            <a:r>
              <a:rPr lang="fr-FR" dirty="0">
                <a:solidFill>
                  <a:schemeClr val="accent2"/>
                </a:solidFill>
                <a:sym typeface="Wingdings" panose="05000000000000000000" pitchFamily="2" charset="2"/>
              </a:rPr>
              <a:t>demande d’examen complet </a:t>
            </a:r>
            <a:r>
              <a:rPr lang="fr-FR" dirty="0">
                <a:sym typeface="Wingdings" panose="05000000000000000000" pitchFamily="2" charset="2"/>
              </a:rPr>
              <a:t>(les 3 conditions) </a:t>
            </a:r>
            <a:r>
              <a:rPr lang="fr-FR" dirty="0"/>
              <a:t>Certains ne veulent pas nécessairement obtenir un brevet, mais veulent </a:t>
            </a:r>
            <a:r>
              <a:rPr lang="fr-FR" dirty="0">
                <a:solidFill>
                  <a:schemeClr val="accent2"/>
                </a:solidFill>
              </a:rPr>
              <a:t>empêcher d’autres personnes d’en avoir un </a:t>
            </a:r>
            <a:r>
              <a:rPr lang="fr-FR" dirty="0"/>
              <a:t>sur l’invention (et donc de les empêcher de l’utiliser) </a:t>
            </a:r>
            <a:r>
              <a:rPr lang="fr-FR" dirty="0">
                <a:sym typeface="Wingdings" panose="05000000000000000000" pitchFamily="2" charset="2"/>
              </a:rPr>
              <a:t>au bout de 3 ans, la demande est considérée comme étant retirée.</a:t>
            </a: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accent2"/>
                </a:solidFill>
              </a:rPr>
              <a:t>Propriété sans perpétuité </a:t>
            </a:r>
            <a:r>
              <a:rPr lang="fr-FR" dirty="0"/>
              <a:t>(20 ans) (</a:t>
            </a:r>
            <a:r>
              <a:rPr lang="ja-JP" altLang="fr-FR" dirty="0"/>
              <a:t>特許法第</a:t>
            </a:r>
            <a:r>
              <a:rPr lang="fr-FR" altLang="ja-JP" dirty="0"/>
              <a:t>67</a:t>
            </a:r>
            <a:r>
              <a:rPr lang="ja-JP" altLang="fr-FR" dirty="0"/>
              <a:t>条</a:t>
            </a:r>
            <a:r>
              <a:rPr lang="fr-FR" altLang="ja-JP" dirty="0"/>
              <a:t>1</a:t>
            </a:r>
            <a:r>
              <a:rPr lang="ja-JP" altLang="fr-FR" dirty="0"/>
              <a:t>項</a:t>
            </a:r>
            <a:r>
              <a:rPr lang="fr-FR" altLang="ja-JP" dirty="0"/>
              <a:t>). </a:t>
            </a:r>
            <a:r>
              <a:rPr lang="fr-FR" dirty="0"/>
              <a:t>Confère un </a:t>
            </a:r>
            <a:r>
              <a:rPr lang="fr-FR" dirty="0">
                <a:solidFill>
                  <a:schemeClr val="accent2"/>
                </a:solidFill>
              </a:rPr>
              <a:t>droit d’interdire </a:t>
            </a:r>
            <a:r>
              <a:rPr lang="fr-FR" dirty="0"/>
              <a:t>toute </a:t>
            </a:r>
            <a:r>
              <a:rPr lang="fr-FR" dirty="0">
                <a:solidFill>
                  <a:schemeClr val="accent2"/>
                </a:solidFill>
              </a:rPr>
              <a:t>utilisation</a:t>
            </a:r>
            <a:r>
              <a:rPr lang="fr-FR" dirty="0"/>
              <a:t>, </a:t>
            </a:r>
            <a:r>
              <a:rPr lang="fr-FR" dirty="0">
                <a:solidFill>
                  <a:schemeClr val="accent2"/>
                </a:solidFill>
              </a:rPr>
              <a:t>fabrication</a:t>
            </a:r>
            <a:r>
              <a:rPr lang="fr-FR" dirty="0"/>
              <a:t>, </a:t>
            </a:r>
            <a:r>
              <a:rPr lang="fr-FR" dirty="0">
                <a:solidFill>
                  <a:schemeClr val="accent2"/>
                </a:solidFill>
              </a:rPr>
              <a:t>importation</a:t>
            </a:r>
            <a:r>
              <a:rPr lang="fr-FR" dirty="0"/>
              <a:t>, </a:t>
            </a:r>
            <a:r>
              <a:rPr lang="fr-FR" i="1" dirty="0"/>
              <a:t>etc.</a:t>
            </a:r>
            <a:r>
              <a:rPr lang="fr-FR" dirty="0"/>
              <a:t>, de l’invention réalisée sans autorisation.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accent2"/>
                </a:solidFill>
              </a:rPr>
              <a:t>Certificat d’utilité </a:t>
            </a:r>
            <a:r>
              <a:rPr lang="fr-FR" dirty="0"/>
              <a:t>(</a:t>
            </a:r>
            <a:r>
              <a:rPr lang="ja-JP" altLang="fr-FR" dirty="0"/>
              <a:t>実用新案</a:t>
            </a:r>
            <a:r>
              <a:rPr lang="fr-FR" altLang="ja-JP" dirty="0"/>
              <a:t>) </a:t>
            </a:r>
            <a:r>
              <a:rPr lang="fr-FR" dirty="0"/>
              <a:t>= plus souple mais 10 ans (détails pour la France : </a:t>
            </a:r>
            <a:r>
              <a:rPr lang="fr-FR" dirty="0">
                <a:hlinkClick r:id="rId3"/>
              </a:rPr>
              <a:t>https://www.inpi.fr/fr/comprendre-la-propriete-intellectuelle/le-brevet/cas-particulier-le-certificat</a:t>
            </a:r>
            <a:r>
              <a:rPr lang="fr-FR" dirty="0"/>
              <a:t>)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0312" y="598217"/>
            <a:ext cx="1303180" cy="126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28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www.definitions-marketing.com/wp-content/uploads/2015/03/propriete-industriel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-16148"/>
            <a:ext cx="3684240" cy="352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30778" y="2188707"/>
            <a:ext cx="4437761" cy="1713802"/>
          </a:xfrm>
          <a:prstGeom prst="rect">
            <a:avLst/>
          </a:prstGeom>
        </p:spPr>
        <p:txBody>
          <a:bodyPr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fr-FR" dirty="0"/>
              <a:t>Enjeu de la </a:t>
            </a:r>
            <a:r>
              <a:rPr lang="fr-FR" dirty="0">
                <a:solidFill>
                  <a:schemeClr val="accent2"/>
                </a:solidFill>
              </a:rPr>
              <a:t>rapidité des procédures </a:t>
            </a:r>
            <a:r>
              <a:rPr lang="fr-FR" dirty="0"/>
              <a:t>pour les brevets. Des mesures ont été prises pour </a:t>
            </a:r>
            <a:r>
              <a:rPr lang="fr-FR" dirty="0">
                <a:solidFill>
                  <a:schemeClr val="accent2"/>
                </a:solidFill>
              </a:rPr>
              <a:t>réduire drastiquement les délais d’examen</a:t>
            </a:r>
            <a:r>
              <a:rPr lang="fr-FR" dirty="0"/>
              <a:t> (aujourd’hui un peu plus d’</a:t>
            </a:r>
            <a:r>
              <a:rPr lang="fr-FR" dirty="0">
                <a:solidFill>
                  <a:schemeClr val="accent2"/>
                </a:solidFill>
              </a:rPr>
              <a:t>1 an </a:t>
            </a:r>
            <a:r>
              <a:rPr lang="fr-FR" dirty="0"/>
              <a:t>au lieu de 3 ans en 2009 !)</a:t>
            </a:r>
          </a:p>
        </p:txBody>
      </p:sp>
      <p:pic>
        <p:nvPicPr>
          <p:cNvPr id="4098" name="Picture 2" descr="特許出願・申請の審査にかかる期間 | 松田国際特許事務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84" y="-16148"/>
            <a:ext cx="5029012" cy="218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www.nam.co.jp/market/column/trend/2018/img/marketnow_180404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17032"/>
            <a:ext cx="3528392" cy="29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8539" y="3404755"/>
            <a:ext cx="4675461" cy="345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3021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3232" y="781801"/>
            <a:ext cx="4454304" cy="723843"/>
          </a:xfrm>
        </p:spPr>
        <p:txBody>
          <a:bodyPr anchor="t">
            <a:normAutofit fontScale="90000"/>
          </a:bodyPr>
          <a:lstStyle/>
          <a:p>
            <a:pPr algn="ctr"/>
            <a:r>
              <a:rPr lang="fr-FR" dirty="0"/>
              <a:t>L’invention du salarié</a:t>
            </a:r>
            <a:br>
              <a:rPr lang="fr-FR" dirty="0"/>
            </a:br>
            <a:r>
              <a:rPr lang="ja-JP" altLang="fr-FR" dirty="0"/>
              <a:t>職務発明</a:t>
            </a:r>
            <a:endParaRPr lang="fr-F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5536" y="1634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6" name="Picture 2" descr="https://www.inpi.fr/sites/default/files/comprendre_comprendre_brev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345" y="1124744"/>
            <a:ext cx="3859655" cy="560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6732240" y="696459"/>
            <a:ext cx="1512168" cy="4282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u="sng" dirty="0">
                <a:solidFill>
                  <a:schemeClr val="bg1"/>
                </a:solidFill>
              </a:rPr>
              <a:t>En France</a:t>
            </a:r>
          </a:p>
        </p:txBody>
      </p:sp>
      <p:pic>
        <p:nvPicPr>
          <p:cNvPr id="1028" name="Picture 4" descr="社員がつくったイラストの著作権は誰のもの？？～職務著作にまつわる話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612873"/>
            <a:ext cx="3306560" cy="224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3" y="2283184"/>
            <a:ext cx="5220072" cy="2168576"/>
          </a:xfrm>
          <a:prstGeom prst="rect">
            <a:avLst/>
          </a:prstGeom>
        </p:spPr>
      </p:pic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631076" y="1845609"/>
            <a:ext cx="4516987" cy="437576"/>
          </a:xfrm>
        </p:spPr>
        <p:txBody>
          <a:bodyPr/>
          <a:lstStyle/>
          <a:p>
            <a:pPr marL="0" indent="0" algn="ctr">
              <a:buNone/>
            </a:pPr>
            <a:r>
              <a:rPr lang="fr-FR" altLang="ja-JP" u="sng" dirty="0"/>
              <a:t>Au</a:t>
            </a:r>
            <a:r>
              <a:rPr lang="ja-JP" altLang="fr-FR" u="sng" dirty="0"/>
              <a:t> </a:t>
            </a:r>
            <a:r>
              <a:rPr lang="fr-FR" altLang="ja-JP" u="sng" dirty="0"/>
              <a:t>Japon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149137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4710888" cy="1083329"/>
          </a:xfrm>
        </p:spPr>
        <p:txBody>
          <a:bodyPr/>
          <a:lstStyle/>
          <a:p>
            <a:pPr algn="ctr"/>
            <a:r>
              <a:rPr lang="fr-FR" dirty="0"/>
              <a:t>L’affaire du logo </a:t>
            </a:r>
            <a:br>
              <a:rPr lang="fr-FR" dirty="0"/>
            </a:br>
            <a:r>
              <a:rPr lang="fr-FR" dirty="0"/>
              <a:t>des </a:t>
            </a:r>
            <a:r>
              <a:rPr lang="fr-FR" dirty="0" err="1"/>
              <a:t>jo</a:t>
            </a:r>
            <a:r>
              <a:rPr lang="fr-FR" dirty="0"/>
              <a:t> de </a:t>
            </a:r>
            <a:r>
              <a:rPr lang="fr-FR" dirty="0" err="1"/>
              <a:t>tokyo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916833"/>
            <a:ext cx="5256584" cy="4824536"/>
          </a:xfrm>
        </p:spPr>
        <p:txBody>
          <a:bodyPr anchor="t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Le terme </a:t>
            </a:r>
            <a:r>
              <a:rPr lang="fr-FR" dirty="0">
                <a:solidFill>
                  <a:schemeClr val="accent2"/>
                </a:solidFill>
              </a:rPr>
              <a:t>plagiat n’existe pas dans le droit</a:t>
            </a:r>
            <a:r>
              <a:rPr lang="fr-FR" dirty="0"/>
              <a:t>. </a:t>
            </a:r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C’est une </a:t>
            </a:r>
            <a:r>
              <a:rPr lang="fr-FR" dirty="0">
                <a:solidFill>
                  <a:schemeClr val="accent2"/>
                </a:solidFill>
              </a:rPr>
              <a:t>forme de contrefaçon </a:t>
            </a:r>
            <a:r>
              <a:rPr lang="fr-FR" dirty="0"/>
              <a:t>qui consiste à copier un auteur ou s’accaparer l'œuvre d'un créateur dans le </a:t>
            </a:r>
            <a:r>
              <a:rPr lang="fr-FR" dirty="0">
                <a:solidFill>
                  <a:schemeClr val="accent2"/>
                </a:solidFill>
              </a:rPr>
              <a:t>domaine des arts sans le citer ou le dire</a:t>
            </a:r>
            <a:r>
              <a:rPr lang="fr-FR" dirty="0"/>
              <a:t>, ainsi qu'à fortement s'inspirer d'un modèle que l'on omet, </a:t>
            </a:r>
            <a:r>
              <a:rPr lang="fr-FR" dirty="0">
                <a:solidFill>
                  <a:schemeClr val="accent2"/>
                </a:solidFill>
              </a:rPr>
              <a:t>délibérément</a:t>
            </a:r>
            <a:r>
              <a:rPr lang="fr-FR" dirty="0"/>
              <a:t> ou par </a:t>
            </a:r>
            <a:r>
              <a:rPr lang="fr-FR" dirty="0">
                <a:solidFill>
                  <a:schemeClr val="accent2"/>
                </a:solidFill>
              </a:rPr>
              <a:t>négligence</a:t>
            </a:r>
            <a:r>
              <a:rPr lang="fr-FR" dirty="0"/>
              <a:t>, de désigner. Il est souvent assimilé à un vol immatériel.</a:t>
            </a:r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Le CIO avait fait une enquête pour vérifier l’antériorité du logo et n’avait rien trouvé… Pour cause, les logos </a:t>
            </a:r>
            <a:r>
              <a:rPr lang="fr-FR" dirty="0">
                <a:solidFill>
                  <a:schemeClr val="accent2"/>
                </a:solidFill>
              </a:rPr>
              <a:t>n’avaient pas été déposés comme marques</a:t>
            </a:r>
            <a:r>
              <a:rPr lang="fr-FR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Cela étant, cela ne change rien au fait que l’on peut considérer qu’il y a une infraction au </a:t>
            </a:r>
            <a:r>
              <a:rPr lang="fr-FR" dirty="0">
                <a:solidFill>
                  <a:schemeClr val="accent2"/>
                </a:solidFill>
              </a:rPr>
              <a:t>droit de l’auteur </a:t>
            </a:r>
            <a:r>
              <a:rPr lang="fr-FR" dirty="0"/>
              <a:t>(le designer originel) </a:t>
            </a:r>
            <a:br>
              <a:rPr lang="fr-FR" dirty="0"/>
            </a:br>
            <a:r>
              <a:rPr lang="fr-FR" dirty="0">
                <a:sym typeface="Wingdings" panose="05000000000000000000" pitchFamily="2" charset="2"/>
              </a:rPr>
              <a:t></a:t>
            </a:r>
            <a:r>
              <a:rPr lang="fr-FR" dirty="0"/>
              <a:t>droit d’auteur </a:t>
            </a:r>
            <a:r>
              <a:rPr lang="ja-JP" altLang="fr-FR" dirty="0"/>
              <a:t>≠</a:t>
            </a:r>
            <a:r>
              <a:rPr lang="fr-FR" altLang="ja-JP" dirty="0"/>
              <a:t> droit des marques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69" y="90031"/>
            <a:ext cx="3638531" cy="677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93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27.5|34.3|43|25.5|53.5|24.7|211.1|197.5"/>
</p:tagLst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33688</TotalTime>
  <Words>1357</Words>
  <Application>Microsoft Office PowerPoint</Application>
  <PresentationFormat>On-screen Show (4:3)</PresentationFormat>
  <Paragraphs>72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DIN Alternate</vt:lpstr>
      <vt:lpstr>Arial</vt:lpstr>
      <vt:lpstr>Calibri</vt:lpstr>
      <vt:lpstr>Gill Sans MT</vt:lpstr>
      <vt:lpstr>Wingdings</vt:lpstr>
      <vt:lpstr>Wingdings 2</vt:lpstr>
      <vt:lpstr>Dividende</vt:lpstr>
      <vt:lpstr>Chap 4 – Le droit de la propriété intellectuelle  II) La Propriété industrielle</vt:lpstr>
      <vt:lpstr>Les différents dépôts possibles pour obtenir un titre de propriété industrielle</vt:lpstr>
      <vt:lpstr>PowerPoint Presentation</vt:lpstr>
      <vt:lpstr>PowerPoint Presentation</vt:lpstr>
      <vt:lpstr>Propriété industrielle les brevets</vt:lpstr>
      <vt:lpstr>Propriété industrielle les brevets</vt:lpstr>
      <vt:lpstr>PowerPoint Presentation</vt:lpstr>
      <vt:lpstr>L’invention du salarié 職務発明</vt:lpstr>
      <vt:lpstr>L’affaire du logo  des jo de tokyo</vt:lpstr>
      <vt:lpstr>Propriété industrielle les marques (商標権)</vt:lpstr>
      <vt:lpstr>Propriété industrielle les dessins et modèles (意匠権)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droit du japon</dc:title>
  <dc:creator>Nono Grivo</dc:creator>
  <cp:lastModifiedBy>Anna DAI</cp:lastModifiedBy>
  <cp:revision>705</cp:revision>
  <dcterms:created xsi:type="dcterms:W3CDTF">2016-12-21T16:22:46Z</dcterms:created>
  <dcterms:modified xsi:type="dcterms:W3CDTF">2022-04-17T14:47:25Z</dcterms:modified>
</cp:coreProperties>
</file>