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9"/>
  </p:notesMasterIdLst>
  <p:sldIdLst>
    <p:sldId id="727" r:id="rId2"/>
    <p:sldId id="552" r:id="rId3"/>
    <p:sldId id="287" r:id="rId4"/>
    <p:sldId id="714" r:id="rId5"/>
    <p:sldId id="736" r:id="rId6"/>
    <p:sldId id="730" r:id="rId7"/>
    <p:sldId id="503" r:id="rId8"/>
    <p:sldId id="504" r:id="rId9"/>
    <p:sldId id="343" r:id="rId10"/>
    <p:sldId id="345" r:id="rId11"/>
    <p:sldId id="347" r:id="rId12"/>
    <p:sldId id="731" r:id="rId13"/>
    <p:sldId id="732" r:id="rId14"/>
    <p:sldId id="733" r:id="rId15"/>
    <p:sldId id="737" r:id="rId16"/>
    <p:sldId id="734" r:id="rId17"/>
    <p:sldId id="735"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ITRE 5 - DROIT PENAL" id="{63BF0448-CBC3-4F73-BBF0-B40E7DBCA752}">
          <p14:sldIdLst>
            <p14:sldId id="727"/>
          </p14:sldIdLst>
        </p14:section>
        <p14:section name="11 - Procédure pénale" id="{FCBEB328-DB29-4F72-9F46-8FD1B1E4A7F9}">
          <p14:sldIdLst>
            <p14:sldId id="552"/>
            <p14:sldId id="287"/>
            <p14:sldId id="714"/>
            <p14:sldId id="736"/>
            <p14:sldId id="730"/>
            <p14:sldId id="503"/>
            <p14:sldId id="504"/>
            <p14:sldId id="343"/>
            <p14:sldId id="345"/>
            <p14:sldId id="347"/>
            <p14:sldId id="731"/>
            <p14:sldId id="732"/>
            <p14:sldId id="733"/>
            <p14:sldId id="737"/>
            <p14:sldId id="734"/>
            <p14:sldId id="7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FDFDF"/>
    <a:srgbClr val="EFEFEF"/>
    <a:srgbClr val="F5F5F5"/>
    <a:srgbClr val="FEFEFE"/>
    <a:srgbClr val="D6D6D6"/>
    <a:srgbClr val="FDFDFD"/>
    <a:srgbClr val="F3F3F3"/>
    <a:srgbClr val="E6E6E6"/>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90" autoAdjust="0"/>
    <p:restoredTop sz="94200" autoAdjust="0"/>
  </p:normalViewPr>
  <p:slideViewPr>
    <p:cSldViewPr>
      <p:cViewPr>
        <p:scale>
          <a:sx n="94" d="100"/>
          <a:sy n="94" d="100"/>
        </p:scale>
        <p:origin x="1638" y="33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20A8AC-6E98-4AD0-A05E-55560B0A1353}" type="datetimeFigureOut">
              <a:rPr lang="fr-FR" smtClean="0"/>
              <a:t>20/04/2022</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1DFFEE-A45F-4170-9C0F-AE9067F5A88B}" type="slidenum">
              <a:rPr lang="fr-FR" smtClean="0"/>
              <a:t>‹N°›</a:t>
            </a:fld>
            <a:endParaRPr lang="fr-FR" dirty="0"/>
          </a:p>
        </p:txBody>
      </p:sp>
    </p:spTree>
    <p:extLst>
      <p:ext uri="{BB962C8B-B14F-4D97-AF65-F5344CB8AC3E}">
        <p14:creationId xmlns:p14="http://schemas.microsoft.com/office/powerpoint/2010/main" val="142995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309A6D-C09C-4548-B29A-6CF363A7E532}" type="datetimeFigureOut">
              <a:rPr lang="fr-FR" smtClean="0"/>
              <a:t>20/04/2022</a:t>
            </a:fld>
            <a:endParaRPr lang="fr-BE"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BE"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F4668DC-857F-487D-BFFA-8C0CA5037977}" type="slidenum">
              <a:rPr lang="fr-BE" smtClean="0"/>
              <a:t>‹N°›</a:t>
            </a:fld>
            <a:endParaRPr lang="fr-BE" dirty="0"/>
          </a:p>
        </p:txBody>
      </p:sp>
    </p:spTree>
    <p:extLst>
      <p:ext uri="{BB962C8B-B14F-4D97-AF65-F5344CB8AC3E}">
        <p14:creationId xmlns:p14="http://schemas.microsoft.com/office/powerpoint/2010/main" val="288650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20/04/2022</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271162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AA309A6D-C09C-4548-B29A-6CF363A7E532}" type="datetimeFigureOut">
              <a:rPr lang="fr-FR" smtClean="0"/>
              <a:t>20/04/2022</a:t>
            </a:fld>
            <a:endParaRPr lang="fr-BE" dirty="0"/>
          </a:p>
        </p:txBody>
      </p:sp>
      <p:sp>
        <p:nvSpPr>
          <p:cNvPr id="5" name="Footer Placeholder 4"/>
          <p:cNvSpPr>
            <a:spLocks noGrp="1"/>
          </p:cNvSpPr>
          <p:nvPr>
            <p:ph type="ftr" sz="quarter" idx="11"/>
          </p:nvPr>
        </p:nvSpPr>
        <p:spPr>
          <a:xfrm>
            <a:off x="581192" y="5951810"/>
            <a:ext cx="5922209" cy="365125"/>
          </a:xfrm>
        </p:spPr>
        <p:txBody>
          <a:bodyPr/>
          <a:lstStyle/>
          <a:p>
            <a:endParaRPr lang="fr-BE"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F4668DC-857F-487D-BFFA-8C0CA5037977}" type="slidenum">
              <a:rPr lang="fr-BE" smtClean="0"/>
              <a:t>‹N°›</a:t>
            </a:fld>
            <a:endParaRPr lang="fr-BE" dirty="0"/>
          </a:p>
        </p:txBody>
      </p:sp>
    </p:spTree>
    <p:extLst>
      <p:ext uri="{BB962C8B-B14F-4D97-AF65-F5344CB8AC3E}">
        <p14:creationId xmlns:p14="http://schemas.microsoft.com/office/powerpoint/2010/main" val="826150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re et puces">
    <p:bg>
      <p:bgPr>
        <a:solidFill>
          <a:srgbClr val="222222"/>
        </a:solidFill>
        <a:effectLst/>
      </p:bgPr>
    </p:bg>
    <p:spTree>
      <p:nvGrpSpPr>
        <p:cNvPr id="1" name=""/>
        <p:cNvGrpSpPr/>
        <p:nvPr/>
      </p:nvGrpSpPr>
      <p:grpSpPr>
        <a:xfrm>
          <a:off x="0" y="0"/>
          <a:ext cx="0" cy="0"/>
          <a:chOff x="0" y="0"/>
          <a:chExt cx="0" cy="0"/>
        </a:xfrm>
      </p:grpSpPr>
      <p:sp>
        <p:nvSpPr>
          <p:cNvPr id="71" name="Shape 71"/>
          <p:cNvSpPr>
            <a:spLocks noGrp="1"/>
          </p:cNvSpPr>
          <p:nvPr>
            <p:ph type="body" sz="quarter" idx="13"/>
          </p:nvPr>
        </p:nvSpPr>
        <p:spPr>
          <a:xfrm>
            <a:off x="285750" y="342919"/>
            <a:ext cx="7858125" cy="300019"/>
          </a:xfrm>
          <a:prstGeom prst="rect">
            <a:avLst/>
          </a:prstGeom>
        </p:spPr>
        <p:txBody>
          <a:bodyPr anchor="b">
            <a:spAutoFit/>
          </a:bodyPr>
          <a:lstStyle>
            <a:lvl1pPr marL="0" indent="0" defTabSz="321457">
              <a:lnSpc>
                <a:spcPct val="80000"/>
              </a:lnSpc>
              <a:spcBef>
                <a:spcPts val="0"/>
              </a:spcBef>
              <a:buClrTx/>
              <a:buSzTx/>
              <a:buFontTx/>
              <a:buNone/>
              <a:defRPr sz="1687" cap="all" spc="84">
                <a:latin typeface="DIN Alternate"/>
                <a:ea typeface="DIN Alternate"/>
                <a:cs typeface="DIN Alternate"/>
                <a:sym typeface="DIN Alternate"/>
              </a:defRPr>
            </a:lvl1pPr>
          </a:lstStyle>
          <a:p>
            <a:r>
              <a:t>Texte</a:t>
            </a:r>
          </a:p>
        </p:txBody>
      </p:sp>
      <p:sp>
        <p:nvSpPr>
          <p:cNvPr id="72" name="Shape 72"/>
          <p:cNvSpPr>
            <a:spLocks noGrp="1"/>
          </p:cNvSpPr>
          <p:nvPr>
            <p:ph type="title"/>
          </p:nvPr>
        </p:nvSpPr>
        <p:spPr>
          <a:prstGeom prst="rect">
            <a:avLst/>
          </a:prstGeom>
        </p:spPr>
        <p:txBody>
          <a:bodyPr/>
          <a:lstStyle/>
          <a:p>
            <a:r>
              <a:t>Texte du titre</a:t>
            </a:r>
          </a:p>
        </p:txBody>
      </p:sp>
      <p:sp>
        <p:nvSpPr>
          <p:cNvPr id="73" name="Shape 73"/>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Texte niveau 1</a:t>
            </a:r>
          </a:p>
          <a:p>
            <a:pPr lvl="1"/>
            <a:r>
              <a:t>Texte niveau 2</a:t>
            </a:r>
          </a:p>
          <a:p>
            <a:pPr lvl="2"/>
            <a:r>
              <a:t>Texte niveau 3</a:t>
            </a:r>
          </a:p>
          <a:p>
            <a:pPr lvl="3"/>
            <a:r>
              <a:t>Texte niveau 4</a:t>
            </a:r>
          </a:p>
          <a:p>
            <a:pPr lvl="4"/>
            <a:r>
              <a:t>Texte niveau 5</a:t>
            </a:r>
          </a:p>
        </p:txBody>
      </p:sp>
      <p:sp>
        <p:nvSpPr>
          <p:cNvPr id="74" name="Shape 74"/>
          <p:cNvSpPr>
            <a:spLocks noGrp="1"/>
          </p:cNvSpPr>
          <p:nvPr>
            <p:ph type="sldNum" sz="quarter" idx="2"/>
          </p:nvPr>
        </p:nvSpPr>
        <p:spPr>
          <a:prstGeom prst="rect">
            <a:avLst/>
          </a:prstGeom>
        </p:spPr>
        <p:txBody>
          <a:bodyPr/>
          <a:lstStyle/>
          <a:p>
            <a:fld id="{86CB4B4D-7CA3-9044-876B-883B54F8677D}" type="slidenum">
              <a:t>‹N°›</a:t>
            </a:fld>
            <a:endParaRPr dirty="0"/>
          </a:p>
        </p:txBody>
      </p:sp>
    </p:spTree>
    <p:extLst>
      <p:ext uri="{BB962C8B-B14F-4D97-AF65-F5344CB8AC3E}">
        <p14:creationId xmlns:p14="http://schemas.microsoft.com/office/powerpoint/2010/main" val="72913834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uces">
    <p:bg>
      <p:bgPr>
        <a:solidFill>
          <a:srgbClr val="222222"/>
        </a:solidFill>
        <a:effectLst/>
      </p:bgPr>
    </p:bg>
    <p:spTree>
      <p:nvGrpSpPr>
        <p:cNvPr id="1" name=""/>
        <p:cNvGrpSpPr/>
        <p:nvPr/>
      </p:nvGrpSpPr>
      <p:grpSpPr>
        <a:xfrm>
          <a:off x="0" y="0"/>
          <a:ext cx="0" cy="0"/>
          <a:chOff x="0" y="0"/>
          <a:chExt cx="0" cy="0"/>
        </a:xfrm>
      </p:grpSpPr>
      <p:sp>
        <p:nvSpPr>
          <p:cNvPr id="102" name="Shape 102"/>
          <p:cNvSpPr>
            <a:spLocks noGrp="1"/>
          </p:cNvSpPr>
          <p:nvPr>
            <p:ph type="body" sz="quarter" idx="13"/>
          </p:nvPr>
        </p:nvSpPr>
        <p:spPr>
          <a:xfrm>
            <a:off x="285750" y="342919"/>
            <a:ext cx="7858125" cy="300019"/>
          </a:xfrm>
          <a:prstGeom prst="rect">
            <a:avLst/>
          </a:prstGeom>
        </p:spPr>
        <p:txBody>
          <a:bodyPr anchor="b">
            <a:spAutoFit/>
          </a:bodyPr>
          <a:lstStyle>
            <a:lvl1pPr marL="0" indent="0" defTabSz="321457">
              <a:lnSpc>
                <a:spcPct val="80000"/>
              </a:lnSpc>
              <a:spcBef>
                <a:spcPts val="0"/>
              </a:spcBef>
              <a:buClrTx/>
              <a:buSzTx/>
              <a:buFontTx/>
              <a:buNone/>
              <a:defRPr sz="1687" cap="all" spc="84">
                <a:latin typeface="DIN Alternate"/>
                <a:ea typeface="DIN Alternate"/>
                <a:cs typeface="DIN Alternate"/>
                <a:sym typeface="DIN Alternate"/>
              </a:defRPr>
            </a:lvl1pPr>
          </a:lstStyle>
          <a:p>
            <a:r>
              <a:t>Texte</a:t>
            </a:r>
          </a:p>
        </p:txBody>
      </p:sp>
      <p:sp>
        <p:nvSpPr>
          <p:cNvPr id="103" name="Shape 103"/>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Texte niveau 1</a:t>
            </a:r>
          </a:p>
          <a:p>
            <a:pPr lvl="1"/>
            <a:r>
              <a:t>Texte niveau 2</a:t>
            </a:r>
          </a:p>
          <a:p>
            <a:pPr lvl="2"/>
            <a:r>
              <a:t>Texte niveau 3</a:t>
            </a:r>
          </a:p>
          <a:p>
            <a:pPr lvl="3"/>
            <a:r>
              <a:t>Texte niveau 4</a:t>
            </a:r>
          </a:p>
          <a:p>
            <a:pPr lvl="4"/>
            <a:r>
              <a:t>Texte niveau 5</a:t>
            </a:r>
          </a:p>
        </p:txBody>
      </p:sp>
      <p:sp>
        <p:nvSpPr>
          <p:cNvPr id="104" name="Shape 104"/>
          <p:cNvSpPr>
            <a:spLocks noGrp="1"/>
          </p:cNvSpPr>
          <p:nvPr>
            <p:ph type="sldNum" sz="quarter" idx="2"/>
          </p:nvPr>
        </p:nvSpPr>
        <p:spPr>
          <a:prstGeom prst="rect">
            <a:avLst/>
          </a:prstGeom>
        </p:spPr>
        <p:txBody>
          <a:bodyPr/>
          <a:lstStyle/>
          <a:p>
            <a:fld id="{86CB4B4D-7CA3-9044-876B-883B54F8677D}" type="slidenum">
              <a:t>‹N°›</a:t>
            </a:fld>
            <a:endParaRPr dirty="0"/>
          </a:p>
        </p:txBody>
      </p:sp>
    </p:spTree>
    <p:extLst>
      <p:ext uri="{BB962C8B-B14F-4D97-AF65-F5344CB8AC3E}">
        <p14:creationId xmlns:p14="http://schemas.microsoft.com/office/powerpoint/2010/main" val="353748710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20/04/2022</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122364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309A6D-C09C-4548-B29A-6CF363A7E532}" type="datetimeFigureOut">
              <a:rPr lang="fr-FR" smtClean="0"/>
              <a:t>20/04/2022</a:t>
            </a:fld>
            <a:endParaRPr lang="fr-BE"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BE"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F4668DC-857F-487D-BFFA-8C0CA5037977}" type="slidenum">
              <a:rPr lang="fr-BE" smtClean="0"/>
              <a:t>‹N°›</a:t>
            </a:fld>
            <a:endParaRPr lang="fr-BE" dirty="0"/>
          </a:p>
        </p:txBody>
      </p:sp>
    </p:spTree>
    <p:extLst>
      <p:ext uri="{BB962C8B-B14F-4D97-AF65-F5344CB8AC3E}">
        <p14:creationId xmlns:p14="http://schemas.microsoft.com/office/powerpoint/2010/main" val="975866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t>20/04/2022</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78256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t>20/04/2022</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351488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t>20/04/2022</a:t>
            </a:fld>
            <a:endParaRPr lang="fr-BE" dirty="0"/>
          </a:p>
        </p:txBody>
      </p:sp>
      <p:sp>
        <p:nvSpPr>
          <p:cNvPr id="4" name="Footer Placeholder 3"/>
          <p:cNvSpPr>
            <a:spLocks noGrp="1"/>
          </p:cNvSpPr>
          <p:nvPr>
            <p:ph type="ftr" sz="quarter" idx="11"/>
          </p:nvPr>
        </p:nvSpPr>
        <p:spPr/>
        <p:txBody>
          <a:bodyPr/>
          <a:lstStyle/>
          <a:p>
            <a:endParaRPr lang="fr-BE" dirty="0"/>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96552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t>20/04/2022</a:t>
            </a:fld>
            <a:endParaRPr lang="fr-BE" dirty="0"/>
          </a:p>
        </p:txBody>
      </p:sp>
      <p:sp>
        <p:nvSpPr>
          <p:cNvPr id="3" name="Footer Placeholder 2"/>
          <p:cNvSpPr>
            <a:spLocks noGrp="1"/>
          </p:cNvSpPr>
          <p:nvPr>
            <p:ph type="ftr" sz="quarter" idx="11"/>
          </p:nvPr>
        </p:nvSpPr>
        <p:spPr/>
        <p:txBody>
          <a:bodyPr/>
          <a:lstStyle/>
          <a:p>
            <a:endParaRPr lang="fr-BE" dirty="0"/>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171798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r-FR" smtClean="0"/>
              <a:t>Modifiez le style du titre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A309A6D-C09C-4548-B29A-6CF363A7E532}" type="datetimeFigureOut">
              <a:rPr lang="fr-FR" smtClean="0"/>
              <a:t>20/04/2022</a:t>
            </a:fld>
            <a:endParaRPr lang="fr-BE"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BE"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F4668DC-857F-487D-BFFA-8C0CA5037977}" type="slidenum">
              <a:rPr lang="fr-BE" smtClean="0"/>
              <a:t>‹N°›</a:t>
            </a:fld>
            <a:endParaRPr lang="fr-BE" dirty="0"/>
          </a:p>
        </p:txBody>
      </p:sp>
    </p:spTree>
    <p:extLst>
      <p:ext uri="{BB962C8B-B14F-4D97-AF65-F5344CB8AC3E}">
        <p14:creationId xmlns:p14="http://schemas.microsoft.com/office/powerpoint/2010/main" val="83258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20/04/2022</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21485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10000"/>
              </a:schemeClr>
            </a:gs>
            <a:gs pos="100000">
              <a:schemeClr val="bg2">
                <a:shade val="98000"/>
                <a:satMod val="110000"/>
                <a:lumMod val="86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FAE8BC39-7020-49FC-80D0-D1EAD488CBC0}" type="datetimeFigureOut">
              <a:rPr lang="fr-FR" smtClean="0">
                <a:solidFill>
                  <a:prstClr val="black">
                    <a:lumMod val="95000"/>
                    <a:lumOff val="5000"/>
                  </a:prstClr>
                </a:solidFill>
              </a:rPr>
              <a:pPr/>
              <a:t>20/04/2022</a:t>
            </a:fld>
            <a:endParaRPr lang="fr-FR" dirty="0">
              <a:solidFill>
                <a:prstClr val="black">
                  <a:lumMod val="95000"/>
                  <a:lumOff val="5000"/>
                </a:prstClr>
              </a:solidFill>
            </a:endParaRP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dirty="0">
              <a:solidFill>
                <a:prstClr val="black">
                  <a:lumMod val="95000"/>
                  <a:lumOff val="5000"/>
                </a:prstClr>
              </a:solidFill>
            </a:endParaRP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2ED0521C-0371-4AE2-9C2C-1A832593453F}" type="slidenum">
              <a:rPr lang="fr-FR" smtClean="0">
                <a:solidFill>
                  <a:prstClr val="black">
                    <a:lumMod val="95000"/>
                    <a:lumOff val="5000"/>
                  </a:prstClr>
                </a:solidFill>
              </a:rPr>
              <a:pPr/>
              <a:t>‹N°›</a:t>
            </a:fld>
            <a:endParaRPr lang="fr-FR" dirty="0">
              <a:solidFill>
                <a:prstClr val="black">
                  <a:lumMod val="95000"/>
                  <a:lumOff val="5000"/>
                </a:prstClr>
              </a:solidFill>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7301035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politis.fr/articles/2019/04/la-detention-provisoire-une-mauvaise-habitude-francaise-40224/" TargetMode="External"/><Relationship Id="rId3" Type="http://schemas.openxmlformats.org/officeDocument/2006/relationships/image" Target="../media/image11.png"/><Relationship Id="rId7" Type="http://schemas.openxmlformats.org/officeDocument/2006/relationships/hyperlink" Target="https://www.nippon.com/ja/features/c05403/" TargetMode="Externa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hyperlink" Target="https://voyage.gc.ca/voyager/avertissements/japon/systeme-droit-penal" TargetMode="External"/><Relationship Id="rId5" Type="http://schemas.openxmlformats.org/officeDocument/2006/relationships/hyperlink" Target="https://www.nippon.com/fr/in-depth/e00156/" TargetMode="External"/><Relationship Id="rId4" Type="http://schemas.openxmlformats.org/officeDocument/2006/relationships/image" Target="../media/image12.png"/><Relationship Id="rId9" Type="http://schemas.openxmlformats.org/officeDocument/2006/relationships/hyperlink" Target="https://oip.org/analyse/quand-la-detention-remplace-la-liberte-provisoir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jtsa.or.jp/topics/T-288.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hyperlink" Target="https://www.ipp.eu/publication/n22-impact-des-medias-sur-les-decisions-de-justi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airn.info/revue-les-cahiers-de-la-justice-2016-1-page-105.htm" TargetMode="External"/><Relationship Id="rId2" Type="http://schemas.openxmlformats.org/officeDocument/2006/relationships/hyperlink" Target="http://agora-web.jp/archives/2032804.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ervice-public.fr/particuliers/vosdroits/F1455"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hyperlink" Target="https://www.cairn.info/revue-internationale-de-droit-penal-2012-1-page-109.htm"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hyperlink" Target="https://ja.wikipedia.org/wiki/%E8%A6%AA%E5%91%8A%E7%BD%A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vocats-picovschi.com/l-adage-le-penal-tient-le-civil-en-l-etat_article_260.html" TargetMode="Externa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6.gif"/><Relationship Id="rId4" Type="http://schemas.openxmlformats.org/officeDocument/2006/relationships/hyperlink" Target="http://www.courts.go.jp/kensi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1192" y="687475"/>
            <a:ext cx="7989752" cy="869318"/>
          </a:xfrm>
        </p:spPr>
        <p:txBody>
          <a:bodyPr/>
          <a:lstStyle/>
          <a:p>
            <a:pPr algn="ctr"/>
            <a:r>
              <a:rPr lang="fr-FR" dirty="0" smtClean="0"/>
              <a:t>Chapitre 5 – le Droit pénal au Japon</a:t>
            </a:r>
            <a:endParaRPr lang="fr-FR" dirty="0"/>
          </a:p>
        </p:txBody>
      </p:sp>
      <p:sp>
        <p:nvSpPr>
          <p:cNvPr id="3" name="Espace réservé du contenu 2"/>
          <p:cNvSpPr>
            <a:spLocks noGrp="1"/>
          </p:cNvSpPr>
          <p:nvPr>
            <p:ph idx="1"/>
          </p:nvPr>
        </p:nvSpPr>
        <p:spPr/>
        <p:txBody>
          <a:bodyPr/>
          <a:lstStyle/>
          <a:p>
            <a:pPr marL="342900" indent="-342900">
              <a:buFont typeface="+mj-lt"/>
              <a:buAutoNum type="arabicPeriod"/>
            </a:pPr>
            <a:r>
              <a:rPr lang="fr-FR" dirty="0" smtClean="0"/>
              <a:t>La procédure pénale au Japon : de l’infraction au procès (séance 11)</a:t>
            </a:r>
          </a:p>
          <a:p>
            <a:pPr marL="342900" indent="-342900">
              <a:buFont typeface="+mj-lt"/>
              <a:buAutoNum type="arabicPeriod"/>
            </a:pPr>
            <a:endParaRPr lang="fr-FR" dirty="0" smtClean="0"/>
          </a:p>
          <a:p>
            <a:pPr marL="342900" indent="-342900">
              <a:buFont typeface="+mj-lt"/>
              <a:buAutoNum type="arabicPeriod"/>
            </a:pPr>
            <a:endParaRPr lang="fr-FR" dirty="0" smtClean="0"/>
          </a:p>
          <a:p>
            <a:pPr marL="342900" indent="-342900">
              <a:buFont typeface="+mj-lt"/>
              <a:buAutoNum type="arabicPeriod"/>
            </a:pPr>
            <a:r>
              <a:rPr lang="fr-FR" dirty="0" smtClean="0"/>
              <a:t>Le droit pénal substantiel : les infractions et les peines (séance 12) </a:t>
            </a:r>
            <a:endParaRPr lang="fr-FR" dirty="0"/>
          </a:p>
        </p:txBody>
      </p:sp>
    </p:spTree>
    <p:extLst>
      <p:ext uri="{BB962C8B-B14F-4D97-AF65-F5344CB8AC3E}">
        <p14:creationId xmlns:p14="http://schemas.microsoft.com/office/powerpoint/2010/main" val="319523418"/>
      </p:ext>
    </p:extLst>
  </p:cSld>
  <p:clrMapOvr>
    <a:masterClrMapping/>
  </p:clrMapOvr>
  <p:transition spd="slow" advTm="78464">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79512" y="332656"/>
            <a:ext cx="2766719" cy="1588319"/>
          </a:xfrm>
        </p:spPr>
        <p:txBody>
          <a:bodyPr>
            <a:normAutofit/>
          </a:bodyPr>
          <a:lstStyle/>
          <a:p>
            <a:pPr algn="ctr"/>
            <a:r>
              <a:rPr lang="fr-FR" dirty="0" smtClean="0">
                <a:solidFill>
                  <a:schemeClr val="accent2"/>
                </a:solidFill>
              </a:rPr>
              <a:t>De l’arrestation au verdict</a:t>
            </a:r>
            <a:endParaRPr lang="fr-FR" dirty="0">
              <a:solidFill>
                <a:schemeClr val="accent2"/>
              </a:solidFill>
            </a:endParaRPr>
          </a:p>
        </p:txBody>
      </p:sp>
      <p:pic>
        <p:nvPicPr>
          <p:cNvPr id="3074" name="Picture 2" descr="é®æã®æµã"/>
          <p:cNvPicPr>
            <a:picLocks noChangeAspect="1" noChangeArrowheads="1"/>
          </p:cNvPicPr>
          <p:nvPr/>
        </p:nvPicPr>
        <p:blipFill rotWithShape="1">
          <a:blip r:embed="rId3">
            <a:extLst>
              <a:ext uri="{28A0092B-C50C-407E-A947-70E740481C1C}">
                <a14:useLocalDpi xmlns:a14="http://schemas.microsoft.com/office/drawing/2010/main" val="0"/>
              </a:ext>
            </a:extLst>
          </a:blip>
          <a:srcRect t="12043" b="5278"/>
          <a:stretch/>
        </p:blipFill>
        <p:spPr bwMode="auto">
          <a:xfrm>
            <a:off x="3075292" y="-95250"/>
            <a:ext cx="6068708" cy="22322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刑事事件の流れ"/>
          <p:cNvPicPr>
            <a:picLocks noChangeAspect="1" noChangeArrowheads="1"/>
          </p:cNvPicPr>
          <p:nvPr/>
        </p:nvPicPr>
        <p:blipFill rotWithShape="1">
          <a:blip r:embed="rId4">
            <a:extLst>
              <a:ext uri="{28A0092B-C50C-407E-A947-70E740481C1C}">
                <a14:useLocalDpi xmlns:a14="http://schemas.microsoft.com/office/drawing/2010/main" val="0"/>
              </a:ext>
            </a:extLst>
          </a:blip>
          <a:srcRect b="3953"/>
          <a:stretch/>
        </p:blipFill>
        <p:spPr bwMode="auto">
          <a:xfrm>
            <a:off x="5203452" y="2126515"/>
            <a:ext cx="3945455" cy="324670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0" y="2136999"/>
            <a:ext cx="5198545" cy="450912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Font typeface="Wingdings" panose="05000000000000000000" pitchFamily="2" charset="2"/>
              <a:buChar char="v"/>
            </a:pPr>
            <a:r>
              <a:rPr lang="fr-FR" altLang="ja-JP" sz="1400" dirty="0" smtClean="0"/>
              <a:t>Après arrestation, la police a </a:t>
            </a:r>
            <a:r>
              <a:rPr lang="fr-FR" altLang="ja-JP" sz="1400" dirty="0" smtClean="0">
                <a:solidFill>
                  <a:schemeClr val="accent2"/>
                </a:solidFill>
              </a:rPr>
              <a:t>48h pour présenter le suspect au procureur</a:t>
            </a:r>
            <a:r>
              <a:rPr lang="fr-FR" altLang="ja-JP" sz="1400" dirty="0" smtClean="0"/>
              <a:t> (</a:t>
            </a:r>
            <a:r>
              <a:rPr lang="ja-JP" altLang="fr-FR" sz="1400" dirty="0" smtClean="0"/>
              <a:t>送致 </a:t>
            </a:r>
            <a:r>
              <a:rPr lang="ja-JP" altLang="fr-FR" sz="1050" dirty="0" smtClean="0"/>
              <a:t>そうち</a:t>
            </a:r>
            <a:r>
              <a:rPr lang="fr-FR" altLang="ja-JP" sz="1400" dirty="0" smtClean="0"/>
              <a:t>). Il a </a:t>
            </a:r>
            <a:r>
              <a:rPr lang="fr-FR" altLang="ja-JP" sz="1400" dirty="0" smtClean="0">
                <a:solidFill>
                  <a:schemeClr val="accent2"/>
                </a:solidFill>
              </a:rPr>
              <a:t>24h pour saisir le juge </a:t>
            </a:r>
            <a:r>
              <a:rPr lang="fr-FR" altLang="ja-JP" sz="1400" dirty="0" smtClean="0"/>
              <a:t>qui peut ordonner sa détention pour </a:t>
            </a:r>
            <a:r>
              <a:rPr lang="fr-FR" altLang="ja-JP" sz="1400" dirty="0" smtClean="0">
                <a:solidFill>
                  <a:schemeClr val="accent2"/>
                </a:solidFill>
              </a:rPr>
              <a:t>10 jours renouvelable 1 fois</a:t>
            </a:r>
            <a:r>
              <a:rPr lang="fr-FR" altLang="ja-JP" sz="1400" dirty="0" smtClean="0"/>
              <a:t> (</a:t>
            </a:r>
            <a:r>
              <a:rPr lang="fr-FR" altLang="ja-JP" sz="1400" b="1" u="sng" dirty="0" smtClean="0">
                <a:solidFill>
                  <a:schemeClr val="accent2"/>
                </a:solidFill>
              </a:rPr>
              <a:t>garde à vue / détention provisoire </a:t>
            </a:r>
            <a:r>
              <a:rPr lang="fr-FR" altLang="ja-JP" sz="1400" dirty="0" smtClean="0"/>
              <a:t>= </a:t>
            </a:r>
            <a:r>
              <a:rPr lang="ja-JP" altLang="fr-FR" sz="1400" dirty="0" smtClean="0"/>
              <a:t>勾留 </a:t>
            </a:r>
            <a:r>
              <a:rPr lang="ja-JP" altLang="fr-FR" sz="1050" dirty="0" smtClean="0"/>
              <a:t>こ</a:t>
            </a:r>
            <a:r>
              <a:rPr lang="ja-JP" altLang="fr-FR" sz="1050" dirty="0"/>
              <a:t>うりゅ</a:t>
            </a:r>
            <a:r>
              <a:rPr lang="ja-JP" altLang="fr-FR" sz="1050" dirty="0" smtClean="0"/>
              <a:t>う</a:t>
            </a:r>
            <a:r>
              <a:rPr lang="fr-FR" altLang="ja-JP" sz="1050" dirty="0" smtClean="0"/>
              <a:t>)</a:t>
            </a:r>
            <a:endParaRPr lang="fr-FR" altLang="ja-JP" sz="1400" dirty="0" smtClean="0"/>
          </a:p>
          <a:p>
            <a:pPr algn="just">
              <a:buFont typeface="Wingdings" panose="05000000000000000000" pitchFamily="2" charset="2"/>
              <a:buChar char="v"/>
            </a:pPr>
            <a:r>
              <a:rPr lang="ja-JP" altLang="fr-FR" sz="1400" dirty="0" smtClean="0"/>
              <a:t>代用監獄</a:t>
            </a:r>
            <a:r>
              <a:rPr lang="fr-FR" altLang="ja-JP" sz="1400" dirty="0" smtClean="0"/>
              <a:t> </a:t>
            </a:r>
            <a:r>
              <a:rPr lang="ja-JP" altLang="fr-FR" sz="1050" dirty="0" smtClean="0"/>
              <a:t>だいようかんごく</a:t>
            </a:r>
            <a:r>
              <a:rPr lang="fr-FR" altLang="ja-JP" sz="1400" dirty="0" smtClean="0"/>
              <a:t>: </a:t>
            </a:r>
            <a:r>
              <a:rPr lang="fr-FR" altLang="ja-JP" sz="1400" b="1" u="sng" dirty="0" smtClean="0">
                <a:solidFill>
                  <a:schemeClr val="accent2"/>
                </a:solidFill>
              </a:rPr>
              <a:t>détention palliative</a:t>
            </a:r>
            <a:r>
              <a:rPr lang="fr-FR" altLang="ja-JP" sz="1400" b="1" dirty="0" smtClean="0">
                <a:solidFill>
                  <a:schemeClr val="accent2"/>
                </a:solidFill>
              </a:rPr>
              <a:t> </a:t>
            </a:r>
            <a:r>
              <a:rPr lang="fr-FR" altLang="ja-JP" sz="1400" dirty="0" smtClean="0">
                <a:sym typeface="Wingdings" panose="05000000000000000000" pitchFamily="2" charset="2"/>
              </a:rPr>
              <a:t>la détention se fait dans les cellules de la police au lieu d’un centre pénitentiaire (voir article E. </a:t>
            </a:r>
            <a:r>
              <a:rPr lang="fr-FR" altLang="ja-JP" sz="1400" dirty="0" err="1" smtClean="0">
                <a:sym typeface="Wingdings" panose="05000000000000000000" pitchFamily="2" charset="2"/>
              </a:rPr>
              <a:t>Seizelet</a:t>
            </a:r>
            <a:r>
              <a:rPr lang="fr-FR" altLang="ja-JP" sz="1400" dirty="0" smtClean="0">
                <a:sym typeface="Wingdings" panose="05000000000000000000" pitchFamily="2" charset="2"/>
              </a:rPr>
              <a:t> 1992).</a:t>
            </a:r>
          </a:p>
          <a:p>
            <a:pPr algn="just">
              <a:buFont typeface="Wingdings" panose="05000000000000000000" pitchFamily="2" charset="2"/>
              <a:buChar char="v"/>
            </a:pPr>
            <a:r>
              <a:rPr lang="fr-FR" altLang="ja-JP" sz="1400" dirty="0" smtClean="0">
                <a:sym typeface="Wingdings" panose="05000000000000000000" pitchFamily="2" charset="2"/>
              </a:rPr>
              <a:t>Cause des </a:t>
            </a:r>
            <a:r>
              <a:rPr lang="fr-FR" altLang="ja-JP" sz="1400" dirty="0" smtClean="0">
                <a:solidFill>
                  <a:schemeClr val="accent2"/>
                </a:solidFill>
                <a:sym typeface="Wingdings" panose="05000000000000000000" pitchFamily="2" charset="2"/>
              </a:rPr>
              <a:t>problèmes en matière de droit de la défense </a:t>
            </a:r>
            <a:r>
              <a:rPr lang="fr-FR" altLang="ja-JP" sz="1400" dirty="0" smtClean="0">
                <a:sym typeface="Wingdings" panose="05000000000000000000" pitchFamily="2" charset="2"/>
              </a:rPr>
              <a:t>= accès à un avocat (limité à des horaires fixes), extorsion d’aveux. Parfois </a:t>
            </a:r>
            <a:r>
              <a:rPr lang="fr-FR" altLang="ja-JP" sz="1400" dirty="0" smtClean="0">
                <a:solidFill>
                  <a:schemeClr val="accent2"/>
                </a:solidFill>
                <a:sym typeface="Wingdings" panose="05000000000000000000" pitchFamily="2" charset="2"/>
              </a:rPr>
              <a:t>dissimulation</a:t>
            </a:r>
            <a:r>
              <a:rPr lang="fr-FR" altLang="ja-JP" sz="1400" dirty="0" smtClean="0">
                <a:sym typeface="Wingdings" panose="05000000000000000000" pitchFamily="2" charset="2"/>
              </a:rPr>
              <a:t> ou </a:t>
            </a:r>
            <a:r>
              <a:rPr lang="fr-FR" altLang="ja-JP" sz="1400" dirty="0" smtClean="0">
                <a:solidFill>
                  <a:schemeClr val="accent2"/>
                </a:solidFill>
                <a:sym typeface="Wingdings" panose="05000000000000000000" pitchFamily="2" charset="2"/>
              </a:rPr>
              <a:t>fabrication de fausses preuves </a:t>
            </a:r>
            <a:r>
              <a:rPr lang="fr-FR" altLang="ja-JP" sz="1400" dirty="0" smtClean="0">
                <a:sym typeface="Wingdings" panose="05000000000000000000" pitchFamily="2" charset="2"/>
              </a:rPr>
              <a:t>(</a:t>
            </a:r>
            <a:r>
              <a:rPr lang="ja-JP" altLang="fr-FR" sz="1400" dirty="0" smtClean="0">
                <a:sym typeface="Wingdings" panose="05000000000000000000" pitchFamily="2" charset="2"/>
              </a:rPr>
              <a:t>捏造</a:t>
            </a:r>
            <a:r>
              <a:rPr lang="fr-FR" altLang="ja-JP" sz="1400" dirty="0" smtClean="0">
                <a:sym typeface="Wingdings" panose="05000000000000000000" pitchFamily="2" charset="2"/>
              </a:rPr>
              <a:t> </a:t>
            </a:r>
            <a:r>
              <a:rPr lang="ja-JP" altLang="fr-FR" sz="1100" dirty="0" smtClean="0">
                <a:sym typeface="Wingdings" panose="05000000000000000000" pitchFamily="2" charset="2"/>
              </a:rPr>
              <a:t>ねつぞう</a:t>
            </a:r>
            <a:r>
              <a:rPr lang="fr-FR" altLang="ja-JP" sz="1400" dirty="0" smtClean="0">
                <a:sym typeface="Wingdings" panose="05000000000000000000" pitchFamily="2" charset="2"/>
              </a:rPr>
              <a:t>) ! Ex. affaire </a:t>
            </a:r>
            <a:r>
              <a:rPr lang="fr-FR" altLang="ja-JP" sz="1400" dirty="0" err="1" smtClean="0">
                <a:sym typeface="Wingdings" panose="05000000000000000000" pitchFamily="2" charset="2"/>
              </a:rPr>
              <a:t>Muraki</a:t>
            </a:r>
            <a:r>
              <a:rPr lang="fr-FR" altLang="ja-JP" sz="1400" dirty="0" smtClean="0">
                <a:sym typeface="Wingdings" panose="05000000000000000000" pitchFamily="2" charset="2"/>
              </a:rPr>
              <a:t> : </a:t>
            </a:r>
            <a:r>
              <a:rPr lang="fr-FR" sz="1400" dirty="0">
                <a:hlinkClick r:id="rId5"/>
              </a:rPr>
              <a:t>https://www.nippon.com/fr/in-depth/e00156/</a:t>
            </a:r>
            <a:endParaRPr lang="fr-FR" sz="1400" dirty="0"/>
          </a:p>
          <a:p>
            <a:pPr algn="just">
              <a:buFont typeface="Wingdings" panose="05000000000000000000" pitchFamily="2" charset="2"/>
              <a:buChar char="v"/>
            </a:pPr>
            <a:r>
              <a:rPr lang="fr-FR" altLang="ja-JP" sz="1400" dirty="0" smtClean="0">
                <a:solidFill>
                  <a:schemeClr val="accent2"/>
                </a:solidFill>
                <a:sym typeface="Wingdings" panose="05000000000000000000" pitchFamily="2" charset="2"/>
              </a:rPr>
              <a:t>Interrogatoires filmés </a:t>
            </a:r>
            <a:r>
              <a:rPr lang="fr-FR" altLang="ja-JP" sz="1400" dirty="0" smtClean="0">
                <a:sym typeface="Wingdings" panose="05000000000000000000" pitchFamily="2" charset="2"/>
              </a:rPr>
              <a:t>depuis juin 2018. Droit de </a:t>
            </a:r>
            <a:r>
              <a:rPr lang="fr-FR" altLang="ja-JP" sz="1400" dirty="0" smtClean="0">
                <a:solidFill>
                  <a:schemeClr val="accent2"/>
                </a:solidFill>
                <a:sym typeface="Wingdings" panose="05000000000000000000" pitchFamily="2" charset="2"/>
              </a:rPr>
              <a:t>garder le silence</a:t>
            </a:r>
            <a:r>
              <a:rPr lang="fr-FR" altLang="ja-JP" sz="1400" dirty="0" smtClean="0">
                <a:sym typeface="Wingdings" panose="05000000000000000000" pitchFamily="2" charset="2"/>
              </a:rPr>
              <a:t>.</a:t>
            </a:r>
          </a:p>
          <a:p>
            <a:pPr algn="just">
              <a:buFont typeface="Wingdings" panose="05000000000000000000" pitchFamily="2" charset="2"/>
              <a:buChar char="v"/>
            </a:pPr>
            <a:r>
              <a:rPr lang="fr-FR" sz="1400" u="sng" dirty="0" smtClean="0"/>
              <a:t>En France :</a:t>
            </a:r>
            <a:r>
              <a:rPr lang="fr-FR" sz="1400" dirty="0" smtClean="0"/>
              <a:t> </a:t>
            </a:r>
            <a:r>
              <a:rPr lang="fr-FR" sz="1400" dirty="0" smtClean="0">
                <a:solidFill>
                  <a:schemeClr val="accent2"/>
                </a:solidFill>
              </a:rPr>
              <a:t>Garde à vue </a:t>
            </a:r>
            <a:r>
              <a:rPr lang="fr-FR" sz="1400" dirty="0" smtClean="0"/>
              <a:t>= 24h, prolongation 24h (+24h pour affaires graves / +48h ou 96h pour terrorisme)</a:t>
            </a:r>
          </a:p>
          <a:p>
            <a:pPr algn="just">
              <a:buFont typeface="Wingdings" panose="05000000000000000000" pitchFamily="2" charset="2"/>
              <a:buChar char="v"/>
            </a:pPr>
            <a:r>
              <a:rPr lang="fr-FR" sz="1400" dirty="0" smtClean="0">
                <a:solidFill>
                  <a:schemeClr val="accent2"/>
                </a:solidFill>
              </a:rPr>
              <a:t>Détention provisoire </a:t>
            </a:r>
            <a:r>
              <a:rPr lang="fr-FR" sz="1400" dirty="0" smtClean="0"/>
              <a:t>(en 2018, 28,7% des détenus en France étaient en détention provisoire </a:t>
            </a:r>
            <a:r>
              <a:rPr lang="fr-FR" sz="1400" dirty="0" smtClean="0">
                <a:sym typeface="Wingdings" panose="05000000000000000000" pitchFamily="2" charset="2"/>
              </a:rPr>
              <a:t>= prévenus</a:t>
            </a:r>
            <a:r>
              <a:rPr lang="fr-FR" sz="1400" dirty="0" smtClean="0"/>
              <a:t>…)</a:t>
            </a:r>
          </a:p>
          <a:p>
            <a:pPr algn="just">
              <a:buFont typeface="Wingdings" panose="05000000000000000000" pitchFamily="2" charset="2"/>
              <a:buChar char="v"/>
            </a:pPr>
            <a:r>
              <a:rPr lang="fr-FR" sz="1400" dirty="0" smtClean="0"/>
              <a:t>En 2016, </a:t>
            </a:r>
            <a:r>
              <a:rPr lang="fr-FR" sz="1400" dirty="0" smtClean="0">
                <a:solidFill>
                  <a:schemeClr val="accent2"/>
                </a:solidFill>
              </a:rPr>
              <a:t>durée moyenne de 28,5 mois pour les crimes </a:t>
            </a:r>
            <a:r>
              <a:rPr lang="fr-FR" sz="1400" dirty="0" smtClean="0"/>
              <a:t>(alors que ne doit pas excéder 1 an… 4 mois pour les délits)</a:t>
            </a:r>
            <a:endParaRPr lang="fr-FR" sz="1400" dirty="0"/>
          </a:p>
        </p:txBody>
      </p:sp>
      <p:sp>
        <p:nvSpPr>
          <p:cNvPr id="4" name="Rectangle 3"/>
          <p:cNvSpPr/>
          <p:nvPr/>
        </p:nvSpPr>
        <p:spPr>
          <a:xfrm>
            <a:off x="5364088" y="5315724"/>
            <a:ext cx="3773016" cy="1569660"/>
          </a:xfrm>
          <a:prstGeom prst="rect">
            <a:avLst/>
          </a:prstGeom>
        </p:spPr>
        <p:txBody>
          <a:bodyPr wrap="square">
            <a:spAutoFit/>
          </a:bodyPr>
          <a:lstStyle/>
          <a:p>
            <a:r>
              <a:rPr lang="fr-FR" sz="1200" u="sng" dirty="0" smtClean="0"/>
              <a:t>Sur le Japon : </a:t>
            </a:r>
            <a:r>
              <a:rPr lang="fr-FR" sz="1200" dirty="0" smtClean="0">
                <a:hlinkClick r:id="rId6"/>
              </a:rPr>
              <a:t>https</a:t>
            </a:r>
            <a:r>
              <a:rPr lang="fr-FR" sz="1200" dirty="0">
                <a:hlinkClick r:id="rId6"/>
              </a:rPr>
              <a:t>://</a:t>
            </a:r>
            <a:r>
              <a:rPr lang="fr-FR" sz="1200" dirty="0" smtClean="0">
                <a:hlinkClick r:id="rId6"/>
              </a:rPr>
              <a:t>voyage.gc.ca/voyager/avertissements/japon/systeme-droit-penal</a:t>
            </a:r>
            <a:r>
              <a:rPr lang="fr-FR" sz="1200" dirty="0" smtClean="0"/>
              <a:t> ; </a:t>
            </a:r>
            <a:r>
              <a:rPr lang="fr-FR" sz="1200" dirty="0">
                <a:hlinkClick r:id="rId7"/>
              </a:rPr>
              <a:t>https://www.nippon.com/ja/features/c05403/</a:t>
            </a:r>
            <a:r>
              <a:rPr lang="fr-FR" sz="1200" dirty="0"/>
              <a:t> (dispo en anglais)</a:t>
            </a:r>
          </a:p>
          <a:p>
            <a:r>
              <a:rPr lang="fr-FR" sz="1200" u="sng" dirty="0" smtClean="0"/>
              <a:t>Sur la France :</a:t>
            </a:r>
            <a:r>
              <a:rPr lang="fr-FR" sz="1200" dirty="0" smtClean="0"/>
              <a:t> </a:t>
            </a:r>
            <a:r>
              <a:rPr lang="fr-FR" sz="1200" dirty="0" smtClean="0">
                <a:hlinkClick r:id="rId8"/>
              </a:rPr>
              <a:t>https</a:t>
            </a:r>
            <a:r>
              <a:rPr lang="fr-FR" sz="1200" dirty="0">
                <a:hlinkClick r:id="rId8"/>
              </a:rPr>
              <a:t>://www.politis.fr/articles/2019/04/la-detention-provisoire-une-mauvaise-habitude-francaise-40224</a:t>
            </a:r>
            <a:r>
              <a:rPr lang="fr-FR" sz="1200" dirty="0" smtClean="0">
                <a:hlinkClick r:id="rId8"/>
              </a:rPr>
              <a:t>/</a:t>
            </a:r>
            <a:r>
              <a:rPr lang="fr-FR" sz="1200" dirty="0" smtClean="0"/>
              <a:t>  </a:t>
            </a:r>
            <a:r>
              <a:rPr lang="fr-FR" sz="1200" dirty="0"/>
              <a:t>; </a:t>
            </a:r>
            <a:r>
              <a:rPr lang="fr-FR" sz="1200" dirty="0">
                <a:hlinkClick r:id="rId9"/>
              </a:rPr>
              <a:t>https://oip.org/analyse/quand-la-detention-remplace-la-liberte-provisoire</a:t>
            </a:r>
            <a:r>
              <a:rPr lang="fr-FR" sz="1200" dirty="0" smtClean="0">
                <a:hlinkClick r:id="rId9"/>
              </a:rPr>
              <a:t>/</a:t>
            </a:r>
            <a:endParaRPr lang="fr-FR" sz="1200" dirty="0"/>
          </a:p>
        </p:txBody>
      </p:sp>
    </p:spTree>
    <p:custDataLst>
      <p:tags r:id="rId1"/>
    </p:custDataLst>
    <p:extLst>
      <p:ext uri="{BB962C8B-B14F-4D97-AF65-F5344CB8AC3E}">
        <p14:creationId xmlns:p14="http://schemas.microsoft.com/office/powerpoint/2010/main" val="147584230"/>
      </p:ext>
    </p:extLst>
  </p:cSld>
  <p:clrMapOvr>
    <a:masterClrMapping/>
  </p:clrMapOvr>
  <p:transition spd="slow" advTm="147190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extLst mod="1">
    <p:ext uri="{3A86A75C-4F4B-4683-9AE1-C65F6400EC91}">
      <p14:laserTraceLst xmlns:p14="http://schemas.microsoft.com/office/powerpoint/2010/main">
        <p14:tracePtLst>
          <p14:tracePt t="184216" x="9004300" y="1727200"/>
          <p14:tracePt t="184675" x="8997950" y="1727200"/>
          <p14:tracePt t="184684" x="8985250" y="1733550"/>
          <p14:tracePt t="184691" x="8966200" y="1739900"/>
          <p14:tracePt t="184707" x="8953500" y="1739900"/>
          <p14:tracePt t="184716" x="8953500" y="1746250"/>
          <p14:tracePt t="184733" x="8921750" y="1758950"/>
          <p14:tracePt t="184749" x="8864600" y="1771650"/>
          <p14:tracePt t="184766" x="8794750" y="1790700"/>
          <p14:tracePt t="184783" x="8629650" y="1803400"/>
          <p14:tracePt t="184799" x="8426450" y="1828800"/>
          <p14:tracePt t="184816" x="8058150" y="1866900"/>
          <p14:tracePt t="184833" x="7797800" y="1828800"/>
          <p14:tracePt t="184850" x="7493000" y="1778000"/>
          <p14:tracePt t="184866" x="7181850" y="1739900"/>
          <p14:tracePt t="184883" x="6991350" y="1701800"/>
          <p14:tracePt t="184899" x="6781800" y="1695450"/>
          <p14:tracePt t="184918" x="6584950" y="1708150"/>
          <p14:tracePt t="184933" x="6489700" y="1720850"/>
          <p14:tracePt t="184949" x="6451600" y="1739900"/>
          <p14:tracePt t="184966" x="6432550" y="1758950"/>
          <p14:tracePt t="184983" x="6419850" y="1778000"/>
          <p14:tracePt t="184999" x="6413500" y="1778000"/>
          <p14:tracePt t="185016" x="6413500" y="1784350"/>
          <p14:tracePt t="185723" x="6419850" y="1790700"/>
          <p14:tracePt t="185729" x="6426200" y="1797050"/>
          <p14:tracePt t="185737" x="6438900" y="1816100"/>
          <p14:tracePt t="185749" x="6451600" y="1816100"/>
          <p14:tracePt t="185765" x="6464300" y="1828800"/>
          <p14:tracePt t="185782" x="6489700" y="1841500"/>
          <p14:tracePt t="185799" x="6489700" y="1854200"/>
          <p14:tracePt t="185832" x="6489700" y="1866900"/>
          <p14:tracePt t="185849" x="6502400" y="1885950"/>
          <p14:tracePt t="185865" x="6515100" y="1905000"/>
          <p14:tracePt t="185882" x="6540500" y="1936750"/>
          <p14:tracePt t="185899" x="6559550" y="1974850"/>
          <p14:tracePt t="185921" x="6604000" y="2012950"/>
          <p14:tracePt t="185932" x="6629400" y="2025650"/>
          <p14:tracePt t="185948" x="6680200" y="2038350"/>
          <p14:tracePt t="185965" x="6737350" y="2044700"/>
          <p14:tracePt t="185982" x="6826250" y="2044700"/>
          <p14:tracePt t="185998" x="6908800" y="2051050"/>
          <p14:tracePt t="186015" x="6991350" y="2057400"/>
          <p14:tracePt t="186032" x="7150100" y="2070100"/>
          <p14:tracePt t="186049" x="7372350" y="2070100"/>
          <p14:tracePt t="186065" x="7480300" y="2070100"/>
          <p14:tracePt t="186082" x="7626350" y="2057400"/>
          <p14:tracePt t="186098" x="7747000" y="2032000"/>
          <p14:tracePt t="186115" x="7848600" y="2019300"/>
          <p14:tracePt t="186132" x="7918450" y="2019300"/>
          <p14:tracePt t="186149" x="7988300" y="2019300"/>
          <p14:tracePt t="186165" x="8096250" y="2025650"/>
          <p14:tracePt t="186183" x="8235950" y="2025650"/>
          <p14:tracePt t="186198" x="8331200" y="2038350"/>
          <p14:tracePt t="186215" x="8407400" y="2057400"/>
          <p14:tracePt t="186232" x="8426450" y="2063750"/>
          <p14:tracePt t="186248" x="8432800" y="2063750"/>
          <p14:tracePt t="186339" x="8432800" y="2070100"/>
          <p14:tracePt t="186347" x="8432800" y="2076450"/>
          <p14:tracePt t="186355" x="8439150" y="2082800"/>
          <p14:tracePt t="186365" x="8445500" y="2089150"/>
          <p14:tracePt t="186381" x="8445500" y="2095500"/>
          <p14:tracePt t="186398" x="8445500" y="2101850"/>
          <p14:tracePt t="186415" x="8451850" y="2108200"/>
          <p14:tracePt t="194737" x="8432800" y="2089150"/>
          <p14:tracePt t="194745" x="8394700" y="2044700"/>
          <p14:tracePt t="194758" x="8343900" y="1987550"/>
          <p14:tracePt t="194775" x="7988300" y="1644650"/>
          <p14:tracePt t="194791" x="7359650" y="1149350"/>
          <p14:tracePt t="194808" x="6388100" y="241300"/>
          <p14:tracePt t="194825" x="5937250" y="0"/>
          <p14:tracePt t="194841" x="5734050" y="0"/>
          <p14:tracePt t="194858" x="5702300" y="0"/>
          <p14:tracePt t="194874" x="5695950" y="0"/>
          <p14:tracePt t="194949" x="5683250" y="0"/>
          <p14:tracePt t="194955" x="5651500" y="0"/>
          <p14:tracePt t="194963" x="5581650" y="0"/>
          <p14:tracePt t="194974" x="5486400" y="0"/>
          <p14:tracePt t="194991" x="5340350" y="0"/>
          <p14:tracePt t="195008" x="5238750" y="0"/>
          <p14:tracePt t="195024" x="5137150" y="0"/>
          <p14:tracePt t="195041" x="5035550" y="0"/>
          <p14:tracePt t="195058" x="4838700" y="88900"/>
          <p14:tracePt t="195074" x="4286250" y="368300"/>
          <p14:tracePt t="195091" x="3479800" y="857250"/>
          <p14:tracePt t="195108" x="2717800" y="1460500"/>
          <p14:tracePt t="195125" x="2114550" y="2063750"/>
          <p14:tracePt t="195141" x="1758950" y="2628900"/>
          <p14:tracePt t="195158" x="1543050" y="2984500"/>
          <p14:tracePt t="195173" x="1498600" y="3060700"/>
          <p14:tracePt t="195190" x="1492250" y="3060700"/>
          <p14:tracePt t="195213" x="1504950" y="3048000"/>
          <p14:tracePt t="195223" x="1517650" y="3028950"/>
          <p14:tracePt t="195240" x="1568450" y="2952750"/>
          <p14:tracePt t="195256" x="1631950" y="2851150"/>
          <p14:tracePt t="195273" x="1689100" y="2794000"/>
          <p14:tracePt t="195290" x="1746250" y="2749550"/>
          <p14:tracePt t="195306" x="1828800" y="2692400"/>
          <p14:tracePt t="195323" x="1930400" y="2635250"/>
          <p14:tracePt t="195340" x="2044700" y="2603500"/>
          <p14:tracePt t="195356" x="2241550" y="2552700"/>
          <p14:tracePt t="195373" x="2400300" y="2482850"/>
          <p14:tracePt t="195390" x="2527300" y="2419350"/>
          <p14:tracePt t="195406" x="2603500" y="2349500"/>
          <p14:tracePt t="195423" x="2724150" y="2260600"/>
          <p14:tracePt t="195440" x="2832100" y="2146300"/>
          <p14:tracePt t="195456" x="2914650" y="2082800"/>
          <p14:tracePt t="195474" x="2933700" y="2070100"/>
          <p14:tracePt t="195491" x="2940050" y="2063750"/>
          <p14:tracePt t="195524" x="2946400" y="2063750"/>
          <p14:tracePt t="195540" x="2959100" y="2057400"/>
          <p14:tracePt t="195557" x="2997200" y="2044700"/>
          <p14:tracePt t="195574" x="3041650" y="2032000"/>
          <p14:tracePt t="195591" x="3092450" y="1993900"/>
          <p14:tracePt t="195607" x="3149600" y="1949450"/>
          <p14:tracePt t="195624" x="3194050" y="1885950"/>
          <p14:tracePt t="195640" x="3232150" y="1816100"/>
          <p14:tracePt t="195657" x="3257550" y="1746250"/>
          <p14:tracePt t="195674" x="3276600" y="1689100"/>
          <p14:tracePt t="195690" x="3282950" y="1670050"/>
          <p14:tracePt t="195707" x="3282950" y="1663700"/>
          <p14:tracePt t="195724" x="3289300" y="1651000"/>
          <p14:tracePt t="195823" x="3295650" y="1651000"/>
          <p14:tracePt t="195831" x="3302000" y="1651000"/>
          <p14:tracePt t="195840" x="3308350" y="1644650"/>
          <p14:tracePt t="195857" x="3340100" y="1606550"/>
          <p14:tracePt t="195874" x="3365500" y="1574800"/>
          <p14:tracePt t="195890" x="3371850" y="1517650"/>
          <p14:tracePt t="195907" x="3371850" y="1479550"/>
          <p14:tracePt t="195925" x="3359150" y="1441450"/>
          <p14:tracePt t="195940" x="3346450" y="1435100"/>
          <p14:tracePt t="195957" x="3327400" y="1435100"/>
          <p14:tracePt t="195974" x="3308350" y="1435100"/>
          <p14:tracePt t="195990" x="3282950" y="1441450"/>
          <p14:tracePt t="196007" x="3276600" y="1460500"/>
          <p14:tracePt t="196024" x="3276600" y="1485900"/>
          <p14:tracePt t="196040" x="3276600" y="1504950"/>
          <p14:tracePt t="196057" x="3289300" y="1511300"/>
          <p14:tracePt t="196074" x="3314700" y="1517650"/>
          <p14:tracePt t="196090" x="3346450" y="1517650"/>
          <p14:tracePt t="196107" x="3359150" y="1511300"/>
          <p14:tracePt t="196140" x="3359150" y="1504950"/>
          <p14:tracePt t="196157" x="3359150" y="1498600"/>
          <p14:tracePt t="196173" x="3352800" y="1492250"/>
          <p14:tracePt t="196190" x="3321050" y="1492250"/>
          <p14:tracePt t="196207" x="3314700" y="1492250"/>
          <p14:tracePt t="196226" x="3308350" y="1498600"/>
          <p14:tracePt t="196285" x="3314700" y="1498600"/>
          <p14:tracePt t="199127" x="3321050" y="1498600"/>
          <p14:tracePt t="199135" x="3333750" y="1492250"/>
          <p14:tracePt t="199143" x="3352800" y="1479550"/>
          <p14:tracePt t="199154" x="3409950" y="1435100"/>
          <p14:tracePt t="199171" x="3492500" y="1384300"/>
          <p14:tracePt t="199188" x="3543300" y="1358900"/>
          <p14:tracePt t="199205" x="3619500" y="1327150"/>
          <p14:tracePt t="199221" x="3657600" y="1314450"/>
          <p14:tracePt t="199238" x="3676650" y="1314450"/>
          <p14:tracePt t="199254" x="3683000" y="1314450"/>
          <p14:tracePt t="199535" x="3683000" y="1308100"/>
          <p14:tracePt t="199549" x="3683000" y="1295400"/>
          <p14:tracePt t="199556" x="3683000" y="1282700"/>
          <p14:tracePt t="199573" x="3683000" y="1257300"/>
          <p14:tracePt t="199587" x="3683000" y="1244600"/>
          <p14:tracePt t="199604" x="3683000" y="1200150"/>
          <p14:tracePt t="199620" x="3695700" y="1155700"/>
          <p14:tracePt t="199637" x="3702050" y="1111250"/>
          <p14:tracePt t="199654" x="3708400" y="1066800"/>
          <p14:tracePt t="199671" x="3714750" y="1022350"/>
          <p14:tracePt t="199687" x="3721100" y="977900"/>
          <p14:tracePt t="199704" x="3733800" y="920750"/>
          <p14:tracePt t="199720" x="3733800" y="882650"/>
          <p14:tracePt t="199737" x="3740150" y="838200"/>
          <p14:tracePt t="199754" x="3740150" y="806450"/>
          <p14:tracePt t="199770" x="3740150" y="774700"/>
          <p14:tracePt t="199787" x="3740150" y="762000"/>
          <p14:tracePt t="199804" x="3740150" y="749300"/>
          <p14:tracePt t="199820" x="3733800" y="749300"/>
          <p14:tracePt t="199848" x="3727450" y="749300"/>
          <p14:tracePt t="199856" x="3727450" y="755650"/>
          <p14:tracePt t="199870" x="3714750" y="806450"/>
          <p14:tracePt t="199887" x="3714750" y="882650"/>
          <p14:tracePt t="199904" x="3740150" y="965200"/>
          <p14:tracePt t="199920" x="3784600" y="1041400"/>
          <p14:tracePt t="199937" x="3860800" y="1111250"/>
          <p14:tracePt t="199954" x="3962400" y="1149350"/>
          <p14:tracePt t="199970" x="4108450" y="1162050"/>
          <p14:tracePt t="199987" x="4171950" y="1136650"/>
          <p14:tracePt t="200004" x="4203700" y="1092200"/>
          <p14:tracePt t="200020" x="4229100" y="1016000"/>
          <p14:tracePt t="200037" x="4229100" y="927100"/>
          <p14:tracePt t="200054" x="4197350" y="857250"/>
          <p14:tracePt t="200070" x="4140200" y="787400"/>
          <p14:tracePt t="200087" x="4083050" y="723900"/>
          <p14:tracePt t="200104" x="4019550" y="673100"/>
          <p14:tracePt t="200120" x="3930650" y="622300"/>
          <p14:tracePt t="200137" x="3879850" y="609600"/>
          <p14:tracePt t="200154" x="3816350" y="603250"/>
          <p14:tracePt t="200170" x="3771900" y="609600"/>
          <p14:tracePt t="200187" x="3746500" y="628650"/>
          <p14:tracePt t="200204" x="3727450" y="654050"/>
          <p14:tracePt t="200220" x="3689350" y="723900"/>
          <p14:tracePt t="200237" x="3670300" y="774700"/>
          <p14:tracePt t="200253" x="3663950" y="876300"/>
          <p14:tracePt t="200270" x="3663950" y="977900"/>
          <p14:tracePt t="200287" x="3683000" y="1073150"/>
          <p14:tracePt t="200303" x="3695700" y="1149350"/>
          <p14:tracePt t="200320" x="3733800" y="1206500"/>
          <p14:tracePt t="200337" x="3771900" y="1238250"/>
          <p14:tracePt t="200354" x="3810000" y="1238250"/>
          <p14:tracePt t="200357" x="3822700" y="1238250"/>
          <p14:tracePt t="200370" x="3879850" y="1219200"/>
          <p14:tracePt t="200387" x="3924300" y="1181100"/>
          <p14:tracePt t="200403" x="3962400" y="1111250"/>
          <p14:tracePt t="200422" x="3968750" y="1035050"/>
          <p14:tracePt t="200436" x="3968750" y="939800"/>
          <p14:tracePt t="200453" x="3956050" y="863600"/>
          <p14:tracePt t="200470" x="3924300" y="781050"/>
          <p14:tracePt t="200487" x="3892550" y="749300"/>
          <p14:tracePt t="200503" x="3860800" y="723900"/>
          <p14:tracePt t="200520" x="3810000" y="723900"/>
          <p14:tracePt t="200536" x="3778250" y="723900"/>
          <p14:tracePt t="200553" x="3752850" y="723900"/>
          <p14:tracePt t="200570" x="3746500" y="723900"/>
          <p14:tracePt t="200586" x="3740150" y="723900"/>
          <p14:tracePt t="200839" x="3740150" y="736600"/>
          <p14:tracePt t="200847" x="3740150" y="749300"/>
          <p14:tracePt t="200856" x="3740150" y="768350"/>
          <p14:tracePt t="200869" x="3740150" y="812800"/>
          <p14:tracePt t="200886" x="3740150" y="850900"/>
          <p14:tracePt t="200903" x="3746500" y="889000"/>
          <p14:tracePt t="200919" x="3746500" y="933450"/>
          <p14:tracePt t="200936" x="3752850" y="965200"/>
          <p14:tracePt t="200953" x="3765550" y="990600"/>
          <p14:tracePt t="200970" x="3765550" y="996950"/>
          <p14:tracePt t="200986" x="3771900" y="1003300"/>
          <p14:tracePt t="201003" x="3771900" y="1009650"/>
          <p14:tracePt t="201019" x="3778250" y="1016000"/>
          <p14:tracePt t="201036" x="3784600" y="1041400"/>
          <p14:tracePt t="201053" x="3784600" y="1054100"/>
          <p14:tracePt t="201069" x="3784600" y="1066800"/>
          <p14:tracePt t="201086" x="3784600" y="1104900"/>
          <p14:tracePt t="201103" x="3784600" y="1143000"/>
          <p14:tracePt t="201119" x="3784600" y="1206500"/>
          <p14:tracePt t="201136" x="3784600" y="1257300"/>
          <p14:tracePt t="201153" x="3784600" y="1289050"/>
          <p14:tracePt t="201169" x="3784600" y="1295400"/>
          <p14:tracePt t="201203" x="3784600" y="1301750"/>
          <p14:tracePt t="201219" x="3784600" y="1308100"/>
          <p14:tracePt t="201308" x="3797300" y="1314450"/>
          <p14:tracePt t="201324" x="3803650" y="1314450"/>
          <p14:tracePt t="201331" x="3816350" y="1314450"/>
          <p14:tracePt t="201340" x="3822700" y="1314450"/>
          <p14:tracePt t="201352" x="3829050" y="1314450"/>
          <p14:tracePt t="201369" x="3841750" y="1314450"/>
          <p14:tracePt t="201386" x="3848100" y="1308100"/>
          <p14:tracePt t="201402" x="3860800" y="1301750"/>
          <p14:tracePt t="201419" x="3860800" y="1295400"/>
          <p14:tracePt t="201436" x="3867150" y="1295400"/>
          <p14:tracePt t="204823" x="3867150" y="1289050"/>
          <p14:tracePt t="204831" x="3867150" y="1282700"/>
          <p14:tracePt t="204847" x="3854450" y="1276350"/>
          <p14:tracePt t="204863" x="3848100" y="1276350"/>
          <p14:tracePt t="204917" x="3848100" y="1270000"/>
          <p14:tracePt t="204925" x="3841750" y="1270000"/>
          <p14:tracePt t="204941" x="3841750" y="1263650"/>
          <p14:tracePt t="204950" x="3829050" y="1263650"/>
          <p14:tracePt t="204966" x="3822700" y="1257300"/>
          <p14:tracePt t="204983" x="3816350" y="1257300"/>
          <p14:tracePt t="205003" x="3810000" y="1250950"/>
          <p14:tracePt t="205299" x="3810000" y="1244600"/>
          <p14:tracePt t="205307" x="3810000" y="1238250"/>
          <p14:tracePt t="205316" x="3810000" y="1231900"/>
          <p14:tracePt t="205333" x="3803650" y="1225550"/>
          <p14:tracePt t="205349" x="3797300" y="1225550"/>
          <p14:tracePt t="205366" x="3784600" y="1219200"/>
          <p14:tracePt t="205383" x="3771900" y="1219200"/>
          <p14:tracePt t="205399" x="3740150" y="1219200"/>
          <p14:tracePt t="205417" x="3708400" y="1257300"/>
          <p14:tracePt t="205432" x="3689350" y="1270000"/>
          <p14:tracePt t="205449" x="3663950" y="1289050"/>
          <p14:tracePt t="205466" x="3651250" y="1301750"/>
          <p14:tracePt t="205483" x="3644900" y="1314450"/>
          <p14:tracePt t="205499" x="3638550" y="1327150"/>
          <p14:tracePt t="205516" x="3638550" y="1333500"/>
          <p14:tracePt t="205572" x="3638550" y="1339850"/>
          <p14:tracePt t="205627" x="3638550" y="1346200"/>
          <p14:tracePt t="205643" x="3644900" y="1352550"/>
          <p14:tracePt t="205652" x="3651250" y="1365250"/>
          <p14:tracePt t="205659" x="3657600" y="1377950"/>
          <p14:tracePt t="205667" x="3670300" y="1384300"/>
          <p14:tracePt t="205682" x="3702050" y="1416050"/>
          <p14:tracePt t="205699" x="3727450" y="1428750"/>
          <p14:tracePt t="205716" x="3746500" y="1441450"/>
          <p14:tracePt t="205732" x="3771900" y="1441450"/>
          <p14:tracePt t="205749" x="3778250" y="1441450"/>
          <p14:tracePt t="205766" x="3790950" y="1441450"/>
          <p14:tracePt t="205799" x="3797300" y="1441450"/>
          <p14:tracePt t="205847" x="3797300" y="1447800"/>
          <p14:tracePt t="205853" x="3790950" y="1447800"/>
          <p14:tracePt t="205865" x="3784600" y="1447800"/>
          <p14:tracePt t="205882" x="3765550" y="1447800"/>
          <p14:tracePt t="205899" x="3733800" y="1447800"/>
          <p14:tracePt t="205915" x="3708400" y="1447800"/>
          <p14:tracePt t="205932" x="3632200" y="1460500"/>
          <p14:tracePt t="205949" x="3619500" y="1460500"/>
          <p14:tracePt t="241711" x="3613150" y="1466850"/>
          <p14:tracePt t="241755" x="3568700" y="1485900"/>
          <p14:tracePt t="241769" x="3562350" y="1492250"/>
          <p14:tracePt t="241875" x="3556000" y="1492250"/>
          <p14:tracePt t="241915" x="3549650" y="1492250"/>
          <p14:tracePt t="241931" x="3543300" y="1492250"/>
          <p14:tracePt t="241939" x="3543300" y="1485900"/>
          <p14:tracePt t="241956" x="3536950" y="1479550"/>
          <p14:tracePt t="241969" x="3517900" y="1473200"/>
          <p14:tracePt t="241986" x="3511550" y="1460500"/>
          <p14:tracePt t="242003" x="3505200" y="1460500"/>
          <p14:tracePt t="242019" x="3498850" y="1454150"/>
          <p14:tracePt t="242036" x="3492500" y="1447800"/>
          <p14:tracePt t="242052" x="3479800" y="1441450"/>
          <p14:tracePt t="242069" x="3454400" y="1428750"/>
          <p14:tracePt t="242086" x="3429000" y="1422400"/>
          <p14:tracePt t="242102" x="3403600" y="1422400"/>
          <p14:tracePt t="242119" x="3371850" y="1409700"/>
          <p14:tracePt t="242136" x="3340100" y="1403350"/>
          <p14:tracePt t="242152" x="3308350" y="1397000"/>
          <p14:tracePt t="242169" x="3270250" y="1384300"/>
          <p14:tracePt t="242186" x="3257550" y="1371600"/>
          <p14:tracePt t="242202" x="3232150" y="1358900"/>
          <p14:tracePt t="242219" x="3219450" y="1339850"/>
          <p14:tracePt t="242236" x="3206750" y="1320800"/>
          <p14:tracePt t="242252" x="3194050" y="1295400"/>
          <p14:tracePt t="242269" x="3175000" y="1276350"/>
          <p14:tracePt t="242286" x="3168650" y="1270000"/>
          <p14:tracePt t="242302" x="3162300" y="1263650"/>
          <p14:tracePt t="242319" x="3162300" y="1250950"/>
          <p14:tracePt t="242336" x="3162300" y="1231900"/>
          <p14:tracePt t="242352" x="3155950" y="1200150"/>
          <p14:tracePt t="242369" x="3162300" y="1193800"/>
          <p14:tracePt t="242386" x="3194050" y="1193800"/>
          <p14:tracePt t="242402" x="3238500" y="1187450"/>
          <p14:tracePt t="242419" x="3282950" y="1187450"/>
          <p14:tracePt t="242435" x="3333750" y="1181100"/>
          <p14:tracePt t="242452" x="3352800" y="1168400"/>
          <p14:tracePt t="242469" x="3390900" y="1155700"/>
          <p14:tracePt t="242485" x="3422650" y="1143000"/>
          <p14:tracePt t="242502" x="3460750" y="1136650"/>
          <p14:tracePt t="242519" x="3511550" y="1130300"/>
          <p14:tracePt t="242535" x="3543300" y="1111250"/>
          <p14:tracePt t="242552" x="3549650" y="1098550"/>
          <p14:tracePt t="242569" x="3556000" y="1098550"/>
          <p14:tracePt t="242585" x="3556000" y="1092200"/>
          <p14:tracePt t="242602" x="3536950" y="1060450"/>
          <p14:tracePt t="242618" x="3511550" y="1041400"/>
          <p14:tracePt t="242637" x="3473450" y="1022350"/>
          <p14:tracePt t="242651" x="3441700" y="1016000"/>
          <p14:tracePt t="242671" x="3416300" y="1009650"/>
          <p14:tracePt t="242685" x="3384550" y="1003300"/>
          <p14:tracePt t="242701" x="3371850" y="1003300"/>
          <p14:tracePt t="242721" x="3352800" y="1003300"/>
          <p14:tracePt t="247407" x="3346450" y="1003300"/>
          <p14:tracePt t="247415" x="3340100" y="1003300"/>
          <p14:tracePt t="247423" x="3327400" y="1009650"/>
          <p14:tracePt t="247432" x="3308350" y="1016000"/>
          <p14:tracePt t="247469" x="3308350" y="1022350"/>
          <p14:tracePt t="247485" x="3327400" y="1035050"/>
          <p14:tracePt t="247493" x="3340100" y="1041400"/>
          <p14:tracePt t="247501" x="3365500" y="1054100"/>
          <p14:tracePt t="247515" x="3397250" y="1066800"/>
          <p14:tracePt t="247531" x="3556000" y="1111250"/>
          <p14:tracePt t="247548" x="3689350" y="1123950"/>
          <p14:tracePt t="247567" x="3778250" y="1123950"/>
          <p14:tracePt t="247584" x="3848100" y="1117600"/>
          <p14:tracePt t="247600" x="3892550" y="1117600"/>
          <p14:tracePt t="247615" x="3911600" y="1117600"/>
          <p14:tracePt t="247704" x="3892550" y="1117600"/>
          <p14:tracePt t="247711" x="3886200" y="1117600"/>
          <p14:tracePt t="247719" x="3854450" y="1130300"/>
          <p14:tracePt t="247731" x="3848100" y="1130300"/>
          <p14:tracePt t="247748" x="3816350" y="1149350"/>
          <p14:tracePt t="247765" x="3797300" y="1155700"/>
          <p14:tracePt t="247781" x="3790950" y="1162050"/>
          <p14:tracePt t="247923" x="3810000" y="1162050"/>
          <p14:tracePt t="247932" x="3854450" y="1162050"/>
          <p14:tracePt t="247939" x="3898900" y="1149350"/>
          <p14:tracePt t="247948" x="3943350" y="1130300"/>
          <p14:tracePt t="247964" x="3987800" y="1092200"/>
          <p14:tracePt t="247981" x="4019550" y="1060450"/>
          <p14:tracePt t="247998" x="4051300" y="1016000"/>
          <p14:tracePt t="248014" x="4076700" y="977900"/>
          <p14:tracePt t="248031" x="4095750" y="952500"/>
          <p14:tracePt t="248047" x="4095750" y="933450"/>
          <p14:tracePt t="248064" x="4095750" y="927100"/>
          <p14:tracePt t="248081" x="4095750" y="908050"/>
          <p14:tracePt t="248097" x="4095750" y="889000"/>
          <p14:tracePt t="248114" x="4095750" y="882650"/>
          <p14:tracePt t="248227" x="4102100" y="895350"/>
          <p14:tracePt t="248235" x="4108450" y="908050"/>
          <p14:tracePt t="248247" x="4108450" y="920750"/>
          <p14:tracePt t="248264" x="4121150" y="939800"/>
          <p14:tracePt t="248281" x="4140200" y="977900"/>
          <p14:tracePt t="248297" x="4152900" y="1003300"/>
          <p14:tracePt t="248314" x="4159250" y="1016000"/>
          <p14:tracePt t="248331" x="4165600" y="1016000"/>
          <p14:tracePt t="248347" x="4165600" y="1022350"/>
          <p14:tracePt t="248399" x="4165600" y="1028700"/>
          <p14:tracePt t="248697" x="4152900" y="1028700"/>
          <p14:tracePt t="248703" x="4140200" y="1041400"/>
          <p14:tracePt t="248714" x="4127500" y="1047750"/>
          <p14:tracePt t="248730" x="4083050" y="1066800"/>
          <p14:tracePt t="248747" x="4032250" y="1092200"/>
          <p14:tracePt t="248764" x="3968750" y="1136650"/>
          <p14:tracePt t="248780" x="3733800" y="1416050"/>
          <p14:tracePt t="248797" x="3505200" y="1714500"/>
          <p14:tracePt t="248814" x="3295650" y="2089150"/>
          <p14:tracePt t="248830" x="3111500" y="2362200"/>
          <p14:tracePt t="248847" x="3028950" y="2444750"/>
          <p14:tracePt t="248863" x="2971800" y="2463800"/>
          <p14:tracePt t="248879" x="2946400" y="2463800"/>
          <p14:tracePt t="248896" x="2921000" y="2463800"/>
          <p14:tracePt t="248912" x="2889250" y="2476500"/>
          <p14:tracePt t="248929" x="2857500" y="2489200"/>
          <p14:tracePt t="248946" x="2832100" y="2514600"/>
          <p14:tracePt t="248962" x="2825750" y="2514600"/>
          <p14:tracePt t="248979" x="2813050" y="2514600"/>
          <p14:tracePt t="248996" x="2800350" y="2520950"/>
          <p14:tracePt t="249012" x="2774950" y="2533650"/>
          <p14:tracePt t="249029" x="2774950" y="2540000"/>
          <p14:tracePt t="249046" x="2762250" y="2546350"/>
          <p14:tracePt t="249062" x="2762250" y="2552700"/>
          <p14:tracePt t="249103" x="2755900" y="2552700"/>
          <p14:tracePt t="249251" x="2755900" y="2559050"/>
          <p14:tracePt t="249259" x="2749550" y="2559050"/>
          <p14:tracePt t="249369" x="2743200" y="2559050"/>
          <p14:tracePt t="249383" x="2736850" y="2559050"/>
          <p14:tracePt t="249509" x="2736850" y="2552700"/>
          <p14:tracePt t="249517" x="2743200" y="2540000"/>
          <p14:tracePt t="249526" x="2749550" y="2527300"/>
          <p14:tracePt t="249531" x="2774950" y="2508250"/>
          <p14:tracePt t="249545" x="2806700" y="2476500"/>
          <p14:tracePt t="249562" x="2882900" y="2406650"/>
          <p14:tracePt t="249578" x="3009900" y="2317750"/>
          <p14:tracePt t="249596" x="3270250" y="2108200"/>
          <p14:tracePt t="249613" x="3473450" y="1892300"/>
          <p14:tracePt t="249630" x="3606800" y="1778000"/>
          <p14:tracePt t="249646" x="3727450" y="1657350"/>
          <p14:tracePt t="249663" x="3790950" y="1574800"/>
          <p14:tracePt t="249680" x="3867150" y="1524000"/>
          <p14:tracePt t="249696" x="3949700" y="1479550"/>
          <p14:tracePt t="249713" x="3987800" y="1454150"/>
          <p14:tracePt t="249730" x="4013200" y="1428750"/>
          <p14:tracePt t="249746" x="4032250" y="1416050"/>
          <p14:tracePt t="249763" x="4057650" y="1409700"/>
          <p14:tracePt t="249782" x="4076700" y="1397000"/>
          <p14:tracePt t="249796" x="4102100" y="1384300"/>
          <p14:tracePt t="249813" x="4133850" y="1377950"/>
          <p14:tracePt t="249829" x="4152900" y="1358900"/>
          <p14:tracePt t="249846" x="4178300" y="1339850"/>
          <p14:tracePt t="249863" x="4197350" y="1320800"/>
          <p14:tracePt t="249879" x="4222750" y="1301750"/>
          <p14:tracePt t="249896" x="4267200" y="1276350"/>
          <p14:tracePt t="249912" x="4286250" y="1257300"/>
          <p14:tracePt t="249929" x="4298950" y="1244600"/>
          <p14:tracePt t="249947" x="4318000" y="1231900"/>
          <p14:tracePt t="249965" x="4343400" y="1225550"/>
          <p14:tracePt t="249979" x="4375150" y="1206500"/>
          <p14:tracePt t="249998" x="4400550" y="1187450"/>
          <p14:tracePt t="250015" x="4419600" y="1168400"/>
          <p14:tracePt t="250029" x="4425950" y="1162050"/>
          <p14:tracePt t="250046" x="4425950" y="1155700"/>
          <p14:tracePt t="250062" x="4438650" y="1136650"/>
          <p14:tracePt t="250079" x="4438650" y="1123950"/>
          <p14:tracePt t="250098" x="4457700" y="1098550"/>
          <p14:tracePt t="250112" x="4483100" y="1047750"/>
          <p14:tracePt t="250129" x="4502150" y="1016000"/>
          <p14:tracePt t="250148" x="4521200" y="971550"/>
          <p14:tracePt t="250162" x="4521200" y="952500"/>
          <p14:tracePt t="250181" x="4552950" y="920750"/>
          <p14:tracePt t="250198" x="4572000" y="901700"/>
          <p14:tracePt t="250213" x="4591050" y="882650"/>
          <p14:tracePt t="250229" x="4603750" y="863600"/>
          <p14:tracePt t="250246" x="4610100" y="844550"/>
          <p14:tracePt t="250262" x="4622800" y="831850"/>
          <p14:tracePt t="250279" x="4622800" y="812800"/>
          <p14:tracePt t="250296" x="4622800" y="806450"/>
          <p14:tracePt t="250312" x="4629150" y="793750"/>
          <p14:tracePt t="250329" x="4629150" y="781050"/>
          <p14:tracePt t="250346" x="4629150" y="774700"/>
          <p14:tracePt t="252517" x="4635500" y="774700"/>
          <p14:tracePt t="252523" x="4641850" y="774700"/>
          <p14:tracePt t="252531" x="4648200" y="774700"/>
          <p14:tracePt t="252544" x="4667250" y="774700"/>
          <p14:tracePt t="252563" x="4768850" y="787400"/>
          <p14:tracePt t="252577" x="4806950" y="787400"/>
          <p14:tracePt t="252596" x="4940300" y="787400"/>
          <p14:tracePt t="252610" x="4997450" y="787400"/>
          <p14:tracePt t="252627" x="5041900" y="781050"/>
          <p14:tracePt t="252644" x="5105400" y="781050"/>
          <p14:tracePt t="252660" x="5143500" y="781050"/>
          <p14:tracePt t="252677" x="5207000" y="781050"/>
          <p14:tracePt t="252695" x="5238750" y="781050"/>
          <p14:tracePt t="252710" x="5245100" y="787400"/>
          <p14:tracePt t="252775" x="5251450" y="787400"/>
          <p14:tracePt t="252781" x="5251450" y="793750"/>
          <p14:tracePt t="252853" x="5251450" y="800100"/>
          <p14:tracePt t="252867" x="5251450" y="812800"/>
          <p14:tracePt t="252875" x="5257800" y="819150"/>
          <p14:tracePt t="252883" x="5257800" y="831850"/>
          <p14:tracePt t="252894" x="5264150" y="850900"/>
          <p14:tracePt t="252910" x="5264150" y="857250"/>
          <p14:tracePt t="252927" x="5264150" y="863600"/>
          <p14:tracePt t="253001" x="5264150" y="869950"/>
          <p14:tracePt t="253025" x="5264150" y="876300"/>
          <p14:tracePt t="253031" x="5264150" y="882650"/>
          <p14:tracePt t="253043" x="5264150" y="889000"/>
          <p14:tracePt t="253060" x="5257800" y="901700"/>
          <p14:tracePt t="253077" x="5257800" y="908050"/>
          <p14:tracePt t="253093" x="5257800" y="920750"/>
          <p14:tracePt t="253110" x="5251450" y="958850"/>
          <p14:tracePt t="253127" x="5251450" y="984250"/>
          <p14:tracePt t="253143" x="5238750" y="1009650"/>
          <p14:tracePt t="253160" x="5238750" y="1028700"/>
          <p14:tracePt t="253176" x="5238750" y="1041400"/>
          <p14:tracePt t="253193" x="5238750" y="1060450"/>
          <p14:tracePt t="253210" x="5238750" y="1073150"/>
          <p14:tracePt t="253244" x="5238750" y="1079500"/>
          <p14:tracePt t="253260" x="5238750" y="1085850"/>
          <p14:tracePt t="257993" x="5251450" y="1085850"/>
          <p14:tracePt t="258001" x="5257800" y="1079500"/>
          <p14:tracePt t="258010" x="5283200" y="1073150"/>
          <p14:tracePt t="258023" x="5321300" y="1060450"/>
          <p14:tracePt t="258039" x="5346700" y="1047750"/>
          <p14:tracePt t="258056" x="5403850" y="1016000"/>
          <p14:tracePt t="258073" x="5448300" y="1003300"/>
          <p14:tracePt t="258089" x="5492750" y="977900"/>
          <p14:tracePt t="258106" x="5505450" y="958850"/>
          <p14:tracePt t="258123" x="5511800" y="952500"/>
          <p14:tracePt t="258139" x="5530850" y="939800"/>
          <p14:tracePt t="258157" x="5562600" y="927100"/>
          <p14:tracePt t="258173" x="5588000" y="901700"/>
          <p14:tracePt t="258189" x="5600700" y="895350"/>
          <p14:tracePt t="258206" x="5626100" y="869950"/>
          <p14:tracePt t="258223" x="5645150" y="831850"/>
          <p14:tracePt t="258239" x="5664200" y="806450"/>
          <p14:tracePt t="258256" x="5676900" y="762000"/>
          <p14:tracePt t="258273" x="5702300" y="723900"/>
          <p14:tracePt t="258289" x="5734050" y="679450"/>
          <p14:tracePt t="258306" x="5753100" y="647700"/>
          <p14:tracePt t="258322" x="5765800" y="615950"/>
          <p14:tracePt t="258339" x="5778500" y="577850"/>
          <p14:tracePt t="258356" x="5803900" y="508000"/>
          <p14:tracePt t="258359" x="5803900" y="482600"/>
          <p14:tracePt t="258372" x="5803900" y="450850"/>
          <p14:tracePt t="258389" x="5810250" y="381000"/>
          <p14:tracePt t="258407" x="5816600" y="292100"/>
          <p14:tracePt t="258422" x="5816600" y="260350"/>
          <p14:tracePt t="258439" x="5816600" y="228600"/>
          <p14:tracePt t="258456" x="5810250" y="215900"/>
          <p14:tracePt t="258472" x="5803900" y="203200"/>
          <p14:tracePt t="258489" x="5778500" y="196850"/>
          <p14:tracePt t="258506" x="5759450" y="184150"/>
          <p14:tracePt t="258522" x="5708650" y="177800"/>
          <p14:tracePt t="258539" x="5632450" y="177800"/>
          <p14:tracePt t="258555" x="5568950" y="177800"/>
          <p14:tracePt t="258575" x="5505450" y="190500"/>
          <p14:tracePt t="258591" x="5435600" y="215900"/>
          <p14:tracePt t="258605" x="5403850" y="234950"/>
          <p14:tracePt t="258622" x="5372100" y="260350"/>
          <p14:tracePt t="258639" x="5353050" y="292100"/>
          <p14:tracePt t="258655" x="5340350" y="342900"/>
          <p14:tracePt t="258672" x="5334000" y="463550"/>
          <p14:tracePt t="258689" x="5334000" y="584200"/>
          <p14:tracePt t="258705" x="5372100" y="717550"/>
          <p14:tracePt t="258722" x="5410200" y="901700"/>
          <p14:tracePt t="258739" x="5467350" y="1079500"/>
          <p14:tracePt t="258755" x="5524500" y="1212850"/>
          <p14:tracePt t="258772" x="5575300" y="1301750"/>
          <p14:tracePt t="258789" x="5588000" y="1327150"/>
          <p14:tracePt t="258805" x="5607050" y="1358900"/>
          <p14:tracePt t="258822" x="5651500" y="1384300"/>
          <p14:tracePt t="258839" x="5695950" y="1384300"/>
          <p14:tracePt t="258855" x="5734050" y="1384300"/>
          <p14:tracePt t="258872" x="5765800" y="1358900"/>
          <p14:tracePt t="258889" x="5784850" y="1339850"/>
          <p14:tracePt t="258905" x="5803900" y="1327150"/>
          <p14:tracePt t="258922" x="5816600" y="1308100"/>
          <p14:tracePt t="258938" x="5822950" y="1295400"/>
          <p14:tracePt t="258955" x="5822950" y="1282700"/>
          <p14:tracePt t="258972" x="5822950" y="1257300"/>
          <p14:tracePt t="258989" x="5822950" y="1244600"/>
          <p14:tracePt t="259005" x="5822950" y="1238250"/>
          <p14:tracePt t="259022" x="5822950" y="1225550"/>
          <p14:tracePt t="259055" x="5822950" y="1219200"/>
          <p14:tracePt t="259072" x="5822950" y="1212850"/>
          <p14:tracePt t="259089" x="5803900" y="1206500"/>
          <p14:tracePt t="259105" x="5791200" y="1200150"/>
          <p14:tracePt t="259122" x="5772150" y="1193800"/>
          <p14:tracePt t="259139" x="5740400" y="1181100"/>
          <p14:tracePt t="259155" x="5721350" y="1174750"/>
          <p14:tracePt t="259173" x="5594350" y="1149350"/>
          <p14:tracePt t="259188" x="5511800" y="1136650"/>
          <p14:tracePt t="259205" x="5422900" y="1130300"/>
          <p14:tracePt t="259222" x="5314950" y="1104900"/>
          <p14:tracePt t="259238" x="5264150" y="1092200"/>
          <p14:tracePt t="259255" x="5181600" y="1079500"/>
          <p14:tracePt t="259272" x="5143500" y="1079500"/>
          <p14:tracePt t="259288" x="5137150" y="1079500"/>
          <p14:tracePt t="259525" x="5124450" y="1079500"/>
          <p14:tracePt t="259531" x="5124450" y="1098550"/>
          <p14:tracePt t="259540" x="5118100" y="1111250"/>
          <p14:tracePt t="259554" x="5111750" y="1136650"/>
          <p14:tracePt t="259571" x="5111750" y="1168400"/>
          <p14:tracePt t="259588" x="5111750" y="1187450"/>
          <p14:tracePt t="259604" x="5111750" y="1206500"/>
          <p14:tracePt t="259621" x="5111750" y="1231900"/>
          <p14:tracePt t="259638" x="5124450" y="1238250"/>
          <p14:tracePt t="259655" x="5130800" y="1250950"/>
          <p14:tracePt t="259688" x="5143500" y="1257300"/>
          <p14:tracePt t="259735" x="5149850" y="1257300"/>
          <p14:tracePt t="260095" x="5149850" y="1263650"/>
          <p14:tracePt t="260101" x="5149850" y="1270000"/>
          <p14:tracePt t="260109" x="5149850" y="1282700"/>
          <p14:tracePt t="260121" x="5149850" y="1289050"/>
          <p14:tracePt t="260138" x="5143500" y="1295400"/>
          <p14:tracePt t="260154" x="5143500" y="1301750"/>
          <p14:tracePt t="261313" x="5149850" y="1301750"/>
          <p14:tracePt t="261329" x="5156200" y="1301750"/>
          <p14:tracePt t="261337" x="5156200" y="1308100"/>
          <p14:tracePt t="261352" x="5162550" y="1308100"/>
          <p14:tracePt t="261383" x="5168900" y="1308100"/>
          <p14:tracePt t="261414" x="5175250" y="1308100"/>
          <p14:tracePt t="261423" x="5181600" y="1308100"/>
          <p14:tracePt t="261436" x="5187950" y="1308100"/>
          <p14:tracePt t="261453" x="5194300" y="1308100"/>
          <p14:tracePt t="261468" x="5200650" y="1308100"/>
          <p14:tracePt t="261476" x="5207000" y="1308100"/>
          <p14:tracePt t="261492" x="5213350" y="1308100"/>
          <p14:tracePt t="261503" x="5219700" y="1308100"/>
          <p14:tracePt t="261519" x="5232400" y="1301750"/>
          <p14:tracePt t="261536" x="5245100" y="1301750"/>
          <p14:tracePt t="261553" x="5251450" y="1295400"/>
          <p14:tracePt t="261569" x="5257800" y="1295400"/>
          <p14:tracePt t="261586" x="5270500" y="1295400"/>
          <p14:tracePt t="261821" x="5283200" y="1295400"/>
          <p14:tracePt t="261829" x="5295900" y="1295400"/>
          <p14:tracePt t="261838" x="5308600" y="1295400"/>
          <p14:tracePt t="261854" x="5314950" y="1295400"/>
          <p14:tracePt t="261869" x="5327650" y="1295400"/>
          <p14:tracePt t="261886" x="5334000" y="1295400"/>
          <p14:tracePt t="261903" x="5346700" y="1295400"/>
          <p14:tracePt t="261920" x="5359400" y="1295400"/>
          <p14:tracePt t="261936" x="5365750" y="1295400"/>
          <p14:tracePt t="261953" x="5391150" y="1295400"/>
          <p14:tracePt t="261969" x="5403850" y="1295400"/>
          <p14:tracePt t="261986" x="5435600" y="1295400"/>
          <p14:tracePt t="262003" x="5461000" y="1295400"/>
          <p14:tracePt t="262019" x="5486400" y="1295400"/>
          <p14:tracePt t="262036" x="5499100" y="1295400"/>
          <p14:tracePt t="262053" x="5518150" y="1282700"/>
          <p14:tracePt t="262069" x="5530850" y="1257300"/>
          <p14:tracePt t="262086" x="5562600" y="1225550"/>
          <p14:tracePt t="262103" x="5588000" y="1193800"/>
          <p14:tracePt t="262119" x="5613400" y="1174750"/>
          <p14:tracePt t="262136" x="5632450" y="1143000"/>
          <p14:tracePt t="262153" x="5638800" y="1117600"/>
          <p14:tracePt t="262169" x="5638800" y="1092200"/>
          <p14:tracePt t="262186" x="5651500" y="1047750"/>
          <p14:tracePt t="262203" x="5657850" y="1016000"/>
          <p14:tracePt t="262219" x="5657850" y="977900"/>
          <p14:tracePt t="262236" x="5657850" y="958850"/>
          <p14:tracePt t="262253" x="5657850" y="939800"/>
          <p14:tracePt t="262269" x="5657850" y="927100"/>
          <p14:tracePt t="262286" x="5657850" y="914400"/>
          <p14:tracePt t="262302" x="5657850" y="908050"/>
          <p14:tracePt t="262319" x="5657850" y="901700"/>
          <p14:tracePt t="262336" x="5664200" y="895350"/>
          <p14:tracePt t="262369" x="5670550" y="889000"/>
          <p14:tracePt t="262386" x="5676900" y="889000"/>
          <p14:tracePt t="262657" x="5683250" y="889000"/>
          <p14:tracePt t="262673" x="5695950" y="895350"/>
          <p14:tracePt t="262679" x="5715000" y="895350"/>
          <p14:tracePt t="262689" x="5753100" y="882650"/>
          <p14:tracePt t="262702" x="5803900" y="850900"/>
          <p14:tracePt t="262719" x="5892800" y="787400"/>
          <p14:tracePt t="262735" x="5969000" y="736600"/>
          <p14:tracePt t="262752" x="6026150" y="685800"/>
          <p14:tracePt t="262769" x="6057900" y="635000"/>
          <p14:tracePt t="262785" x="6076950" y="596900"/>
          <p14:tracePt t="262802" x="6076950" y="584200"/>
          <p14:tracePt t="262819" x="6076950" y="558800"/>
          <p14:tracePt t="262835" x="6076950" y="546100"/>
          <p14:tracePt t="262852" x="6076950" y="514350"/>
          <p14:tracePt t="262869" x="6076950" y="488950"/>
          <p14:tracePt t="262885" x="6070600" y="469900"/>
          <p14:tracePt t="262902" x="6070600" y="450850"/>
          <p14:tracePt t="262919" x="6070600" y="431800"/>
          <p14:tracePt t="262935" x="6057900" y="425450"/>
          <p14:tracePt t="262952" x="6051550" y="412750"/>
          <p14:tracePt t="262969" x="6045200" y="406400"/>
          <p14:tracePt t="262985" x="6032500" y="393700"/>
          <p14:tracePt t="263002" x="6007100" y="393700"/>
          <p14:tracePt t="263019" x="5969000" y="400050"/>
          <p14:tracePt t="263035" x="5918200" y="419100"/>
          <p14:tracePt t="263052" x="5886450" y="463550"/>
          <p14:tracePt t="263069" x="5835650" y="565150"/>
          <p14:tracePt t="263085" x="5810250" y="685800"/>
          <p14:tracePt t="263102" x="5778500" y="901700"/>
          <p14:tracePt t="263119" x="5753100" y="1028700"/>
          <p14:tracePt t="263135" x="5746750" y="1162050"/>
          <p14:tracePt t="263152" x="5740400" y="1308100"/>
          <p14:tracePt t="263168" x="5740400" y="1358900"/>
          <p14:tracePt t="263185" x="5746750" y="1377950"/>
          <p14:tracePt t="263202" x="5746750" y="1384300"/>
          <p14:tracePt t="263273" x="5753100" y="1384300"/>
          <p14:tracePt t="263281" x="5759450" y="1384300"/>
          <p14:tracePt t="263289" x="5765800" y="1384300"/>
          <p14:tracePt t="263302" x="5772150" y="1384300"/>
          <p14:tracePt t="263318" x="5784850" y="1384300"/>
          <p14:tracePt t="263335" x="5797550" y="1384300"/>
          <p14:tracePt t="263352" x="5803900" y="1390650"/>
          <p14:tracePt t="263368" x="5822950" y="1397000"/>
          <p14:tracePt t="263385" x="5835650" y="1397000"/>
          <p14:tracePt t="263402" x="5854700" y="1397000"/>
          <p14:tracePt t="263418" x="5861050" y="1397000"/>
          <p14:tracePt t="263435" x="5892800" y="1403350"/>
          <p14:tracePt t="263452" x="5943600" y="1416050"/>
          <p14:tracePt t="263468" x="6026150" y="1416050"/>
          <p14:tracePt t="263485" x="6089650" y="1403350"/>
          <p14:tracePt t="263502" x="6121400" y="1390650"/>
          <p14:tracePt t="263518" x="6159500" y="1358900"/>
          <p14:tracePt t="263535" x="6191250" y="1358900"/>
          <p14:tracePt t="263551" x="6197600" y="1352550"/>
          <p14:tracePt t="263568" x="6216650" y="1352550"/>
          <p14:tracePt t="263585" x="6229350" y="1352550"/>
          <p14:tracePt t="263601" x="6235700" y="1352550"/>
          <p14:tracePt t="263618" x="6248400" y="1358900"/>
          <p14:tracePt t="263665" x="6254750" y="1358900"/>
          <p14:tracePt t="264125" x="6248400" y="1358900"/>
          <p14:tracePt t="264173" x="6242050" y="1358900"/>
          <p14:tracePt t="264219" x="6235700" y="1358900"/>
          <p14:tracePt t="264235" x="6229350" y="1358900"/>
          <p14:tracePt t="264251" x="6216650" y="1358900"/>
          <p14:tracePt t="264259" x="6203950" y="1358900"/>
          <p14:tracePt t="264268" x="6197600" y="1358900"/>
          <p14:tracePt t="264284" x="6184900" y="1358900"/>
          <p14:tracePt t="264301" x="6153150" y="1358900"/>
          <p14:tracePt t="264317" x="6102350" y="1352550"/>
          <p14:tracePt t="264334" x="6076950" y="1346200"/>
          <p14:tracePt t="264351" x="6032500" y="1339850"/>
          <p14:tracePt t="264367" x="5994400" y="1327150"/>
          <p14:tracePt t="264384" x="5956300" y="1320800"/>
          <p14:tracePt t="264401" x="5924550" y="1308100"/>
          <p14:tracePt t="264417" x="5892800" y="1301750"/>
          <p14:tracePt t="264434" x="5873750" y="1301750"/>
          <p14:tracePt t="264451" x="5854700" y="1301750"/>
          <p14:tracePt t="264484" x="5829300" y="1289050"/>
          <p14:tracePt t="264501" x="5816600" y="1276350"/>
          <p14:tracePt t="264517" x="5765800" y="1276350"/>
          <p14:tracePt t="264534" x="5740400" y="1263650"/>
          <p14:tracePt t="264550" x="5715000" y="1263650"/>
          <p14:tracePt t="264567" x="5664200" y="1244600"/>
          <p14:tracePt t="264584" x="5588000" y="1231900"/>
          <p14:tracePt t="264603" x="5473700" y="1212850"/>
          <p14:tracePt t="264617" x="5416550" y="1193800"/>
          <p14:tracePt t="264634" x="5372100" y="1187450"/>
          <p14:tracePt t="264650" x="5289550" y="1168400"/>
          <p14:tracePt t="264667" x="5238750" y="1168400"/>
          <p14:tracePt t="264684" x="5213350" y="1155700"/>
          <p14:tracePt t="264700" x="5162550" y="1149350"/>
          <p14:tracePt t="264717" x="5111750" y="1136650"/>
          <p14:tracePt t="264734" x="5041900" y="1111250"/>
          <p14:tracePt t="264751" x="4978400" y="1092200"/>
          <p14:tracePt t="264767" x="4933950" y="1079500"/>
          <p14:tracePt t="264784" x="4902200" y="1079500"/>
          <p14:tracePt t="264800" x="4889500" y="1066800"/>
          <p14:tracePt t="264817" x="4864100" y="1066800"/>
          <p14:tracePt t="264834" x="4845050" y="1054100"/>
          <p14:tracePt t="264850" x="4800600" y="1035050"/>
          <p14:tracePt t="264867" x="4768850" y="1022350"/>
          <p14:tracePt t="264884" x="4737100" y="1009650"/>
          <p14:tracePt t="264900" x="4718050" y="1003300"/>
          <p14:tracePt t="264917" x="4686300" y="990600"/>
          <p14:tracePt t="264934" x="4648200" y="971550"/>
          <p14:tracePt t="264950" x="4572000" y="933450"/>
          <p14:tracePt t="264967" x="4514850" y="914400"/>
          <p14:tracePt t="264984" x="4464050" y="895350"/>
          <p14:tracePt t="265003" x="4394200" y="844550"/>
          <p14:tracePt t="265017" x="4343400" y="806450"/>
          <p14:tracePt t="265034" x="4305300" y="768350"/>
          <p14:tracePt t="265050" x="4279900" y="742950"/>
          <p14:tracePt t="265067" x="4267200" y="717550"/>
          <p14:tracePt t="265084" x="4267200" y="692150"/>
          <p14:tracePt t="265100" x="4267200" y="673100"/>
          <p14:tracePt t="265117" x="4267200" y="635000"/>
          <p14:tracePt t="265134" x="4279900" y="590550"/>
          <p14:tracePt t="265150" x="4292600" y="533400"/>
          <p14:tracePt t="265167" x="4305300" y="495300"/>
          <p14:tracePt t="265184" x="4311650" y="469900"/>
          <p14:tracePt t="265200" x="4324350" y="463550"/>
          <p14:tracePt t="265217" x="4330700" y="438150"/>
          <p14:tracePt t="265233" x="4330700" y="419100"/>
          <p14:tracePt t="265250" x="4330700" y="393700"/>
          <p14:tracePt t="265267" x="4330700" y="381000"/>
          <p14:tracePt t="265283" x="4324350" y="361950"/>
          <p14:tracePt t="265300" x="4318000" y="355600"/>
          <p14:tracePt t="265317" x="4286250" y="323850"/>
          <p14:tracePt t="265333" x="4254500" y="304800"/>
          <p14:tracePt t="265350" x="4203700" y="279400"/>
          <p14:tracePt t="265367" x="4159250" y="260350"/>
          <p14:tracePt t="265383" x="4133850" y="254000"/>
          <p14:tracePt t="265400" x="4114800" y="254000"/>
          <p14:tracePt t="265417" x="4095750" y="247650"/>
          <p14:tracePt t="265433" x="4070350" y="247650"/>
          <p14:tracePt t="265450" x="4032250" y="247650"/>
          <p14:tracePt t="265467" x="4006850" y="254000"/>
          <p14:tracePt t="265483" x="3981450" y="254000"/>
          <p14:tracePt t="265500" x="3956050" y="266700"/>
          <p14:tracePt t="265517" x="3937000" y="279400"/>
          <p14:tracePt t="265533" x="3911600" y="292100"/>
          <p14:tracePt t="265550" x="3886200" y="317500"/>
          <p14:tracePt t="265566" x="3860800" y="336550"/>
          <p14:tracePt t="265583" x="3835400" y="381000"/>
          <p14:tracePt t="265600" x="3797300" y="412750"/>
          <p14:tracePt t="265616" x="3759200" y="450850"/>
          <p14:tracePt t="265633" x="3733800" y="476250"/>
          <p14:tracePt t="265650" x="3714750" y="488950"/>
          <p14:tracePt t="265667" x="3695700" y="501650"/>
          <p14:tracePt t="265683" x="3676650" y="527050"/>
          <p14:tracePt t="265700" x="3670300" y="558800"/>
          <p14:tracePt t="265716" x="3651250" y="622300"/>
          <p14:tracePt t="265733" x="3632200" y="704850"/>
          <p14:tracePt t="265750" x="3625850" y="787400"/>
          <p14:tracePt t="265766" x="3613150" y="889000"/>
          <p14:tracePt t="265783" x="3606800" y="939800"/>
          <p14:tracePt t="265800" x="3606800" y="996950"/>
          <p14:tracePt t="265816" x="3606800" y="1047750"/>
          <p14:tracePt t="265833" x="3613150" y="1123950"/>
          <p14:tracePt t="265850" x="3632200" y="1212850"/>
          <p14:tracePt t="265853" x="3644900" y="1257300"/>
          <p14:tracePt t="265866" x="3702050" y="1346200"/>
          <p14:tracePt t="265883" x="3752850" y="1435100"/>
          <p14:tracePt t="265900" x="3810000" y="1504950"/>
          <p14:tracePt t="265916" x="3873500" y="1568450"/>
          <p14:tracePt t="265933" x="3968750" y="1619250"/>
          <p14:tracePt t="265949" x="4057650" y="1657350"/>
          <p14:tracePt t="265966" x="4152900" y="1689100"/>
          <p14:tracePt t="265985" x="4311650" y="1714500"/>
          <p14:tracePt t="266002" x="4413250" y="1733550"/>
          <p14:tracePt t="266018" x="4552950" y="1720850"/>
          <p14:tracePt t="266035" x="4654550" y="1708150"/>
          <p14:tracePt t="266051" x="4749800" y="1676400"/>
          <p14:tracePt t="266068" x="4819650" y="1644650"/>
          <p14:tracePt t="266085" x="4895850" y="1568450"/>
          <p14:tracePt t="266101" x="4933950" y="1492250"/>
          <p14:tracePt t="266118" x="4965700" y="1397000"/>
          <p14:tracePt t="266135" x="4972050" y="1308100"/>
          <p14:tracePt t="266149" x="4972050" y="1212850"/>
          <p14:tracePt t="266168" x="4965700" y="1136650"/>
          <p14:tracePt t="266185" x="4946650" y="1079500"/>
          <p14:tracePt t="266199" x="4933950" y="1028700"/>
          <p14:tracePt t="266216" x="4908550" y="977900"/>
          <p14:tracePt t="266233" x="4889500" y="946150"/>
          <p14:tracePt t="266249" x="4876800" y="920750"/>
          <p14:tracePt t="266266" x="4870450" y="889000"/>
          <p14:tracePt t="266283" x="4864100" y="882650"/>
          <p14:tracePt t="266383" x="4857750" y="882650"/>
          <p14:tracePt t="266391" x="4857750" y="876300"/>
          <p14:tracePt t="266773" x="4857750" y="882650"/>
          <p14:tracePt t="266781" x="4857750" y="889000"/>
          <p14:tracePt t="266789" x="4857750" y="895350"/>
          <p14:tracePt t="266805" x="4857750" y="901700"/>
          <p14:tracePt t="266821" x="4857750" y="908050"/>
          <p14:tracePt t="268211" x="4883150" y="908050"/>
          <p14:tracePt t="268219" x="4908550" y="920750"/>
          <p14:tracePt t="268231" x="4953000" y="933450"/>
          <p14:tracePt t="268248" x="5092700" y="952500"/>
          <p14:tracePt t="268264" x="5156200" y="965200"/>
          <p14:tracePt t="268281" x="5187950" y="971550"/>
          <p14:tracePt t="268297" x="5194300" y="971550"/>
          <p14:tracePt t="268314" x="5207000" y="965200"/>
          <p14:tracePt t="268331" x="5219700" y="952500"/>
          <p14:tracePt t="268348" x="5226050" y="920750"/>
          <p14:tracePt t="268364" x="5232400" y="914400"/>
          <p14:tracePt t="268381" x="5238750" y="895350"/>
          <p14:tracePt t="268398" x="5245100" y="889000"/>
          <p14:tracePt t="268414" x="5251450" y="876300"/>
          <p14:tracePt t="268431" x="5264150" y="863600"/>
          <p14:tracePt t="268447" x="5270500" y="857250"/>
          <p14:tracePt t="268464" x="5276850" y="850900"/>
          <p14:tracePt t="268481" x="5289550" y="850900"/>
          <p14:tracePt t="268497" x="5302250" y="844550"/>
          <p14:tracePt t="268514" x="5327650" y="838200"/>
          <p14:tracePt t="268531" x="5391150" y="838200"/>
          <p14:tracePt t="268548" x="5416550" y="831850"/>
          <p14:tracePt t="268564" x="5454650" y="831850"/>
          <p14:tracePt t="268583" x="5473700" y="825500"/>
          <p14:tracePt t="268600" x="5530850" y="825500"/>
          <p14:tracePt t="268616" x="5556250" y="825500"/>
          <p14:tracePt t="268630" x="5562600" y="825500"/>
          <p14:tracePt t="268647" x="5588000" y="825500"/>
          <p14:tracePt t="268664" x="5613400" y="819150"/>
          <p14:tracePt t="268681" x="5638800" y="800100"/>
          <p14:tracePt t="268697" x="5657850" y="774700"/>
          <p14:tracePt t="268714" x="5676900" y="736600"/>
          <p14:tracePt t="268730" x="5689600" y="698500"/>
          <p14:tracePt t="268747" x="5708650" y="647700"/>
          <p14:tracePt t="268764" x="5734050" y="565150"/>
          <p14:tracePt t="268780" x="5740400" y="488950"/>
          <p14:tracePt t="268797" x="5746750" y="431800"/>
          <p14:tracePt t="268814" x="5746750" y="342900"/>
          <p14:tracePt t="268831" x="5734050" y="273050"/>
          <p14:tracePt t="268847" x="5727700" y="203200"/>
          <p14:tracePt t="268851" x="5721350" y="190500"/>
          <p14:tracePt t="268864" x="5708650" y="165100"/>
          <p14:tracePt t="268880" x="5689600" y="127000"/>
          <p14:tracePt t="268897" x="5657850" y="82550"/>
          <p14:tracePt t="268914" x="5619750" y="57150"/>
          <p14:tracePt t="268930" x="5568950" y="44450"/>
          <p14:tracePt t="268947" x="5524500" y="44450"/>
          <p14:tracePt t="268964" x="5467350" y="57150"/>
          <p14:tracePt t="268981" x="5429250" y="76200"/>
          <p14:tracePt t="268997" x="5372100" y="127000"/>
          <p14:tracePt t="269015" x="5334000" y="190500"/>
          <p14:tracePt t="269030" x="5289550" y="260350"/>
          <p14:tracePt t="269047" x="5251450" y="342900"/>
          <p14:tracePt t="269064" x="5238750" y="381000"/>
          <p14:tracePt t="269080" x="5232400" y="438150"/>
          <p14:tracePt t="269097" x="5219700" y="501650"/>
          <p14:tracePt t="269114" x="5226050" y="590550"/>
          <p14:tracePt t="269130" x="5226050" y="704850"/>
          <p14:tracePt t="269147" x="5251450" y="819150"/>
          <p14:tracePt t="269164" x="5314950" y="952500"/>
          <p14:tracePt t="269180" x="5372100" y="1047750"/>
          <p14:tracePt t="269197" x="5422900" y="1092200"/>
          <p14:tracePt t="269214" x="5441950" y="1104900"/>
          <p14:tracePt t="269230" x="5454650" y="1117600"/>
          <p14:tracePt t="269247" x="5473700" y="1123950"/>
          <p14:tracePt t="269263" x="5480050" y="1123950"/>
          <p14:tracePt t="269587" x="5480050" y="1136650"/>
          <p14:tracePt t="269592" x="5480050" y="1143000"/>
          <p14:tracePt t="269601" x="5486400" y="1149350"/>
          <p14:tracePt t="269613" x="5492750" y="1168400"/>
          <p14:tracePt t="269630" x="5499100" y="1181100"/>
          <p14:tracePt t="269646" x="5505450" y="1206500"/>
          <p14:tracePt t="269663" x="5518150" y="1225550"/>
          <p14:tracePt t="269680" x="5537200" y="1263650"/>
          <p14:tracePt t="269697" x="5568950" y="1295400"/>
          <p14:tracePt t="269713" x="5594350" y="1314450"/>
          <p14:tracePt t="269730" x="5626100" y="1333500"/>
          <p14:tracePt t="269746" x="5664200" y="1346200"/>
          <p14:tracePt t="269763" x="5702300" y="1358900"/>
          <p14:tracePt t="269779" x="5740400" y="1371600"/>
          <p14:tracePt t="269796" x="5854700" y="1409700"/>
          <p14:tracePt t="269813" x="5962650" y="1441450"/>
          <p14:tracePt t="269830" x="6051550" y="1454150"/>
          <p14:tracePt t="269846" x="6134100" y="1460500"/>
          <p14:tracePt t="269863" x="6203950" y="1466850"/>
          <p14:tracePt t="269880" x="6248400" y="1466850"/>
          <p14:tracePt t="269896" x="6330950" y="1466850"/>
          <p14:tracePt t="269913" x="6394450" y="1466850"/>
          <p14:tracePt t="269929" x="6464300" y="1460500"/>
          <p14:tracePt t="269946" x="6508750" y="1454150"/>
          <p14:tracePt t="269962" x="6559550" y="1447800"/>
          <p14:tracePt t="269979" x="6661150" y="1428750"/>
          <p14:tracePt t="269996" x="6756400" y="1397000"/>
          <p14:tracePt t="270013" x="6826250" y="1377950"/>
          <p14:tracePt t="270032" x="6877050" y="1352550"/>
          <p14:tracePt t="270046" x="6908800" y="1327150"/>
          <p14:tracePt t="270065" x="6946900" y="1295400"/>
          <p14:tracePt t="270079" x="6985000" y="1282700"/>
          <p14:tracePt t="270096" x="7010400" y="1250950"/>
          <p14:tracePt t="270112" x="7035800" y="1212850"/>
          <p14:tracePt t="270130" x="7048500" y="1155700"/>
          <p14:tracePt t="270146" x="7067550" y="1104900"/>
          <p14:tracePt t="270163" x="7073900" y="1054100"/>
          <p14:tracePt t="270179" x="7073900" y="1003300"/>
          <p14:tracePt t="270196" x="7073900" y="939800"/>
          <p14:tracePt t="270213" x="7073900" y="876300"/>
          <p14:tracePt t="270229" x="7054850" y="787400"/>
          <p14:tracePt t="270246" x="7035800" y="704850"/>
          <p14:tracePt t="270263" x="6985000" y="615950"/>
          <p14:tracePt t="270279" x="6940550" y="539750"/>
          <p14:tracePt t="270297" x="6883400" y="457200"/>
          <p14:tracePt t="270313" x="6858000" y="400050"/>
          <p14:tracePt t="270329" x="6807200" y="349250"/>
          <p14:tracePt t="270346" x="6762750" y="304800"/>
          <p14:tracePt t="270363" x="6711950" y="260350"/>
          <p14:tracePt t="270379" x="6667500" y="222250"/>
          <p14:tracePt t="270396" x="6623050" y="196850"/>
          <p14:tracePt t="270412" x="6559550" y="184150"/>
          <p14:tracePt t="270429" x="6508750" y="171450"/>
          <p14:tracePt t="270446" x="6477000" y="171450"/>
          <p14:tracePt t="270462" x="6438900" y="171450"/>
          <p14:tracePt t="270479" x="6419850" y="171450"/>
          <p14:tracePt t="270496" x="6400800" y="184150"/>
          <p14:tracePt t="270512" x="6369050" y="203200"/>
          <p14:tracePt t="270529" x="6350000" y="222250"/>
          <p14:tracePt t="270547" x="6318250" y="260350"/>
          <p14:tracePt t="270562" x="6261100" y="311150"/>
          <p14:tracePt t="270579" x="6210300" y="355600"/>
          <p14:tracePt t="270595" x="6165850" y="393700"/>
          <p14:tracePt t="270612" x="6121400" y="450850"/>
          <p14:tracePt t="270629" x="6096000" y="482600"/>
          <p14:tracePt t="270645" x="6089650" y="501650"/>
          <p14:tracePt t="270662" x="6089650" y="520700"/>
          <p14:tracePt t="270679" x="6076950" y="577850"/>
          <p14:tracePt t="270695" x="6076950" y="723900"/>
          <p14:tracePt t="270712" x="6076950" y="838200"/>
          <p14:tracePt t="270729" x="6089650" y="971550"/>
          <p14:tracePt t="270745" x="6096000" y="1066800"/>
          <p14:tracePt t="270762" x="6115050" y="1123950"/>
          <p14:tracePt t="270779" x="6127750" y="1187450"/>
          <p14:tracePt t="270795" x="6153150" y="1244600"/>
          <p14:tracePt t="270812" x="6229350" y="1365250"/>
          <p14:tracePt t="270829" x="6280150" y="1428750"/>
          <p14:tracePt t="270845" x="6330950" y="1460500"/>
          <p14:tracePt t="270862" x="6388100" y="1498600"/>
          <p14:tracePt t="270879" x="6432550" y="1511300"/>
          <p14:tracePt t="270895" x="6457950" y="1517650"/>
          <p14:tracePt t="270912" x="6489700" y="1530350"/>
          <p14:tracePt t="270929" x="6515100" y="1536700"/>
          <p14:tracePt t="270945" x="6527800" y="1536700"/>
          <p14:tracePt t="271351" x="6527800" y="1543050"/>
          <p14:tracePt t="271375" x="6527800" y="1549400"/>
          <p14:tracePt t="271383" x="6540500" y="1562100"/>
          <p14:tracePt t="271395" x="6546850" y="1581150"/>
          <p14:tracePt t="271412" x="6572250" y="1606550"/>
          <p14:tracePt t="271429" x="6584950" y="1631950"/>
          <p14:tracePt t="271445" x="6591300" y="1644650"/>
          <p14:tracePt t="271462" x="6591300" y="1651000"/>
          <p14:tracePt t="271478" x="6604000" y="1676400"/>
          <p14:tracePt t="271495" x="6635750" y="1733550"/>
          <p14:tracePt t="271514" x="6680200" y="1797050"/>
          <p14:tracePt t="271528" x="6686550" y="1809750"/>
          <p14:tracePt t="271545" x="6699250" y="1828800"/>
          <p14:tracePt t="271649" x="6692900" y="1828800"/>
          <p14:tracePt t="271657" x="6680200" y="1828800"/>
          <p14:tracePt t="271665" x="6673850" y="1828800"/>
          <p14:tracePt t="271678" x="6654800" y="1828800"/>
          <p14:tracePt t="271695" x="6635750" y="1835150"/>
          <p14:tracePt t="271711" x="6610350" y="1847850"/>
          <p14:tracePt t="271728" x="6591300" y="1854200"/>
          <p14:tracePt t="271745" x="6591300" y="1860550"/>
          <p14:tracePt t="271969" x="6584950" y="1860550"/>
          <p14:tracePt t="271977" x="6572250" y="1866900"/>
          <p14:tracePt t="271985" x="6559550" y="1866900"/>
          <p14:tracePt t="271994" x="6553200" y="1866900"/>
          <p14:tracePt t="272011" x="6527800" y="1873250"/>
          <p14:tracePt t="272028" x="6489700" y="1873250"/>
          <p14:tracePt t="272044" x="6451600" y="1885950"/>
          <p14:tracePt t="272061" x="6413500" y="1892300"/>
          <p14:tracePt t="272078" x="6350000" y="1892300"/>
          <p14:tracePt t="272094" x="6292850" y="1898650"/>
          <p14:tracePt t="272111" x="6229350" y="1898650"/>
          <p14:tracePt t="272128" x="6140450" y="1911350"/>
          <p14:tracePt t="272144" x="6038850" y="1943100"/>
          <p14:tracePt t="272161" x="5956300" y="1974850"/>
          <p14:tracePt t="272203" x="5746750" y="1987550"/>
          <p14:tracePt t="272214" x="5721350" y="1987550"/>
          <p14:tracePt t="272230" x="5670550" y="1987550"/>
          <p14:tracePt t="272244" x="5619750" y="1987550"/>
          <p14:tracePt t="272261" x="5575300" y="2012950"/>
          <p14:tracePt t="272277" x="5492750" y="2051050"/>
          <p14:tracePt t="272294" x="5429250" y="2076450"/>
          <p14:tracePt t="272311" x="5384800" y="2089150"/>
          <p14:tracePt t="272329" x="5327650" y="2101850"/>
          <p14:tracePt t="272344" x="5264150" y="2108200"/>
          <p14:tracePt t="272361" x="5175250" y="2114550"/>
          <p14:tracePt t="272378" x="5130800" y="2127250"/>
          <p14:tracePt t="272394" x="5073650" y="2152650"/>
          <p14:tracePt t="272411" x="5035550" y="2165350"/>
          <p14:tracePt t="272430" x="4991100" y="2190750"/>
          <p14:tracePt t="272444" x="4953000" y="2197100"/>
          <p14:tracePt t="272461" x="4902200" y="2216150"/>
          <p14:tracePt t="272477" x="4838700" y="2241550"/>
          <p14:tracePt t="272494" x="4794250" y="2247900"/>
          <p14:tracePt t="272511" x="4756150" y="2254250"/>
          <p14:tracePt t="272527" x="4679950" y="2260600"/>
          <p14:tracePt t="272544" x="4629150" y="2254250"/>
          <p14:tracePt t="272561" x="4572000" y="2247900"/>
          <p14:tracePt t="272577" x="4489450" y="2235200"/>
          <p14:tracePt t="272594" x="4324350" y="2216150"/>
          <p14:tracePt t="272611" x="4241800" y="2197100"/>
          <p14:tracePt t="272627" x="4165600" y="2190750"/>
          <p14:tracePt t="272644" x="4108450" y="2184400"/>
          <p14:tracePt t="272661" x="4070350" y="2171700"/>
          <p14:tracePt t="272677" x="4032250" y="2165350"/>
          <p14:tracePt t="272694" x="3956050" y="2159000"/>
          <p14:tracePt t="272711" x="3905250" y="2159000"/>
          <p14:tracePt t="272727" x="3873500" y="2159000"/>
          <p14:tracePt t="272744" x="3822700" y="2146300"/>
          <p14:tracePt t="272760" x="3759200" y="2127250"/>
          <p14:tracePt t="272777" x="3714750" y="2120900"/>
          <p14:tracePt t="272794" x="3663950" y="2114550"/>
          <p14:tracePt t="272811" x="3613150" y="2114550"/>
          <p14:tracePt t="272827" x="3568700" y="2114550"/>
          <p14:tracePt t="272844" x="3505200" y="2114550"/>
          <p14:tracePt t="272860" x="3454400" y="2120900"/>
          <p14:tracePt t="272877" x="3416300" y="2127250"/>
          <p14:tracePt t="272894" x="3390900" y="2139950"/>
          <p14:tracePt t="272910" x="3371850" y="2139950"/>
          <p14:tracePt t="272927" x="3346450" y="2139950"/>
          <p14:tracePt t="272944" x="3308350" y="2139950"/>
          <p14:tracePt t="272960" x="3270250" y="2146300"/>
          <p14:tracePt t="272977" x="3232150" y="2146300"/>
          <p14:tracePt t="272994" x="3200400" y="2146300"/>
          <p14:tracePt t="273010" x="3175000" y="2146300"/>
          <p14:tracePt t="273027" x="3149600" y="2146300"/>
          <p14:tracePt t="273044" x="3124200" y="2146300"/>
          <p14:tracePt t="273060" x="3111500" y="2146300"/>
          <p14:tracePt t="273077" x="3105150" y="2152650"/>
          <p14:tracePt t="273094" x="3092450" y="2152650"/>
          <p14:tracePt t="273110" x="3086100" y="2152650"/>
          <p14:tracePt t="273127" x="3079750" y="2152650"/>
          <p14:tracePt t="273144" x="3079750" y="2159000"/>
          <p14:tracePt t="273180" x="3079750" y="2165350"/>
          <p14:tracePt t="273235" x="3079750" y="2171700"/>
          <p14:tracePt t="273265" x="3086100" y="2171700"/>
          <p14:tracePt t="273305" x="3092450" y="2171700"/>
          <p14:tracePt t="273329" x="3098800" y="2171700"/>
          <p14:tracePt t="273337" x="3105150" y="2171700"/>
          <p14:tracePt t="273344" x="3111500" y="2171700"/>
          <p14:tracePt t="273360" x="3130550" y="2171700"/>
          <p14:tracePt t="273377" x="3155950" y="2178050"/>
          <p14:tracePt t="273393" x="3187700" y="2178050"/>
          <p14:tracePt t="273410" x="3232150" y="2184400"/>
          <p14:tracePt t="273427" x="3276600" y="2184400"/>
          <p14:tracePt t="273443" x="3352800" y="2190750"/>
          <p14:tracePt t="273460" x="3429000" y="2190750"/>
          <p14:tracePt t="273477" x="3454400" y="2190750"/>
          <p14:tracePt t="273510" x="3473450" y="2190750"/>
          <p14:tracePt t="273527" x="3479800" y="2190750"/>
          <p14:tracePt t="273543" x="3486150" y="2190750"/>
          <p14:tracePt t="273560" x="3530600" y="2190750"/>
          <p14:tracePt t="273577" x="3613150" y="2184400"/>
          <p14:tracePt t="273593" x="3708400" y="2184400"/>
          <p14:tracePt t="273610" x="3765550" y="2197100"/>
          <p14:tracePt t="273627" x="3829050" y="2203450"/>
          <p14:tracePt t="273643" x="3898900" y="2209800"/>
          <p14:tracePt t="273660" x="3943350" y="2216150"/>
          <p14:tracePt t="273676" x="3975100" y="2216150"/>
          <p14:tracePt t="273693" x="4044950" y="2235200"/>
          <p14:tracePt t="273711" x="4089400" y="2241550"/>
          <p14:tracePt t="273726" x="4102100" y="2241550"/>
          <p14:tracePt t="273743" x="4114800" y="2241550"/>
          <p14:tracePt t="273760" x="4133850" y="2241550"/>
          <p14:tracePt t="273776" x="4146550" y="2241550"/>
          <p14:tracePt t="273793" x="4165600" y="2241550"/>
          <p14:tracePt t="273810" x="4171950" y="2241550"/>
          <p14:tracePt t="273843" x="4178300" y="2241550"/>
          <p14:tracePt t="273907" x="4171950" y="2241550"/>
          <p14:tracePt t="273913" x="4165600" y="2241550"/>
          <p14:tracePt t="273926" x="4152900" y="2241550"/>
          <p14:tracePt t="273943" x="4108450" y="2235200"/>
          <p14:tracePt t="273960" x="4013200" y="2222500"/>
          <p14:tracePt t="273976" x="3879850" y="2222500"/>
          <p14:tracePt t="273993" x="3752850" y="2228850"/>
          <p14:tracePt t="274010" x="3676650" y="2241550"/>
          <p14:tracePt t="274026" x="3575050" y="2254250"/>
          <p14:tracePt t="274043" x="3479800" y="2273300"/>
          <p14:tracePt t="274060" x="3429000" y="2286000"/>
          <p14:tracePt t="274076" x="3403600" y="2286000"/>
          <p14:tracePt t="274093" x="3384550" y="2286000"/>
          <p14:tracePt t="274329" x="3390900" y="2286000"/>
          <p14:tracePt t="274351" x="3397250" y="2286000"/>
          <p14:tracePt t="274375" x="3409950" y="2286000"/>
          <p14:tracePt t="274383" x="3422650" y="2286000"/>
          <p14:tracePt t="274392" x="3429000" y="2286000"/>
          <p14:tracePt t="274409" x="3448050" y="2286000"/>
          <p14:tracePt t="274426" x="3479800" y="2286000"/>
          <p14:tracePt t="274442" x="3536950" y="2286000"/>
          <p14:tracePt t="274459" x="3581400" y="2286000"/>
          <p14:tracePt t="274477" x="3733800" y="2298700"/>
          <p14:tracePt t="274492" x="3848100" y="2298700"/>
          <p14:tracePt t="274509" x="3937000" y="2311400"/>
          <p14:tracePt t="274526" x="4032250" y="2324100"/>
          <p14:tracePt t="274542" x="4095750" y="2324100"/>
          <p14:tracePt t="274559" x="4184650" y="2330450"/>
          <p14:tracePt t="274574" x="4222750" y="2330450"/>
          <p14:tracePt t="274591" x="4279900" y="2330450"/>
          <p14:tracePt t="274608" x="4330700" y="2317750"/>
          <p14:tracePt t="274625" x="4368800" y="2311400"/>
          <p14:tracePt t="274642" x="4400550" y="2311400"/>
          <p14:tracePt t="274659" x="4438650" y="2311400"/>
          <p14:tracePt t="274676" x="4464050" y="2311400"/>
          <p14:tracePt t="274692" x="4483100" y="2311400"/>
          <p14:tracePt t="274709" x="4521200" y="2305050"/>
          <p14:tracePt t="274725" x="4546600" y="2298700"/>
          <p14:tracePt t="274742" x="4622800" y="2286000"/>
          <p14:tracePt t="274759" x="4654550" y="2279650"/>
          <p14:tracePt t="274775" x="4686300" y="2266950"/>
          <p14:tracePt t="274809" x="4692650" y="2266950"/>
          <p14:tracePt t="274851" x="4692650" y="2260600"/>
          <p14:tracePt t="274867" x="4679950" y="2241550"/>
          <p14:tracePt t="274876" x="4679950" y="2228850"/>
          <p14:tracePt t="274883" x="4667250" y="2222500"/>
          <p14:tracePt t="274892" x="4660900" y="2216150"/>
          <p14:tracePt t="274909" x="4616450" y="2184400"/>
          <p14:tracePt t="274925" x="4546600" y="2159000"/>
          <p14:tracePt t="274942" x="4508500" y="2139950"/>
          <p14:tracePt t="274959" x="4419600" y="2114550"/>
          <p14:tracePt t="274975" x="4318000" y="2082800"/>
          <p14:tracePt t="274992" x="4191000" y="2063750"/>
          <p14:tracePt t="275009" x="4108450" y="2051050"/>
          <p14:tracePt t="275025" x="4032250" y="2038350"/>
          <p14:tracePt t="275042" x="3968750" y="2032000"/>
          <p14:tracePt t="275059" x="3924300" y="2032000"/>
          <p14:tracePt t="275075" x="3892550" y="2032000"/>
          <p14:tracePt t="275092" x="3860800" y="2032000"/>
          <p14:tracePt t="275109" x="3841750" y="2032000"/>
          <p14:tracePt t="275125" x="3829050" y="2025650"/>
          <p14:tracePt t="275142" x="3822700" y="2025650"/>
          <p14:tracePt t="275159" x="3816350" y="2025650"/>
          <p14:tracePt t="275175" x="3810000" y="2025650"/>
          <p14:tracePt t="275192" x="3797300" y="2025650"/>
          <p14:tracePt t="275209" x="3790950" y="2019300"/>
          <p14:tracePt t="275225" x="3778250" y="2019300"/>
          <p14:tracePt t="275242" x="3765550" y="2019300"/>
          <p14:tracePt t="275258" x="3759200" y="2019300"/>
          <p14:tracePt t="275292" x="3752850" y="2019300"/>
          <p14:tracePt t="275469" x="3746500" y="2019300"/>
          <p14:tracePt t="275507" x="3740150" y="2019300"/>
          <p14:tracePt t="275523" x="3733800" y="2019300"/>
          <p14:tracePt t="275633" x="3740150" y="2025650"/>
          <p14:tracePt t="275642" x="3752850" y="2032000"/>
          <p14:tracePt t="275649" x="3771900" y="2032000"/>
          <p14:tracePt t="275658" x="3797300" y="2032000"/>
          <p14:tracePt t="275675" x="3848100" y="2038350"/>
          <p14:tracePt t="275692" x="3879850" y="2044700"/>
          <p14:tracePt t="275708" x="3924300" y="2057400"/>
          <p14:tracePt t="275725" x="3994150" y="2063750"/>
          <p14:tracePt t="275741" x="4083050" y="2070100"/>
          <p14:tracePt t="275758" x="4279900" y="2082800"/>
          <p14:tracePt t="275775" x="4387850" y="2089150"/>
          <p14:tracePt t="275792" x="4457700" y="2095500"/>
          <p14:tracePt t="275808" x="4521200" y="2095500"/>
          <p14:tracePt t="275825" x="4565650" y="2108200"/>
          <p14:tracePt t="275841" x="4603750" y="2108200"/>
          <p14:tracePt t="275845" x="4622800" y="2108200"/>
          <p14:tracePt t="275858" x="4667250" y="2114550"/>
          <p14:tracePt t="275875" x="4692650" y="2114550"/>
          <p14:tracePt t="275891" x="4705350" y="2114550"/>
          <p14:tracePt t="275908" x="4724400" y="2114550"/>
          <p14:tracePt t="275925" x="4730750" y="2114550"/>
          <p14:tracePt t="275941" x="4737100" y="2114550"/>
          <p14:tracePt t="275958" x="4743450" y="2114550"/>
          <p14:tracePt t="275975" x="4749800" y="2114550"/>
          <p14:tracePt t="276008" x="4768850" y="2114550"/>
          <p14:tracePt t="276025" x="4781550" y="2114550"/>
          <p14:tracePt t="276041" x="4787900" y="2108200"/>
          <p14:tracePt t="289923" x="4819650" y="2063750"/>
          <p14:tracePt t="289931" x="4883150" y="1987550"/>
          <p14:tracePt t="289939" x="4933950" y="1936750"/>
          <p14:tracePt t="289948" x="4984750" y="1879600"/>
          <p14:tracePt t="289963" x="5067300" y="1784350"/>
          <p14:tracePt t="289980" x="5143500" y="1733550"/>
          <p14:tracePt t="289996" x="5257800" y="1689100"/>
          <p14:tracePt t="290013" x="5384800" y="1670050"/>
          <p14:tracePt t="290030" x="5505450" y="1657350"/>
          <p14:tracePt t="290046" x="5676900" y="1644650"/>
          <p14:tracePt t="290063" x="5721350" y="1638300"/>
          <p14:tracePt t="290080" x="5772150" y="1631950"/>
          <p14:tracePt t="290096" x="5797550" y="1625600"/>
          <p14:tracePt t="290113" x="5829300" y="1625600"/>
          <p14:tracePt t="290130" x="5867400" y="1619250"/>
          <p14:tracePt t="290147" x="5899150" y="1619250"/>
          <p14:tracePt t="290163" x="5930900" y="1612900"/>
          <p14:tracePt t="290180" x="5969000" y="1612900"/>
          <p14:tracePt t="290196" x="6045200" y="1612900"/>
          <p14:tracePt t="290213" x="6076950" y="1612900"/>
          <p14:tracePt t="290230" x="6096000" y="1606550"/>
          <p14:tracePt t="290246" x="6102350" y="1600200"/>
          <p14:tracePt t="290263" x="6108700" y="1600200"/>
          <p14:tracePt t="333451" x="6108700" y="1593850"/>
          <p14:tracePt t="333569" x="6102350" y="1587500"/>
          <p14:tracePt t="333578" x="6096000" y="1581150"/>
          <p14:tracePt t="333583" x="6096000" y="1568450"/>
          <p14:tracePt t="333594" x="6089650" y="1568450"/>
          <p14:tracePt t="333610" x="6083300" y="1536700"/>
          <p14:tracePt t="333627" x="6064250" y="1498600"/>
          <p14:tracePt t="333644" x="6064250" y="1454150"/>
          <p14:tracePt t="333661" x="6057900" y="1390650"/>
          <p14:tracePt t="333677" x="6051550" y="1308100"/>
          <p14:tracePt t="333694" x="6051550" y="1212850"/>
          <p14:tracePt t="333710" x="6051550" y="1130300"/>
          <p14:tracePt t="333727" x="6045200" y="1035050"/>
          <p14:tracePt t="333744" x="6032500" y="952500"/>
          <p14:tracePt t="333760" x="6032500" y="895350"/>
          <p14:tracePt t="333777" x="6032500" y="876300"/>
          <p14:tracePt t="333795" x="6032500" y="857250"/>
          <p14:tracePt t="333967" x="6038850" y="857250"/>
          <p14:tracePt t="333975" x="6057900" y="863600"/>
          <p14:tracePt t="333983" x="6070600" y="869950"/>
          <p14:tracePt t="333993" x="6083300" y="869950"/>
          <p14:tracePt t="334010" x="6115050" y="889000"/>
          <p14:tracePt t="334027" x="6153150" y="895350"/>
          <p14:tracePt t="334044" x="6165850" y="901700"/>
          <p14:tracePt t="334241" x="6178550" y="901700"/>
          <p14:tracePt t="334247" x="6210300" y="914400"/>
          <p14:tracePt t="334260" x="6242050" y="920750"/>
          <p14:tracePt t="334277" x="6311900" y="933450"/>
          <p14:tracePt t="334294" x="6356350" y="933450"/>
          <p14:tracePt t="334310" x="6400800" y="933450"/>
          <p14:tracePt t="334327" x="6445250" y="933450"/>
          <p14:tracePt t="334343" x="6483350" y="933450"/>
          <p14:tracePt t="334360" x="6521450" y="914400"/>
          <p14:tracePt t="334377" x="6534150" y="908050"/>
          <p14:tracePt t="334393" x="6546850" y="895350"/>
          <p14:tracePt t="334411" x="6565900" y="869950"/>
          <p14:tracePt t="334427" x="6578600" y="850900"/>
          <p14:tracePt t="334443" x="6597650" y="831850"/>
          <p14:tracePt t="334460" x="6623050" y="819150"/>
          <p14:tracePt t="334477" x="6642100" y="812800"/>
          <p14:tracePt t="334493" x="6654800" y="793750"/>
          <p14:tracePt t="334510" x="6667500" y="774700"/>
          <p14:tracePt t="334527" x="6680200" y="762000"/>
          <p14:tracePt t="334543" x="6692900" y="749300"/>
          <p14:tracePt t="334561" x="6731000" y="730250"/>
          <p14:tracePt t="334577" x="6762750" y="711200"/>
          <p14:tracePt t="334593" x="6794500" y="679450"/>
          <p14:tracePt t="334611" x="6819900" y="654050"/>
          <p14:tracePt t="334627" x="6851650" y="622300"/>
          <p14:tracePt t="334643" x="6870700" y="603250"/>
          <p14:tracePt t="334661" x="6889750" y="584200"/>
          <p14:tracePt t="334676" x="6902450" y="577850"/>
          <p14:tracePt t="334693" x="6908800" y="571500"/>
          <p14:tracePt t="334710" x="6927850" y="571500"/>
          <p14:tracePt t="334743" x="6934200" y="558800"/>
          <p14:tracePt t="334777" x="6940550" y="558800"/>
          <p14:tracePt t="334873" x="6940550" y="565150"/>
          <p14:tracePt t="334881" x="6940550" y="577850"/>
          <p14:tracePt t="334893" x="6946900" y="596900"/>
          <p14:tracePt t="334909" x="6946900" y="615950"/>
          <p14:tracePt t="334926" x="6953250" y="660400"/>
          <p14:tracePt t="334943" x="6953250" y="704850"/>
          <p14:tracePt t="334960" x="6953250" y="762000"/>
          <p14:tracePt t="334976" x="6953250" y="793750"/>
          <p14:tracePt t="334993" x="6953250" y="831850"/>
          <p14:tracePt t="335009" x="6946900" y="857250"/>
          <p14:tracePt t="335026" x="6940550" y="889000"/>
          <p14:tracePt t="335043" x="6934200" y="914400"/>
          <p14:tracePt t="335059" x="6927850" y="958850"/>
          <p14:tracePt t="335076" x="6921500" y="1041400"/>
          <p14:tracePt t="335093" x="6921500" y="1079500"/>
          <p14:tracePt t="335109" x="6921500" y="1098550"/>
          <p14:tracePt t="335126" x="6921500" y="1104900"/>
          <p14:tracePt t="335143" x="6921500" y="1111250"/>
          <p14:tracePt t="335159" x="6921500" y="1117600"/>
          <p14:tracePt t="335177" x="6921500" y="1123950"/>
          <p14:tracePt t="335193" x="6915150" y="1143000"/>
          <p14:tracePt t="335209" x="6915150" y="1162050"/>
          <p14:tracePt t="335226" x="6915150" y="1174750"/>
          <p14:tracePt t="335243" x="6915150" y="1187450"/>
          <p14:tracePt t="335259" x="6915150" y="1200150"/>
          <p14:tracePt t="335276" x="6915150" y="1212850"/>
          <p14:tracePt t="335293" x="6915150" y="1225550"/>
          <p14:tracePt t="335309" x="6908800" y="1238250"/>
          <p14:tracePt t="335326" x="6908800" y="1257300"/>
          <p14:tracePt t="335343" x="6908800" y="1263650"/>
          <p14:tracePt t="335795" x="6908800" y="1270000"/>
          <p14:tracePt t="335812" x="6908800" y="1276350"/>
          <p14:tracePt t="335819" x="6908800" y="1282700"/>
          <p14:tracePt t="335833" x="6908800" y="1289050"/>
          <p14:tracePt t="335842" x="6908800" y="1295400"/>
          <p14:tracePt t="335859" x="6908800" y="1308100"/>
          <p14:tracePt t="335875" x="6915150" y="1314450"/>
          <p14:tracePt t="335892" x="6921500" y="1320800"/>
          <p14:tracePt t="336131" x="6927850" y="1320800"/>
          <p14:tracePt t="336169" x="6927850" y="1327150"/>
          <p14:tracePt t="336185" x="6934200" y="1327150"/>
          <p14:tracePt t="336193" x="6934200" y="1333500"/>
          <p14:tracePt t="336201" x="6934200" y="1339850"/>
          <p14:tracePt t="336210" x="6946900" y="1346200"/>
          <p14:tracePt t="336225" x="6959600" y="1371600"/>
          <p14:tracePt t="336242" x="6959600" y="1384300"/>
          <p14:tracePt t="336258" x="6972300" y="1397000"/>
          <p14:tracePt t="336275" x="6978650" y="1403350"/>
          <p14:tracePt t="336292" x="6978650" y="1416050"/>
          <p14:tracePt t="336308" x="6978650" y="1422400"/>
          <p14:tracePt t="336342" x="6978650" y="1428750"/>
          <p14:tracePt t="336365" x="6978650" y="1435100"/>
          <p14:tracePt t="347303" x="6978650" y="1441450"/>
          <p14:tracePt t="347311" x="6972300" y="1454150"/>
          <p14:tracePt t="347319" x="6959600" y="1454150"/>
          <p14:tracePt t="347333" x="6946900" y="1454150"/>
          <p14:tracePt t="347349" x="6927850" y="1454150"/>
          <p14:tracePt t="347569" x="6927850" y="1447800"/>
          <p14:tracePt t="347585" x="6927850" y="1416050"/>
          <p14:tracePt t="347593" x="6927850" y="1377950"/>
          <p14:tracePt t="347602" x="6927850" y="1339850"/>
          <p14:tracePt t="347616" x="6927850" y="1276350"/>
          <p14:tracePt t="347632" x="6953250" y="1212850"/>
          <p14:tracePt t="347649" x="6972300" y="1136650"/>
          <p14:tracePt t="347666" x="7010400" y="1060450"/>
          <p14:tracePt t="347683" x="7023100" y="996950"/>
          <p14:tracePt t="347699" x="7048500" y="946150"/>
          <p14:tracePt t="347716" x="7061200" y="895350"/>
          <p14:tracePt t="347732" x="7086600" y="831850"/>
          <p14:tracePt t="347749" x="7105650" y="787400"/>
          <p14:tracePt t="347766" x="7118350" y="749300"/>
          <p14:tracePt t="347782" x="7124700" y="723900"/>
          <p14:tracePt t="347799" x="7131050" y="692150"/>
          <p14:tracePt t="347816" x="7143750" y="654050"/>
          <p14:tracePt t="347832" x="7156450" y="615950"/>
          <p14:tracePt t="347849" x="7156450" y="565150"/>
          <p14:tracePt t="347852" x="7156450" y="527050"/>
          <p14:tracePt t="347865" x="7150100" y="450850"/>
          <p14:tracePt t="347882" x="7118350" y="368300"/>
          <p14:tracePt t="347899" x="7099300" y="317500"/>
          <p14:tracePt t="347915" x="7080250" y="292100"/>
          <p14:tracePt t="347932" x="7067550" y="279400"/>
          <p14:tracePt t="347949" x="7048500" y="266700"/>
          <p14:tracePt t="347965" x="7035800" y="254000"/>
          <p14:tracePt t="347982" x="7004050" y="247650"/>
          <p14:tracePt t="347999" x="6965950" y="234950"/>
          <p14:tracePt t="348016" x="6934200" y="234950"/>
          <p14:tracePt t="348032" x="6908800" y="241300"/>
          <p14:tracePt t="348049" x="6877050" y="254000"/>
          <p14:tracePt t="348065" x="6838950" y="285750"/>
          <p14:tracePt t="348082" x="6813550" y="330200"/>
          <p14:tracePt t="348099" x="6788150" y="381000"/>
          <p14:tracePt t="348115" x="6750050" y="508000"/>
          <p14:tracePt t="348132" x="6724650" y="615950"/>
          <p14:tracePt t="348149" x="6724650" y="660400"/>
          <p14:tracePt t="348165" x="6724650" y="704850"/>
          <p14:tracePt t="348182" x="6724650" y="749300"/>
          <p14:tracePt t="348199" x="6724650" y="793750"/>
          <p14:tracePt t="348215" x="6731000" y="863600"/>
          <p14:tracePt t="348233" x="6762750" y="965200"/>
          <p14:tracePt t="348249" x="6800850" y="1016000"/>
          <p14:tracePt t="348265" x="6832600" y="1060450"/>
          <p14:tracePt t="348282" x="6877050" y="1098550"/>
          <p14:tracePt t="348299" x="6908800" y="1123950"/>
          <p14:tracePt t="348315" x="6959600" y="1181100"/>
          <p14:tracePt t="348332" x="7016750" y="1212850"/>
          <p14:tracePt t="348349" x="7054850" y="1231900"/>
          <p14:tracePt t="348352" x="7067550" y="1238250"/>
          <p14:tracePt t="348365" x="7086600" y="1244600"/>
          <p14:tracePt t="348382" x="7086600" y="1250950"/>
          <p14:tracePt t="350273" x="7080250" y="1250950"/>
          <p14:tracePt t="350281" x="7073900" y="1250950"/>
          <p14:tracePt t="350287" x="7061200" y="1250950"/>
          <p14:tracePt t="350303" x="7054850" y="1250950"/>
          <p14:tracePt t="350319" x="7048500" y="1250950"/>
          <p14:tracePt t="350819" x="7048500" y="1244600"/>
          <p14:tracePt t="351303" x="7061200" y="1244600"/>
          <p14:tracePt t="351311" x="7073900" y="1244600"/>
          <p14:tracePt t="351319" x="7092950" y="1244600"/>
          <p14:tracePt t="351335" x="7112000" y="1244600"/>
          <p14:tracePt t="351346" x="7131050" y="1244600"/>
          <p14:tracePt t="351363" x="7175500" y="1244600"/>
          <p14:tracePt t="351379" x="7207250" y="1244600"/>
          <p14:tracePt t="351396" x="7245350" y="1225550"/>
          <p14:tracePt t="351413" x="7302500" y="1206500"/>
          <p14:tracePt t="351429" x="7334250" y="1181100"/>
          <p14:tracePt t="351446" x="7378700" y="1143000"/>
          <p14:tracePt t="351463" x="7429500" y="1092200"/>
          <p14:tracePt t="351479" x="7467600" y="1041400"/>
          <p14:tracePt t="351496" x="7518400" y="1016000"/>
          <p14:tracePt t="351513" x="7543800" y="990600"/>
          <p14:tracePt t="351529" x="7581900" y="946150"/>
          <p14:tracePt t="351546" x="7620000" y="920750"/>
          <p14:tracePt t="351563" x="7651750" y="876300"/>
          <p14:tracePt t="351579" x="7677150" y="819150"/>
          <p14:tracePt t="351596" x="7683500" y="781050"/>
          <p14:tracePt t="351612" x="7702550" y="749300"/>
          <p14:tracePt t="351629" x="7727950" y="704850"/>
          <p14:tracePt t="351646" x="7727950" y="679450"/>
          <p14:tracePt t="351662" x="7734300" y="641350"/>
          <p14:tracePt t="351679" x="7734300" y="584200"/>
          <p14:tracePt t="351696" x="7727950" y="520700"/>
          <p14:tracePt t="351712" x="7702550" y="463550"/>
          <p14:tracePt t="351729" x="7670800" y="419100"/>
          <p14:tracePt t="351746" x="7645400" y="374650"/>
          <p14:tracePt t="351762" x="7632700" y="349250"/>
          <p14:tracePt t="351779" x="7607300" y="317500"/>
          <p14:tracePt t="351796" x="7575550" y="279400"/>
          <p14:tracePt t="351813" x="7543800" y="260350"/>
          <p14:tracePt t="351829" x="7537450" y="254000"/>
          <p14:tracePt t="351846" x="7524750" y="247650"/>
          <p14:tracePt t="351862" x="7512050" y="241300"/>
          <p14:tracePt t="351879" x="7486650" y="234950"/>
          <p14:tracePt t="351896" x="7473950" y="234950"/>
          <p14:tracePt t="351912" x="7429500" y="241300"/>
          <p14:tracePt t="351929" x="7404100" y="247650"/>
          <p14:tracePt t="351946" x="7372350" y="260350"/>
          <p14:tracePt t="351962" x="7346950" y="279400"/>
          <p14:tracePt t="351979" x="7334250" y="298450"/>
          <p14:tracePt t="351995" x="7302500" y="317500"/>
          <p14:tracePt t="352012" x="7296150" y="349250"/>
          <p14:tracePt t="352029" x="7258050" y="381000"/>
          <p14:tracePt t="352046" x="7239000" y="400050"/>
          <p14:tracePt t="352062" x="7219950" y="425450"/>
          <p14:tracePt t="352079" x="7207250" y="457200"/>
          <p14:tracePt t="352095" x="7200900" y="488950"/>
          <p14:tracePt t="352112" x="7181850" y="514350"/>
          <p14:tracePt t="352129" x="7175500" y="546100"/>
          <p14:tracePt t="352145" x="7162800" y="584200"/>
          <p14:tracePt t="352162" x="7162800" y="685800"/>
          <p14:tracePt t="352179" x="7169150" y="749300"/>
          <p14:tracePt t="352195" x="7188200" y="850900"/>
          <p14:tracePt t="352212" x="7213600" y="958850"/>
          <p14:tracePt t="352229" x="7251700" y="1085850"/>
          <p14:tracePt t="352245" x="7296150" y="1219200"/>
          <p14:tracePt t="352262" x="7359650" y="1346200"/>
          <p14:tracePt t="352279" x="7391400" y="1441450"/>
          <p14:tracePt t="352295" x="7435850" y="1562100"/>
          <p14:tracePt t="352314" x="7499350" y="1638300"/>
          <p14:tracePt t="352331" x="7556500" y="1695450"/>
          <p14:tracePt t="352345" x="7600950" y="1739900"/>
          <p14:tracePt t="352362" x="7651750" y="1771650"/>
          <p14:tracePt t="352379" x="7689850" y="1797050"/>
          <p14:tracePt t="352395" x="7740650" y="1828800"/>
          <p14:tracePt t="352412" x="7810500" y="1854200"/>
          <p14:tracePt t="352429" x="7842250" y="1860550"/>
          <p14:tracePt t="352445" x="7893050" y="1860550"/>
          <p14:tracePt t="352462" x="7931150" y="1860550"/>
          <p14:tracePt t="352478" x="7962900" y="1835150"/>
          <p14:tracePt t="352495" x="8001000" y="1797050"/>
          <p14:tracePt t="352512" x="8032750" y="1746250"/>
          <p14:tracePt t="352528" x="8058150" y="1695450"/>
          <p14:tracePt t="352545" x="8070850" y="1651000"/>
          <p14:tracePt t="352562" x="8077200" y="1612900"/>
          <p14:tracePt t="352578" x="8083550" y="1581150"/>
          <p14:tracePt t="352595" x="8089900" y="1555750"/>
          <p14:tracePt t="352612" x="8089900" y="1543050"/>
          <p14:tracePt t="352629" x="8096250" y="1517650"/>
          <p14:tracePt t="352645" x="8096250" y="1504950"/>
          <p14:tracePt t="352662" x="8096250" y="1492250"/>
          <p14:tracePt t="352678" x="8096250" y="1479550"/>
          <p14:tracePt t="352695" x="8096250" y="1466850"/>
          <p14:tracePt t="352712" x="8089900" y="1454150"/>
          <p14:tracePt t="352728" x="8089900" y="1435100"/>
          <p14:tracePt t="352745" x="8089900" y="1422400"/>
          <p14:tracePt t="352762" x="8083550" y="1384300"/>
          <p14:tracePt t="352778" x="8070850" y="1289050"/>
          <p14:tracePt t="352795" x="8045450" y="1225550"/>
          <p14:tracePt t="352811" x="8032750" y="1130300"/>
          <p14:tracePt t="352828" x="8007350" y="1060450"/>
          <p14:tracePt t="352845" x="7981950" y="996950"/>
          <p14:tracePt t="352861" x="7943850" y="933450"/>
          <p14:tracePt t="352878" x="7912100" y="895350"/>
          <p14:tracePt t="352895" x="7842250" y="831850"/>
          <p14:tracePt t="352911" x="7772400" y="755650"/>
          <p14:tracePt t="352928" x="7626350" y="679450"/>
          <p14:tracePt t="352945" x="7518400" y="628650"/>
          <p14:tracePt t="352962" x="7435850" y="622300"/>
          <p14:tracePt t="352978" x="7378700" y="603250"/>
          <p14:tracePt t="352995" x="7334250" y="596900"/>
          <p14:tracePt t="353012" x="7283450" y="590550"/>
          <p14:tracePt t="353028" x="7258050" y="590550"/>
          <p14:tracePt t="353045" x="7219950" y="590550"/>
          <p14:tracePt t="353061" x="7207250" y="596900"/>
          <p14:tracePt t="353078" x="7188200" y="615950"/>
          <p14:tracePt t="353095" x="7175500" y="622300"/>
          <p14:tracePt t="353111" x="7169150" y="628650"/>
          <p14:tracePt t="353128" x="7150100" y="641350"/>
          <p14:tracePt t="353145" x="7124700" y="666750"/>
          <p14:tracePt t="353161" x="7105650" y="692150"/>
          <p14:tracePt t="353179" x="7061200" y="736600"/>
          <p14:tracePt t="353195" x="7035800" y="762000"/>
          <p14:tracePt t="353211" x="7004050" y="819150"/>
          <p14:tracePt t="353228" x="6972300" y="869950"/>
          <p14:tracePt t="353244" x="6946900" y="933450"/>
          <p14:tracePt t="353261" x="6921500" y="971550"/>
          <p14:tracePt t="353278" x="6921500" y="996950"/>
          <p14:tracePt t="353344" x="6915150" y="1003300"/>
          <p14:tracePt t="353351" x="6915150" y="1009650"/>
          <p14:tracePt t="353361" x="6915150" y="1022350"/>
          <p14:tracePt t="353378" x="6915150" y="1041400"/>
          <p14:tracePt t="353394" x="6915150" y="1060450"/>
          <p14:tracePt t="353411" x="6915150" y="1073150"/>
          <p14:tracePt t="353428" x="6927850" y="1098550"/>
          <p14:tracePt t="353444" x="6946900" y="1136650"/>
          <p14:tracePt t="353461" x="6965950" y="1162050"/>
          <p14:tracePt t="353478" x="6985000" y="1212850"/>
          <p14:tracePt t="353494" x="7010400" y="1250950"/>
          <p14:tracePt t="353511" x="7035800" y="1270000"/>
          <p14:tracePt t="353528" x="7067550" y="1301750"/>
          <p14:tracePt t="353545" x="7112000" y="1346200"/>
          <p14:tracePt t="353561" x="7156450" y="1384300"/>
          <p14:tracePt t="353577" x="7188200" y="1422400"/>
          <p14:tracePt t="353594" x="7219950" y="1447800"/>
          <p14:tracePt t="353611" x="7258050" y="1473200"/>
          <p14:tracePt t="353628" x="7283450" y="1492250"/>
          <p14:tracePt t="353644" x="7308850" y="1504950"/>
          <p14:tracePt t="353661" x="7334250" y="1517650"/>
          <p14:tracePt t="353678" x="7372350" y="1530350"/>
          <p14:tracePt t="353694" x="7448550" y="1543050"/>
          <p14:tracePt t="353711" x="7505700" y="1543050"/>
          <p14:tracePt t="353727" x="7537450" y="1543050"/>
          <p14:tracePt t="353744" x="7556500" y="1543050"/>
          <p14:tracePt t="353761" x="7569200" y="1536700"/>
          <p14:tracePt t="353777" x="7588250" y="1524000"/>
          <p14:tracePt t="353794" x="7639050" y="1504950"/>
          <p14:tracePt t="353811" x="7658100" y="1492250"/>
          <p14:tracePt t="353827" x="7696200" y="1473200"/>
          <p14:tracePt t="353844" x="7708900" y="1460500"/>
          <p14:tracePt t="353861" x="7727950" y="1454150"/>
          <p14:tracePt t="353877" x="7734300" y="1441450"/>
          <p14:tracePt t="353894" x="7747000" y="1422400"/>
          <p14:tracePt t="353911" x="7753350" y="1416050"/>
          <p14:tracePt t="353927" x="7759700" y="1403350"/>
          <p14:tracePt t="353960" x="7759700" y="1397000"/>
          <p14:tracePt t="354077" x="7759700" y="1390650"/>
          <p14:tracePt t="354115" x="7753350" y="1390650"/>
          <p14:tracePt t="354131" x="7747000" y="1384300"/>
          <p14:tracePt t="354155" x="7734300" y="1371600"/>
          <p14:tracePt t="354171" x="7727950" y="1371600"/>
          <p14:tracePt t="354187" x="7715250" y="1365250"/>
          <p14:tracePt t="354196" x="7702550" y="1365250"/>
          <p14:tracePt t="354201" x="7696200" y="1365250"/>
          <p14:tracePt t="354210" x="7683500" y="1358900"/>
          <p14:tracePt t="354227" x="7670800" y="1358900"/>
          <p14:tracePt t="354244" x="7645400" y="1358900"/>
          <p14:tracePt t="354260" x="7639050" y="1352550"/>
          <p14:tracePt t="354277" x="7620000" y="1346200"/>
          <p14:tracePt t="354294" x="7607300" y="1346200"/>
          <p14:tracePt t="354310" x="7581900" y="1339850"/>
          <p14:tracePt t="354327" x="7575550" y="1339850"/>
          <p14:tracePt t="354397" x="7569200" y="1339850"/>
          <p14:tracePt t="354421" x="7562850" y="1339850"/>
          <p14:tracePt t="354430" x="7556500" y="1339850"/>
          <p14:tracePt t="354435" x="7550150" y="1339850"/>
          <p14:tracePt t="354446" x="7543800" y="1339850"/>
          <p14:tracePt t="354460" x="7524750" y="1339850"/>
          <p14:tracePt t="354477" x="7518400" y="1339850"/>
          <p14:tracePt t="354494" x="7486650" y="1346200"/>
          <p14:tracePt t="354510" x="7454900" y="1352550"/>
          <p14:tracePt t="354527" x="7435850" y="1358900"/>
          <p14:tracePt t="354543" x="7404100" y="1365250"/>
          <p14:tracePt t="354560" x="7385050" y="1365250"/>
          <p14:tracePt t="354577" x="7372350" y="1365250"/>
          <p14:tracePt t="354771" x="7366000" y="1365250"/>
          <p14:tracePt t="354819" x="7359650" y="1365250"/>
          <p14:tracePt t="354857" x="7353300" y="1365250"/>
          <p14:tracePt t="354865" x="7346950" y="1365250"/>
          <p14:tracePt t="354876" x="7346950" y="1358900"/>
          <p14:tracePt t="354893" x="7340600" y="1358900"/>
          <p14:tracePt t="354937" x="7334250" y="1358900"/>
          <p14:tracePt t="354951" x="7334250" y="1352550"/>
          <p14:tracePt t="354967" x="7327900" y="1352550"/>
          <p14:tracePt t="355085" x="7334250" y="1352550"/>
          <p14:tracePt t="355101" x="7340600" y="1352550"/>
          <p14:tracePt t="355109" x="7353300" y="1352550"/>
          <p14:tracePt t="355115" x="7372350" y="1352550"/>
          <p14:tracePt t="355126" x="7378700" y="1352550"/>
          <p14:tracePt t="355143" x="7404100" y="1358900"/>
          <p14:tracePt t="355160" x="7448550" y="1358900"/>
          <p14:tracePt t="355176" x="7499350" y="1365250"/>
          <p14:tracePt t="355193" x="7550150" y="1371600"/>
          <p14:tracePt t="355209" x="7600950" y="1390650"/>
          <p14:tracePt t="355226" x="7620000" y="1397000"/>
          <p14:tracePt t="355243" x="7626350" y="1397000"/>
          <p14:tracePt t="355259" x="7639050" y="1403350"/>
          <p14:tracePt t="355276" x="7639050" y="1409700"/>
          <p14:tracePt t="355373" x="7645400" y="1409700"/>
          <p14:tracePt t="359741" x="7645400" y="1403350"/>
          <p14:tracePt t="359750" x="7651750" y="1384300"/>
          <p14:tracePt t="359757" x="7651750" y="1365250"/>
          <p14:tracePt t="359773" x="7664450" y="1308100"/>
          <p14:tracePt t="359789" x="7677150" y="1250950"/>
          <p14:tracePt t="359806" x="7689850" y="1181100"/>
          <p14:tracePt t="359823" x="7702550" y="1117600"/>
          <p14:tracePt t="359842" x="7721600" y="1016000"/>
          <p14:tracePt t="359855" x="7727950" y="1003300"/>
          <p14:tracePt t="359872" x="7734300" y="958850"/>
          <p14:tracePt t="359889" x="7734300" y="939800"/>
          <p14:tracePt t="359906" x="7734300" y="920750"/>
          <p14:tracePt t="359922" x="7734300" y="908050"/>
          <p14:tracePt t="359939" x="7740650" y="895350"/>
          <p14:tracePt t="359956" x="7740650" y="882650"/>
          <p14:tracePt t="359989" x="7740650" y="869950"/>
          <p14:tracePt t="360249" x="7740650" y="876300"/>
          <p14:tracePt t="360263" x="7740650" y="882650"/>
          <p14:tracePt t="360351" x="7747000" y="882650"/>
          <p14:tracePt t="360365" x="7753350" y="882650"/>
          <p14:tracePt t="360374" x="7766050" y="876300"/>
          <p14:tracePt t="360390" x="7785100" y="850900"/>
          <p14:tracePt t="360405" x="7810500" y="806450"/>
          <p14:tracePt t="360422" x="7848600" y="755650"/>
          <p14:tracePt t="360439" x="7874000" y="704850"/>
          <p14:tracePt t="360455" x="7886700" y="654050"/>
          <p14:tracePt t="360472" x="7886700" y="609600"/>
          <p14:tracePt t="360489" x="7893050" y="565150"/>
          <p14:tracePt t="360505" x="7886700" y="508000"/>
          <p14:tracePt t="360522" x="7848600" y="438150"/>
          <p14:tracePt t="360538" x="7816850" y="406400"/>
          <p14:tracePt t="360558" x="7797800" y="400050"/>
          <p14:tracePt t="360574" x="7778750" y="387350"/>
          <p14:tracePt t="360588" x="7747000" y="387350"/>
          <p14:tracePt t="360605" x="7702550" y="387350"/>
          <p14:tracePt t="360622" x="7677150" y="400050"/>
          <p14:tracePt t="360638" x="7613650" y="450850"/>
          <p14:tracePt t="360655" x="7575550" y="501650"/>
          <p14:tracePt t="360672" x="7556500" y="546100"/>
          <p14:tracePt t="360688" x="7531100" y="615950"/>
          <p14:tracePt t="360705" x="7518400" y="673100"/>
          <p14:tracePt t="360722" x="7512050" y="742950"/>
          <p14:tracePt t="360738" x="7512050" y="825500"/>
          <p14:tracePt t="360755" x="7524750" y="933450"/>
          <p14:tracePt t="360772" x="7556500" y="1073150"/>
          <p14:tracePt t="360788" x="7607300" y="1149350"/>
          <p14:tracePt t="360805" x="7639050" y="1200150"/>
          <p14:tracePt t="360822" x="7664450" y="1212850"/>
          <p14:tracePt t="360838" x="7677150" y="1219200"/>
          <p14:tracePt t="360855" x="7696200" y="1225550"/>
          <p14:tracePt t="360859" x="7702550" y="1225550"/>
          <p14:tracePt t="360873" x="7727950" y="1225550"/>
          <p14:tracePt t="360888" x="7747000" y="1219200"/>
          <p14:tracePt t="360905" x="7766050" y="1193800"/>
          <p14:tracePt t="360921" x="7778750" y="1168400"/>
          <p14:tracePt t="360938" x="7791450" y="1155700"/>
          <p14:tracePt t="360955" x="7791450" y="1123950"/>
          <p14:tracePt t="360971" x="7797800" y="1098550"/>
          <p14:tracePt t="360988" x="7810500" y="1060450"/>
          <p14:tracePt t="361005" x="7810500" y="1022350"/>
          <p14:tracePt t="361021" x="7810500" y="971550"/>
          <p14:tracePt t="361038" x="7810500" y="946150"/>
          <p14:tracePt t="361055" x="7804150" y="914400"/>
          <p14:tracePt t="361071" x="7791450" y="895350"/>
          <p14:tracePt t="361088" x="7778750" y="889000"/>
          <p14:tracePt t="361105" x="7772400" y="876300"/>
          <p14:tracePt t="361124" x="7766050" y="863600"/>
          <p14:tracePt t="361138" x="7759700" y="863600"/>
          <p14:tracePt t="361171" x="7753350" y="863600"/>
          <p14:tracePt t="361188" x="7747000" y="863600"/>
          <p14:tracePt t="361205" x="7740650" y="863600"/>
          <p14:tracePt t="361225" x="7740650" y="869950"/>
          <p14:tracePt t="361238" x="7740650" y="882650"/>
          <p14:tracePt t="361255" x="7740650" y="908050"/>
          <p14:tracePt t="361271" x="7747000" y="946150"/>
          <p14:tracePt t="361288" x="7753350" y="958850"/>
          <p14:tracePt t="361304" x="7766050" y="984250"/>
          <p14:tracePt t="361324" x="7791450" y="1009650"/>
          <p14:tracePt t="361338" x="7810500" y="1022350"/>
          <p14:tracePt t="361355" x="7829550" y="1041400"/>
          <p14:tracePt t="361358" x="7835900" y="1041400"/>
          <p14:tracePt t="361371" x="7854950" y="1054100"/>
          <p14:tracePt t="361388" x="7937500" y="1079500"/>
          <p14:tracePt t="361405" x="7981950" y="1085850"/>
          <p14:tracePt t="361421" x="8064500" y="1085850"/>
          <p14:tracePt t="361438" x="8121650" y="1079500"/>
          <p14:tracePt t="361454" x="8159750" y="1041400"/>
          <p14:tracePt t="361471" x="8197850" y="996950"/>
          <p14:tracePt t="361488" x="8216900" y="952500"/>
          <p14:tracePt t="361504" x="8223250" y="876300"/>
          <p14:tracePt t="361521" x="8223250" y="781050"/>
          <p14:tracePt t="361538" x="8191500" y="723900"/>
          <p14:tracePt t="361554" x="8172450" y="673100"/>
          <p14:tracePt t="361571" x="8134350" y="615950"/>
          <p14:tracePt t="361588" x="8121650" y="609600"/>
          <p14:tracePt t="361604" x="8115300" y="603250"/>
          <p14:tracePt t="361655" x="8115300" y="622300"/>
          <p14:tracePt t="361663" x="8134350" y="666750"/>
          <p14:tracePt t="361672" x="8159750" y="711200"/>
          <p14:tracePt t="361688" x="8223250" y="781050"/>
          <p14:tracePt t="361704" x="8318500" y="831850"/>
          <p14:tracePt t="361721" x="8382000" y="882650"/>
          <p14:tracePt t="361738" x="8540750" y="927100"/>
          <p14:tracePt t="361754" x="8661400" y="952500"/>
          <p14:tracePt t="361771" x="8870950" y="952500"/>
          <p14:tracePt t="361787" x="8966200" y="952500"/>
          <p14:tracePt t="361804" x="9010650" y="939800"/>
          <p14:tracePt t="361821" x="9023350" y="908050"/>
          <p14:tracePt t="361837" x="9023350" y="882650"/>
          <p14:tracePt t="361854" x="9010650" y="831850"/>
          <p14:tracePt t="361858" x="8991600" y="806450"/>
          <p14:tracePt t="361871" x="8972550" y="774700"/>
          <p14:tracePt t="361887" x="8902700" y="730250"/>
          <p14:tracePt t="361904" x="8801100" y="692150"/>
          <p14:tracePt t="361921" x="8724900" y="679450"/>
          <p14:tracePt t="361937" x="8655050" y="673100"/>
          <p14:tracePt t="361954" x="8597900" y="679450"/>
          <p14:tracePt t="361971" x="8566150" y="692150"/>
          <p14:tracePt t="361987" x="8540750" y="730250"/>
          <p14:tracePt t="362004" x="8540750" y="755650"/>
          <p14:tracePt t="362021" x="8540750" y="800100"/>
          <p14:tracePt t="362037" x="8572500" y="838200"/>
          <p14:tracePt t="362054" x="8623300" y="876300"/>
          <p14:tracePt t="362071" x="8686800" y="889000"/>
          <p14:tracePt t="362087" x="8763000" y="895350"/>
          <p14:tracePt t="362104" x="8839200" y="889000"/>
          <p14:tracePt t="362120" x="8890000" y="863600"/>
          <p14:tracePt t="362137" x="8915400" y="825500"/>
          <p14:tracePt t="362154" x="8921750" y="762000"/>
          <p14:tracePt t="362171" x="8896350" y="679450"/>
          <p14:tracePt t="362188" x="8858250" y="596900"/>
          <p14:tracePt t="362204" x="8801100" y="533400"/>
          <p14:tracePt t="362220" x="8718550" y="495300"/>
          <p14:tracePt t="362237" x="8623300" y="488950"/>
          <p14:tracePt t="362254" x="8566150" y="488950"/>
          <p14:tracePt t="362270" x="8470900" y="508000"/>
          <p14:tracePt t="362287" x="8432800" y="539750"/>
          <p14:tracePt t="362304" x="8407400" y="590550"/>
          <p14:tracePt t="362320" x="8401050" y="635000"/>
          <p14:tracePt t="362337" x="8401050" y="673100"/>
          <p14:tracePt t="362354" x="8401050" y="698500"/>
          <p14:tracePt t="362356" x="8401050" y="711200"/>
          <p14:tracePt t="362370" x="8407400" y="717550"/>
          <p14:tracePt t="362459" x="8401050" y="717550"/>
          <p14:tracePt t="362467" x="8388350" y="717550"/>
          <p14:tracePt t="362475" x="8369300" y="717550"/>
          <p14:tracePt t="362487" x="8350250" y="717550"/>
          <p14:tracePt t="362504" x="8299450" y="723900"/>
          <p14:tracePt t="362520" x="8216900" y="768350"/>
          <p14:tracePt t="362537" x="8178800" y="800100"/>
          <p14:tracePt t="362554" x="8153400" y="819150"/>
          <p14:tracePt t="362570" x="8121650" y="838200"/>
          <p14:tracePt t="362587" x="8102600" y="850900"/>
          <p14:tracePt t="362603" x="8096250" y="876300"/>
          <p14:tracePt t="362620" x="8083550" y="889000"/>
          <p14:tracePt t="362637" x="8070850" y="901700"/>
          <p14:tracePt t="362653" x="8070850" y="920750"/>
          <p14:tracePt t="362670" x="8070850" y="933450"/>
          <p14:tracePt t="366271" x="8064500" y="933450"/>
          <p14:tracePt t="367349" x="8058150" y="933450"/>
          <p14:tracePt t="367365" x="8051800" y="933450"/>
          <p14:tracePt t="367373" x="8051800" y="939800"/>
          <p14:tracePt t="367389" x="8045450" y="939800"/>
          <p14:tracePt t="367429" x="8039100" y="939800"/>
          <p14:tracePt t="367499" x="8032750" y="939800"/>
          <p14:tracePt t="367577" x="8026400" y="939800"/>
          <p14:tracePt t="367671" x="8020050" y="939800"/>
          <p14:tracePt t="367749" x="8013700" y="939800"/>
          <p14:tracePt t="367787" x="8007350" y="939800"/>
          <p14:tracePt t="367803" x="8001000" y="939800"/>
          <p14:tracePt t="367819" x="7994650" y="939800"/>
          <p14:tracePt t="367857" x="7994650" y="946150"/>
          <p14:tracePt t="367873" x="7988300" y="946150"/>
          <p14:tracePt t="367881" x="7988300" y="952500"/>
          <p14:tracePt t="367890" x="7981950" y="958850"/>
          <p14:tracePt t="367899" x="7975600" y="965200"/>
          <p14:tracePt t="367916" x="7969250" y="977900"/>
          <p14:tracePt t="367932" x="7962900" y="996950"/>
          <p14:tracePt t="367949" x="7950200" y="1022350"/>
          <p14:tracePt t="367967" x="7931150" y="1060450"/>
          <p14:tracePt t="367982" x="7912100" y="1079500"/>
          <p14:tracePt t="367999" x="7899400" y="1104900"/>
          <p14:tracePt t="368016" x="7874000" y="1130300"/>
          <p14:tracePt t="368032" x="7829550" y="1162050"/>
          <p14:tracePt t="368049" x="7778750" y="1225550"/>
          <p14:tracePt t="368066" x="7734300" y="1276350"/>
          <p14:tracePt t="368082" x="7683500" y="1339850"/>
          <p14:tracePt t="368099" x="7581900" y="1416050"/>
          <p14:tracePt t="368116" x="7499350" y="1485900"/>
          <p14:tracePt t="368132" x="7378700" y="1593850"/>
          <p14:tracePt t="368149" x="7258050" y="1682750"/>
          <p14:tracePt t="368166" x="7124700" y="1778000"/>
          <p14:tracePt t="368182" x="7004050" y="1866900"/>
          <p14:tracePt t="368199" x="6851650" y="1943100"/>
          <p14:tracePt t="368216" x="6692900" y="1974850"/>
          <p14:tracePt t="368232" x="6305550" y="2044700"/>
          <p14:tracePt t="368249" x="6026150" y="2089150"/>
          <p14:tracePt t="368265" x="5759450" y="2139950"/>
          <p14:tracePt t="368282" x="5619750" y="2197100"/>
          <p14:tracePt t="368299" x="5448300" y="2222500"/>
          <p14:tracePt t="368316" x="5276850" y="2254250"/>
          <p14:tracePt t="368332" x="5048250" y="2305050"/>
          <p14:tracePt t="368349" x="4908550" y="2330450"/>
          <p14:tracePt t="368365" x="4768850" y="2374900"/>
          <p14:tracePt t="368382" x="4660900" y="2406650"/>
          <p14:tracePt t="368398" x="4559300" y="2444750"/>
          <p14:tracePt t="368414" x="4451350" y="2476500"/>
          <p14:tracePt t="368431" x="4318000" y="2514600"/>
          <p14:tracePt t="368448" x="4133850" y="2578100"/>
          <p14:tracePt t="368464" x="4000500" y="2616200"/>
          <p14:tracePt t="368481" x="3771900" y="2730500"/>
          <p14:tracePt t="368497" x="3613150" y="2800350"/>
          <p14:tracePt t="368514" x="3378200" y="2876550"/>
          <p14:tracePt t="368531" x="3175000" y="2952750"/>
          <p14:tracePt t="368548" x="3028950" y="2997200"/>
          <p14:tracePt t="368564" x="2844800" y="3035300"/>
          <p14:tracePt t="368581" x="2571750" y="3098800"/>
          <p14:tracePt t="368597" x="2432050" y="3149600"/>
          <p14:tracePt t="368614" x="2292350" y="3194050"/>
          <p14:tracePt t="368631" x="2044700" y="3289300"/>
          <p14:tracePt t="368647" x="1911350" y="3346450"/>
          <p14:tracePt t="368664" x="1771650" y="3378200"/>
          <p14:tracePt t="368681" x="1625600" y="3429000"/>
          <p14:tracePt t="368697" x="1524000" y="3448050"/>
          <p14:tracePt t="368714" x="1403350" y="3498850"/>
          <p14:tracePt t="368730" x="1301750" y="3543300"/>
          <p14:tracePt t="368747" x="1206500" y="3575050"/>
          <p14:tracePt t="368764" x="1117600" y="3632200"/>
          <p14:tracePt t="368781" x="1079500" y="3644900"/>
          <p14:tracePt t="368797" x="1054100" y="3651250"/>
          <p14:tracePt t="368814" x="1041400" y="3651250"/>
          <p14:tracePt t="368905" x="1035050" y="3651250"/>
          <p14:tracePt t="368913" x="1022350" y="3651250"/>
          <p14:tracePt t="368921" x="1009650" y="3651250"/>
          <p14:tracePt t="368930" x="984250" y="3651250"/>
          <p14:tracePt t="368947" x="927100" y="3651250"/>
          <p14:tracePt t="368964" x="863600" y="3663950"/>
          <p14:tracePt t="368980" x="857250" y="3663950"/>
          <p14:tracePt t="369521" x="850900" y="3663950"/>
          <p14:tracePt t="369545" x="850900" y="3670300"/>
          <p14:tracePt t="369849" x="850900" y="3676650"/>
          <p14:tracePt t="369889" x="857250" y="3676650"/>
          <p14:tracePt t="369991" x="863600" y="3676650"/>
          <p14:tracePt t="370061" x="869950" y="3676650"/>
          <p14:tracePt t="370164" x="876300" y="3676650"/>
          <p14:tracePt t="370225" x="882650" y="3676650"/>
          <p14:tracePt t="370443" x="889000" y="3676650"/>
          <p14:tracePt t="370475" x="895350" y="3676650"/>
          <p14:tracePt t="370484" x="901700" y="3676650"/>
          <p14:tracePt t="370491" x="908050" y="3676650"/>
          <p14:tracePt t="370500" x="920750" y="3676650"/>
          <p14:tracePt t="370512" x="958850" y="3663950"/>
          <p14:tracePt t="370529" x="1054100" y="3625850"/>
          <p14:tracePt t="370546" x="1187450" y="3562350"/>
          <p14:tracePt t="370562" x="1365250" y="3473450"/>
          <p14:tracePt t="370579" x="1701800" y="3340100"/>
          <p14:tracePt t="370596" x="2038350" y="3206750"/>
          <p14:tracePt t="370612" x="2317750" y="3130550"/>
          <p14:tracePt t="370629" x="2679700" y="3016250"/>
          <p14:tracePt t="370646" x="3257550" y="2825750"/>
          <p14:tracePt t="370662" x="3397250" y="2774950"/>
          <p14:tracePt t="370679" x="3759200" y="2673350"/>
          <p14:tracePt t="370696" x="4051300" y="2597150"/>
          <p14:tracePt t="370712" x="4298950" y="2552700"/>
          <p14:tracePt t="370729" x="4476750" y="2508250"/>
          <p14:tracePt t="370746" x="4654550" y="2451100"/>
          <p14:tracePt t="370762" x="4794250" y="2393950"/>
          <p14:tracePt t="370779" x="4908550" y="2324100"/>
          <p14:tracePt t="370796" x="4946650" y="2292350"/>
          <p14:tracePt t="370813" x="4997450" y="2254250"/>
          <p14:tracePt t="370830" x="5016500" y="2235200"/>
          <p14:tracePt t="370847" x="5035550" y="2190750"/>
          <p14:tracePt t="370850" x="5054600" y="2165350"/>
          <p14:tracePt t="370863" x="5060950" y="2133600"/>
          <p14:tracePt t="370880" x="5105400" y="2012950"/>
          <p14:tracePt t="370897" x="5130800" y="1949450"/>
          <p14:tracePt t="370913" x="5156200" y="1879600"/>
          <p14:tracePt t="370930" x="5194300" y="1803400"/>
          <p14:tracePt t="370947" x="5238750" y="1733550"/>
          <p14:tracePt t="370963" x="5283200" y="1670050"/>
          <p14:tracePt t="370980" x="5359400" y="1593850"/>
          <p14:tracePt t="370997" x="5403850" y="1492250"/>
          <p14:tracePt t="371013" x="5441950" y="1403350"/>
          <p14:tracePt t="371030" x="5467350" y="1263650"/>
          <p14:tracePt t="371047" x="5467350" y="1162050"/>
          <p14:tracePt t="371063" x="5461000" y="1066800"/>
          <p14:tracePt t="371080" x="5454650" y="977900"/>
          <p14:tracePt t="371096" x="5441950" y="914400"/>
          <p14:tracePt t="371113" x="5429250" y="838200"/>
          <p14:tracePt t="371130" x="5384800" y="742950"/>
          <p14:tracePt t="371146" x="5327650" y="673100"/>
          <p14:tracePt t="371163" x="5213350" y="584200"/>
          <p14:tracePt t="371180" x="5156200" y="533400"/>
          <p14:tracePt t="371196" x="5060950" y="469900"/>
          <p14:tracePt t="371213" x="5003800" y="425450"/>
          <p14:tracePt t="371230" x="4940300" y="393700"/>
          <p14:tracePt t="371247" x="4889500" y="374650"/>
          <p14:tracePt t="371263" x="4826000" y="349250"/>
          <p14:tracePt t="371280" x="4787900" y="342900"/>
          <p14:tracePt t="371296" x="4775200" y="336550"/>
          <p14:tracePt t="371491" x="4768850" y="336550"/>
          <p14:tracePt t="371591" x="4768850" y="330200"/>
          <p14:tracePt t="371599" x="4762500" y="317500"/>
          <p14:tracePt t="371607" x="4743450" y="292100"/>
          <p14:tracePt t="371616" x="4724400" y="273050"/>
          <p14:tracePt t="371629" x="4724400" y="254000"/>
          <p14:tracePt t="371646" x="4692650" y="190500"/>
          <p14:tracePt t="371663" x="4673600" y="171450"/>
          <p14:tracePt t="371682" x="4654550" y="152400"/>
          <p14:tracePt t="371696" x="4629150" y="139700"/>
          <p14:tracePt t="371712" x="4597400" y="114300"/>
          <p14:tracePt t="371729" x="4559300" y="88900"/>
          <p14:tracePt t="371746" x="4521200" y="69850"/>
          <p14:tracePt t="371763" x="4400550" y="19050"/>
          <p14:tracePt t="371779" x="4318000" y="6350"/>
          <p14:tracePt t="371796" x="4235450" y="0"/>
          <p14:tracePt t="371813" x="4146550" y="0"/>
          <p14:tracePt t="371829" x="4076700" y="0"/>
          <p14:tracePt t="371846" x="3994150" y="0"/>
          <p14:tracePt t="371849" x="3968750" y="0"/>
          <p14:tracePt t="371863" x="3924300" y="0"/>
          <p14:tracePt t="371879" x="3848100" y="0"/>
          <p14:tracePt t="371897" x="3702050" y="6350"/>
          <p14:tracePt t="371912" x="3638550" y="25400"/>
          <p14:tracePt t="371929" x="3498850" y="50800"/>
          <p14:tracePt t="371946" x="3416300" y="76200"/>
          <p14:tracePt t="371962" x="3321050" y="114300"/>
          <p14:tracePt t="371979" x="3282950" y="139700"/>
          <p14:tracePt t="371996" x="3232150" y="190500"/>
          <p14:tracePt t="372012" x="3200400" y="254000"/>
          <p14:tracePt t="372029" x="3162300" y="381000"/>
          <p14:tracePt t="372046" x="3143250" y="469900"/>
          <p14:tracePt t="372062" x="3105150" y="603250"/>
          <p14:tracePt t="372079" x="3098800" y="711200"/>
          <p14:tracePt t="372096" x="3086100" y="844550"/>
          <p14:tracePt t="372112" x="3086100" y="965200"/>
          <p14:tracePt t="372129" x="3086100" y="1079500"/>
          <p14:tracePt t="372145" x="3111500" y="1212850"/>
          <p14:tracePt t="372162" x="3181350" y="1435100"/>
          <p14:tracePt t="372179" x="3257550" y="1555750"/>
          <p14:tracePt t="372196" x="3333750" y="1682750"/>
          <p14:tracePt t="372212" x="3403600" y="1790700"/>
          <p14:tracePt t="372229" x="3460750" y="1866900"/>
          <p14:tracePt t="372246" x="3498850" y="1924050"/>
          <p14:tracePt t="372262" x="3594100" y="2000250"/>
          <p14:tracePt t="372281" x="3651250" y="2038350"/>
          <p14:tracePt t="372295" x="3746500" y="2095500"/>
          <p14:tracePt t="372312" x="3841750" y="2133600"/>
          <p14:tracePt t="372329" x="3968750" y="2152650"/>
          <p14:tracePt t="372346" x="4083050" y="2171700"/>
          <p14:tracePt t="372362" x="4210050" y="2190750"/>
          <p14:tracePt t="372379" x="4324350" y="2197100"/>
          <p14:tracePt t="372395" x="4457700" y="2203450"/>
          <p14:tracePt t="372412" x="4711700" y="2222500"/>
          <p14:tracePt t="372429" x="4908550" y="2222500"/>
          <p14:tracePt t="372445" x="5080000" y="2209800"/>
          <p14:tracePt t="372462" x="5213350" y="2209800"/>
          <p14:tracePt t="372479" x="5359400" y="2190750"/>
          <p14:tracePt t="372495" x="5511800" y="2165350"/>
          <p14:tracePt t="372512" x="5645150" y="2120900"/>
          <p14:tracePt t="372529" x="5784850" y="2082800"/>
          <p14:tracePt t="372545" x="5867400" y="2051050"/>
          <p14:tracePt t="372562" x="5962650" y="2006600"/>
          <p14:tracePt t="372579" x="6051550" y="1955800"/>
          <p14:tracePt t="372598" x="6172200" y="1835150"/>
          <p14:tracePt t="372612" x="6184900" y="1822450"/>
          <p14:tracePt t="372628" x="6223000" y="1771650"/>
          <p14:tracePt t="372645" x="6267450" y="1733550"/>
          <p14:tracePt t="372662" x="6343650" y="1644650"/>
          <p14:tracePt t="372679" x="6388100" y="1568450"/>
          <p14:tracePt t="372695" x="6445250" y="1454150"/>
          <p14:tracePt t="372712" x="6457950" y="1371600"/>
          <p14:tracePt t="372728" x="6470650" y="1308100"/>
          <p14:tracePt t="372745" x="6496050" y="1225550"/>
          <p14:tracePt t="372763" x="6521450" y="1143000"/>
          <p14:tracePt t="372779" x="6546850" y="1085850"/>
          <p14:tracePt t="372795" x="6559550" y="1035050"/>
          <p14:tracePt t="372812" x="6572250" y="946150"/>
          <p14:tracePt t="372828" x="6553200" y="850900"/>
          <p14:tracePt t="372846" x="6521450" y="762000"/>
          <p14:tracePt t="372849" x="6502400" y="730250"/>
          <p14:tracePt t="372862" x="6477000" y="692150"/>
          <p14:tracePt t="372878" x="6432550" y="641350"/>
          <p14:tracePt t="372895" x="6388100" y="596900"/>
          <p14:tracePt t="372912" x="6343650" y="571500"/>
          <p14:tracePt t="372928" x="6267450" y="527050"/>
          <p14:tracePt t="372945" x="6172200" y="482600"/>
          <p14:tracePt t="372962" x="6076950" y="425450"/>
          <p14:tracePt t="372978" x="5969000" y="393700"/>
          <p14:tracePt t="372995" x="5918200" y="368300"/>
          <p14:tracePt t="373012" x="5867400" y="342900"/>
          <p14:tracePt t="373028" x="5822950" y="323850"/>
          <p14:tracePt t="373045" x="5797550" y="311150"/>
          <p14:tracePt t="373062" x="5765800" y="298450"/>
          <p14:tracePt t="373078" x="5740400" y="279400"/>
          <p14:tracePt t="373095" x="5721350" y="266700"/>
          <p14:tracePt t="373112" x="5702300" y="260350"/>
          <p14:tracePt t="373128" x="5670550" y="234950"/>
          <p14:tracePt t="373145" x="5638800" y="222250"/>
          <p14:tracePt t="373163" x="5588000" y="203200"/>
          <p14:tracePt t="373178" x="5562600" y="190500"/>
          <p14:tracePt t="373195" x="5537200" y="171450"/>
          <p14:tracePt t="373211" x="5511800" y="165100"/>
          <p14:tracePt t="373228" x="5461000" y="152400"/>
          <p14:tracePt t="373245" x="5441950" y="146050"/>
          <p14:tracePt t="373261" x="5416550" y="146050"/>
          <p14:tracePt t="373279" x="5397500" y="146050"/>
          <p14:tracePt t="373295" x="5384800" y="146050"/>
          <p14:tracePt t="928866" x="5378450" y="146050"/>
          <p14:tracePt t="928908" x="4895850" y="0"/>
          <p14:tracePt t="928924" x="4362450" y="0"/>
          <p14:tracePt t="928941" x="3835400" y="0"/>
          <p14:tracePt t="928955" x="3244850" y="31750"/>
          <p14:tracePt t="928972" x="2838450" y="114300"/>
          <p14:tracePt t="928989" x="2501900" y="241300"/>
          <p14:tracePt t="929005" x="2393950" y="304800"/>
          <p14:tracePt t="929022" x="2266950" y="400050"/>
          <p14:tracePt t="929038" x="2171700" y="457200"/>
          <p14:tracePt t="929055" x="2152650" y="457200"/>
          <p14:tracePt t="929194" x="2120900" y="463550"/>
          <p14:tracePt t="929202" x="2082800" y="476250"/>
          <p14:tracePt t="929209" x="2070100" y="488950"/>
          <p14:tracePt t="929222" x="2044700" y="520700"/>
          <p14:tracePt t="929238" x="2032000" y="571500"/>
          <p14:tracePt t="929255" x="2032000" y="685800"/>
          <p14:tracePt t="929272" x="2133600" y="1054100"/>
          <p14:tracePt t="929288" x="2387600" y="1574800"/>
          <p14:tracePt t="929305" x="2667000" y="1917700"/>
          <p14:tracePt t="929321" x="2946400" y="2171700"/>
          <p14:tracePt t="929338" x="3136900" y="2336800"/>
          <p14:tracePt t="929355" x="3340100" y="2457450"/>
          <p14:tracePt t="929358" x="3422650" y="2501900"/>
          <p14:tracePt t="929372" x="3479800" y="2520950"/>
          <p14:tracePt t="929387" x="3524250" y="2527300"/>
          <p14:tracePt t="929710" x="3543300" y="2540000"/>
          <p14:tracePt t="929718" x="3613150" y="2597150"/>
          <p14:tracePt t="929726" x="3752850" y="2686050"/>
          <p14:tracePt t="929737" x="3822700" y="2711450"/>
          <p14:tracePt t="929753" x="3867150" y="2743200"/>
          <p14:tracePt t="929770" x="3873500" y="2762250"/>
          <p14:tracePt t="929787" x="3873500" y="2882900"/>
          <p14:tracePt t="929803" x="3873500" y="3187700"/>
          <p14:tracePt t="929820" x="3886200" y="3321050"/>
          <p14:tracePt t="929837" x="3911600" y="3403600"/>
          <p14:tracePt t="929853" x="3962400" y="3479800"/>
          <p14:tracePt t="929857" x="3994150" y="3517900"/>
          <p14:tracePt t="929870" x="4025900" y="3568700"/>
          <p14:tracePt t="929887" x="4083050" y="3613150"/>
          <p14:tracePt t="929903" x="4140200" y="3651250"/>
          <p14:tracePt t="929920" x="4210050" y="3683000"/>
          <p14:tracePt t="929937" x="4248150" y="3695700"/>
          <p14:tracePt t="929953" x="4286250" y="3702050"/>
          <p14:tracePt t="929970" x="4330700" y="3702050"/>
          <p14:tracePt t="929986" x="4362450" y="3708400"/>
          <p14:tracePt t="930003" x="4400550" y="3714750"/>
          <p14:tracePt t="930020" x="4432300" y="3714750"/>
          <p14:tracePt t="930037" x="4457700" y="3721100"/>
          <p14:tracePt t="930053" x="4476750" y="3727450"/>
          <p14:tracePt t="930070" x="4489450" y="3733800"/>
          <p14:tracePt t="930087" x="4502150" y="3746500"/>
          <p14:tracePt t="930103" x="4514850" y="3752850"/>
          <p14:tracePt t="930120" x="4533900" y="3771900"/>
          <p14:tracePt t="930136" x="4552950" y="3784600"/>
          <p14:tracePt t="930153" x="4572000" y="3810000"/>
          <p14:tracePt t="930170" x="4584700" y="3822700"/>
          <p14:tracePt t="930186" x="4603750" y="3835400"/>
          <p14:tracePt t="930203" x="4610100" y="3848100"/>
          <p14:tracePt t="930220" x="4616450" y="3848100"/>
          <p14:tracePt t="930516" x="4622800" y="3848100"/>
          <p14:tracePt t="930522" x="4635500" y="3854450"/>
          <p14:tracePt t="930529" x="4660900" y="3854450"/>
          <p14:tracePt t="930538" x="4679950" y="3860800"/>
          <p14:tracePt t="930553" x="4743450" y="3860800"/>
          <p14:tracePt t="930569" x="4838700" y="3867150"/>
          <p14:tracePt t="930586" x="4908550" y="3854450"/>
          <p14:tracePt t="930603" x="4959350" y="3835400"/>
          <p14:tracePt t="930619" x="4991100" y="3810000"/>
          <p14:tracePt t="930636" x="5054600" y="3778250"/>
          <p14:tracePt t="930658" x="5130800" y="3740150"/>
          <p14:tracePt t="930673" x="5156200" y="3727450"/>
          <p14:tracePt t="930690" x="5207000" y="3702050"/>
          <p14:tracePt t="930706" x="5251450" y="3670300"/>
          <p14:tracePt t="930723" x="5276850" y="3632200"/>
          <p14:tracePt t="930737" x="5295900" y="3600450"/>
          <p14:tracePt t="930754" x="5314950" y="3556000"/>
          <p14:tracePt t="930771" x="5359400" y="3454400"/>
          <p14:tracePt t="930787" x="5372100" y="3365500"/>
          <p14:tracePt t="930804" x="5378450" y="3302000"/>
          <p14:tracePt t="930820" x="5378450" y="3251200"/>
          <p14:tracePt t="930837" x="5372100" y="3206750"/>
          <p14:tracePt t="930854" x="5346700" y="3162300"/>
          <p14:tracePt t="930857" x="5327650" y="3143250"/>
          <p14:tracePt t="930870" x="5314950" y="3124200"/>
          <p14:tracePt t="930887" x="5302250" y="3111500"/>
          <p14:tracePt t="930904" x="5264150" y="3098800"/>
          <p14:tracePt t="930921" x="5207000" y="3086100"/>
          <p14:tracePt t="930937" x="5162550" y="3086100"/>
          <p14:tracePt t="930953" x="5124450" y="3092450"/>
          <p14:tracePt t="930970" x="5099050" y="3124200"/>
          <p14:tracePt t="930987" x="5092700" y="3162300"/>
          <p14:tracePt t="931004" x="5092700" y="3194050"/>
          <p14:tracePt t="931021" x="5099050" y="3238500"/>
          <p14:tracePt t="931037" x="5124450" y="3257550"/>
          <p14:tracePt t="931053" x="5130800" y="3257550"/>
          <p14:tracePt t="931070" x="5175250" y="3276600"/>
          <p14:tracePt t="931087" x="5232400" y="3276600"/>
          <p14:tracePt t="931103" x="5289550" y="3282950"/>
          <p14:tracePt t="931120" x="5321300" y="3282950"/>
          <p14:tracePt t="931137" x="5372100" y="3263900"/>
          <p14:tracePt t="931153" x="5391150" y="3238500"/>
          <p14:tracePt t="931171" x="5391150" y="3219450"/>
          <p14:tracePt t="931187" x="5391150" y="3200400"/>
          <p14:tracePt t="931203" x="5372100" y="3162300"/>
          <p14:tracePt t="931220" x="5346700" y="3136900"/>
          <p14:tracePt t="931237" x="5308600" y="3117850"/>
          <p14:tracePt t="931253" x="5251450" y="3098800"/>
          <p14:tracePt t="931270" x="5194300" y="3092450"/>
          <p14:tracePt t="931287" x="5099050" y="3130550"/>
          <p14:tracePt t="931303" x="5029200" y="3225800"/>
          <p14:tracePt t="931320" x="4997450" y="3346450"/>
          <p14:tracePt t="931337" x="4984750" y="3409950"/>
          <p14:tracePt t="931353" x="4984750" y="3460750"/>
          <p14:tracePt t="931369" x="5010150" y="3486150"/>
          <p14:tracePt t="931385" x="5035550" y="3498850"/>
          <p14:tracePt t="931403" x="5092700" y="3505200"/>
          <p14:tracePt t="931420" x="5130800" y="3505200"/>
          <p14:tracePt t="931436" x="5187950" y="3473450"/>
          <p14:tracePt t="931453" x="5200650" y="3422650"/>
          <p14:tracePt t="931470" x="5200650" y="3327400"/>
          <p14:tracePt t="931486" x="5194300" y="3238500"/>
          <p14:tracePt t="931503" x="5143500" y="3130550"/>
          <p14:tracePt t="931520" x="5092700" y="3067050"/>
          <p14:tracePt t="931537" x="4908550" y="2940050"/>
          <p14:tracePt t="931553" x="4819650" y="2927350"/>
          <p14:tracePt t="931570" x="4724400" y="2940050"/>
          <p14:tracePt t="931585" x="4654550" y="2978150"/>
          <p14:tracePt t="931602" x="4610100" y="3067050"/>
          <p14:tracePt t="931619" x="4603750" y="3238500"/>
          <p14:tracePt t="931635" x="4654550" y="3416300"/>
          <p14:tracePt t="931652" x="4749800" y="3568700"/>
          <p14:tracePt t="931669" x="4876800" y="3695700"/>
          <p14:tracePt t="931685" x="5010150" y="3765550"/>
          <p14:tracePt t="931702" x="5149850" y="3778250"/>
          <p14:tracePt t="931720" x="5213350" y="3727450"/>
          <p14:tracePt t="931736" x="5257800" y="3638550"/>
          <p14:tracePt t="931753" x="5308600" y="3524250"/>
          <p14:tracePt t="931770" x="5308600" y="3409950"/>
          <p14:tracePt t="931787" x="5257800" y="3251200"/>
          <p14:tracePt t="931803" x="5181600" y="3149600"/>
          <p14:tracePt t="931820" x="5099050" y="3079750"/>
          <p14:tracePt t="931836" x="5048250" y="3048000"/>
          <p14:tracePt t="931853" x="4991100" y="3048000"/>
          <p14:tracePt t="931869" x="4933950" y="3073400"/>
          <p14:tracePt t="931886" x="4870450" y="3149600"/>
          <p14:tracePt t="931902" x="4838700" y="3251200"/>
          <p14:tracePt t="931918" x="4826000" y="3333750"/>
          <p14:tracePt t="931935" x="4851400" y="3441700"/>
          <p14:tracePt t="931952" x="4883150" y="3511550"/>
          <p14:tracePt t="931968" x="4933950" y="3587750"/>
          <p14:tracePt t="931985" x="4972050" y="3619500"/>
          <p14:tracePt t="932002" x="5029200" y="3638550"/>
          <p14:tracePt t="932019" x="5067300" y="3644900"/>
          <p14:tracePt t="932037" x="5118100" y="3644900"/>
          <p14:tracePt t="932053" x="5168900" y="3638550"/>
          <p14:tracePt t="932070" x="5194300" y="3619500"/>
          <p14:tracePt t="932086" x="5207000" y="3600450"/>
          <p14:tracePt t="932103" x="5207000" y="3568700"/>
          <p14:tracePt t="932120" x="5207000" y="3536950"/>
          <p14:tracePt t="932136" x="5207000" y="3486150"/>
          <p14:tracePt t="932153" x="5187950" y="3409950"/>
          <p14:tracePt t="932169" x="5118100" y="3321050"/>
          <p14:tracePt t="932186" x="5035550" y="3225800"/>
          <p14:tracePt t="932202" x="4991100" y="3187700"/>
          <p14:tracePt t="932219" x="4972050" y="3168650"/>
          <p14:tracePt t="932569" x="4978400" y="3175000"/>
          <p14:tracePt t="932577" x="5010150" y="3175000"/>
          <p14:tracePt t="932585" x="5048250" y="3187700"/>
          <p14:tracePt t="932602" x="5080000" y="3194050"/>
          <p14:tracePt t="932619" x="5162550" y="3213100"/>
          <p14:tracePt t="932635" x="5226050" y="3213100"/>
          <p14:tracePt t="932652" x="5276850" y="3213100"/>
          <p14:tracePt t="932669" x="5314950" y="3213100"/>
          <p14:tracePt t="932686" x="5327650" y="3213100"/>
          <p14:tracePt t="932771" x="5321300" y="3213100"/>
          <p14:tracePt t="932780" x="5302250" y="3213100"/>
          <p14:tracePt t="932788" x="5283200" y="3213100"/>
          <p14:tracePt t="932803" x="5238750" y="3213100"/>
          <p14:tracePt t="932819" x="5219700" y="3219450"/>
          <p14:tracePt t="932835" x="5194300" y="3232150"/>
          <p14:tracePt t="932852" x="5168900" y="3251200"/>
          <p14:tracePt t="932869" x="5168900" y="3257550"/>
          <p14:tracePt t="932885" x="5168900" y="3270250"/>
          <p14:tracePt t="932902" x="5168900" y="3289300"/>
          <p14:tracePt t="932919" x="5175250" y="3314700"/>
          <p14:tracePt t="932935" x="5194300" y="3346450"/>
          <p14:tracePt t="932952" x="5219700" y="3378200"/>
          <p14:tracePt t="932969" x="5238750" y="3384550"/>
          <p14:tracePt t="932985" x="5270500" y="3397250"/>
          <p14:tracePt t="933002" x="5283200" y="3397250"/>
          <p14:tracePt t="933019" x="5295900" y="3397250"/>
          <p14:tracePt t="933124" x="5289550" y="3397250"/>
          <p14:tracePt t="933139" x="5289550" y="3390900"/>
          <p14:tracePt t="933156" x="5276850" y="3384550"/>
          <p14:tracePt t="933172" x="5270500" y="3384550"/>
          <p14:tracePt t="933389" x="5276850" y="3390900"/>
          <p14:tracePt t="933397" x="5289550" y="3397250"/>
          <p14:tracePt t="933406" x="5302250" y="3403600"/>
          <p14:tracePt t="933418" x="5308600" y="3422650"/>
          <p14:tracePt t="933435" x="5372100" y="3454400"/>
          <p14:tracePt t="933452" x="5410200" y="3473450"/>
          <p14:tracePt t="933468" x="5448300" y="3492500"/>
          <p14:tracePt t="933485" x="5486400" y="3505200"/>
          <p14:tracePt t="933502" x="5511800" y="3511550"/>
          <p14:tracePt t="933518" x="5524500" y="3517900"/>
          <p14:tracePt t="933535" x="5530850" y="3517900"/>
          <p14:tracePt t="933631" x="5530850" y="3511550"/>
          <p14:tracePt t="933648" x="5524500" y="3511550"/>
          <p14:tracePt t="933655" x="5518150" y="3511550"/>
          <p14:tracePt t="933672" x="5511800" y="3511550"/>
          <p14:tracePt t="933686" x="5505450" y="3511550"/>
          <p14:tracePt t="933983" x="5499100" y="3505200"/>
          <p14:tracePt t="933991" x="5492750" y="3505200"/>
          <p14:tracePt t="934001" x="5486400" y="3505200"/>
          <p14:tracePt t="934018" x="5467350" y="3498850"/>
          <p14:tracePt t="934035" x="5448300" y="3492500"/>
          <p14:tracePt t="934051" x="5435600" y="3492500"/>
          <p14:tracePt t="934068" x="5416550" y="3492500"/>
          <p14:tracePt t="934085" x="5403850" y="3486150"/>
          <p14:tracePt t="934101" x="5391150" y="3486150"/>
          <p14:tracePt t="934118" x="5384800" y="3486150"/>
          <p14:tracePt t="934210" x="5391150" y="3486150"/>
          <p14:tracePt t="934218" x="5391150" y="3492500"/>
          <p14:tracePt t="934226" x="5403850" y="3492500"/>
          <p14:tracePt t="934242" x="5410200" y="3492500"/>
          <p14:tracePt t="934251" x="5422900" y="3492500"/>
          <p14:tracePt t="934268" x="5435600" y="3492500"/>
          <p14:tracePt t="934284" x="5454650" y="3473450"/>
          <p14:tracePt t="934301" x="5467350" y="3441700"/>
          <p14:tracePt t="934317" x="5467350" y="3390900"/>
          <p14:tracePt t="934334" x="5461000" y="3340100"/>
          <p14:tracePt t="934351" x="5441950" y="3282950"/>
          <p14:tracePt t="934367" x="5429250" y="3251200"/>
          <p14:tracePt t="934384" x="5422900" y="3232150"/>
          <p14:tracePt t="934401" x="5416550" y="3225800"/>
          <p14:tracePt t="934417" x="5416550" y="3219450"/>
          <p14:tracePt t="934434" x="5416550" y="3206750"/>
          <p14:tracePt t="934451" x="5422900" y="3187700"/>
          <p14:tracePt t="934467" x="5435600" y="3168650"/>
          <p14:tracePt t="934484" x="5435600" y="3149600"/>
          <p14:tracePt t="934501" x="5441950" y="3130550"/>
          <p14:tracePt t="934517" x="5448300" y="3111500"/>
          <p14:tracePt t="934534" x="5448300" y="3092450"/>
          <p14:tracePt t="934551" x="5448300" y="3073400"/>
          <p14:tracePt t="934567" x="5435600" y="3060700"/>
          <p14:tracePt t="934584" x="5416550" y="3041650"/>
          <p14:tracePt t="934600" x="5391150" y="3016250"/>
          <p14:tracePt t="934617" x="5372100" y="3003550"/>
          <p14:tracePt t="934634" x="5340350" y="3003550"/>
          <p14:tracePt t="934651" x="5314950" y="2997200"/>
          <p14:tracePt t="934667" x="5308600" y="2997200"/>
          <p14:tracePt t="934684" x="5295900" y="2997200"/>
          <p14:tracePt t="934701" x="5289550" y="3003550"/>
          <p14:tracePt t="934717" x="5283200" y="3009900"/>
          <p14:tracePt t="934734" x="5270500" y="3022600"/>
          <p14:tracePt t="934751" x="5264150" y="3028950"/>
          <p14:tracePt t="934767" x="5251450" y="3028950"/>
          <p14:tracePt t="934784" x="5238750" y="3041650"/>
          <p14:tracePt t="934801" x="5219700" y="3060700"/>
          <p14:tracePt t="934817" x="5207000" y="3079750"/>
          <p14:tracePt t="934834" x="5194300" y="3086100"/>
          <p14:tracePt t="934851" x="5187950" y="3092450"/>
          <p14:tracePt t="934882" x="5181600" y="3098800"/>
          <p14:tracePt t="934898" x="5181600" y="3105150"/>
          <p14:tracePt t="934906" x="5175250" y="3105150"/>
          <p14:tracePt t="934917" x="5168900" y="3111500"/>
          <p14:tracePt t="934934" x="5168900" y="3117850"/>
          <p14:tracePt t="934951" x="5156200" y="3149600"/>
          <p14:tracePt t="934967" x="5156200" y="3168650"/>
          <p14:tracePt t="934984" x="5149850" y="3181350"/>
          <p14:tracePt t="935000" x="5149850" y="3187700"/>
          <p14:tracePt t="935034" x="5149850" y="3206750"/>
          <p14:tracePt t="935050" x="5149850" y="3219450"/>
          <p14:tracePt t="935067" x="5149850" y="3232150"/>
          <p14:tracePt t="935084" x="5162550" y="3244850"/>
          <p14:tracePt t="935100" x="5162550" y="3257550"/>
          <p14:tracePt t="935117" x="5168900" y="3263900"/>
          <p14:tracePt t="935150" x="5168900" y="3276600"/>
          <p14:tracePt t="935167" x="5168900" y="3282950"/>
          <p14:tracePt t="935183" x="5168900" y="3289300"/>
          <p14:tracePt t="935201" x="5175250" y="3308350"/>
          <p14:tracePt t="935234" x="5181600" y="3321050"/>
          <p14:tracePt t="935250" x="5181600" y="3327400"/>
          <p14:tracePt t="935284" x="5181600" y="3333750"/>
          <p14:tracePt t="935300" x="5187950" y="3333750"/>
          <p14:tracePt t="935317" x="5187950" y="3340100"/>
          <p14:tracePt t="936140" x="5200650" y="3352800"/>
          <p14:tracePt t="936147" x="5213350" y="3365500"/>
          <p14:tracePt t="936155" x="5226050" y="3371850"/>
          <p14:tracePt t="936166" x="5251450" y="3390900"/>
          <p14:tracePt t="936183" x="5276850" y="3416300"/>
          <p14:tracePt t="936199" x="5422900" y="3473450"/>
          <p14:tracePt t="936216" x="5575300" y="3530600"/>
          <p14:tracePt t="936233" x="5861050" y="3632200"/>
          <p14:tracePt t="936249" x="6007100" y="3657600"/>
          <p14:tracePt t="936266" x="6134100" y="3695700"/>
          <p14:tracePt t="936283" x="6229350" y="3727450"/>
          <p14:tracePt t="936299" x="6305550" y="3740150"/>
          <p14:tracePt t="936316" x="6375400" y="3752850"/>
          <p14:tracePt t="936332" x="6400800" y="3765550"/>
          <p14:tracePt t="936349" x="6432550" y="3771900"/>
          <p14:tracePt t="936366" x="6438900" y="3771900"/>
          <p14:tracePt t="936397" x="6445250" y="3771900"/>
          <p14:tracePt t="936451" x="6451600" y="3771900"/>
          <p14:tracePt t="936476" x="6451600" y="3765550"/>
          <p14:tracePt t="936483" x="6451600" y="3752850"/>
          <p14:tracePt t="936500" x="6445250" y="3740150"/>
          <p14:tracePt t="936507" x="6426200" y="3714750"/>
          <p14:tracePt t="936516" x="6400800" y="3702050"/>
          <p14:tracePt t="936532" x="6318250" y="3651250"/>
          <p14:tracePt t="936549" x="6248400" y="3613150"/>
          <p14:tracePt t="936566" x="6165850" y="3594100"/>
          <p14:tracePt t="936582" x="6051550" y="3543300"/>
          <p14:tracePt t="936599" x="5867400" y="3486150"/>
          <p14:tracePt t="936615" x="5797550" y="3454400"/>
          <p14:tracePt t="936632" x="5676900" y="3416300"/>
          <p14:tracePt t="936649" x="5588000" y="3390900"/>
          <p14:tracePt t="936666" x="5530850" y="3371850"/>
          <p14:tracePt t="936682" x="5505450" y="3359150"/>
          <p14:tracePt t="936699" x="5473700" y="3352800"/>
          <p14:tracePt t="936716" x="5467350" y="3346450"/>
          <p14:tracePt t="936811" x="5467350" y="3352800"/>
          <p14:tracePt t="936819" x="5467350" y="3359150"/>
          <p14:tracePt t="936832" x="5473700" y="3371850"/>
          <p14:tracePt t="936849" x="5511800" y="3409950"/>
          <p14:tracePt t="936865" x="5562600" y="3448050"/>
          <p14:tracePt t="936882" x="5645150" y="3505200"/>
          <p14:tracePt t="936899" x="5753100" y="3568700"/>
          <p14:tracePt t="936915" x="5892800" y="3600450"/>
          <p14:tracePt t="936932" x="6045200" y="3651250"/>
          <p14:tracePt t="936951" x="6280150" y="3714750"/>
          <p14:tracePt t="936965" x="6343650" y="3733800"/>
          <p14:tracePt t="936985" x="6604000" y="3790950"/>
          <p14:tracePt t="936998" x="6699250" y="3810000"/>
          <p14:tracePt t="937015" x="6788150" y="3829050"/>
          <p14:tracePt t="937034" x="6838950" y="3841750"/>
          <p14:tracePt t="937051" x="6889750" y="3848100"/>
          <p14:tracePt t="937067" x="6908800" y="3854450"/>
          <p14:tracePt t="937084" x="6921500" y="3854450"/>
          <p14:tracePt t="937101" x="6908800" y="3829050"/>
          <p14:tracePt t="937117" x="6864350" y="3771900"/>
          <p14:tracePt t="937134" x="6794500" y="3721100"/>
          <p14:tracePt t="937151" x="6686550" y="3683000"/>
          <p14:tracePt t="937167" x="6527800" y="3632200"/>
          <p14:tracePt t="937184" x="6343650" y="3587750"/>
          <p14:tracePt t="937201" x="6121400" y="3549650"/>
          <p14:tracePt t="937217" x="5975350" y="3524250"/>
          <p14:tracePt t="937231" x="5949950" y="3517900"/>
          <p14:tracePt t="937251" x="5892800" y="3511550"/>
          <p14:tracePt t="937265" x="5886450" y="3511550"/>
          <p14:tracePt t="937298" x="5899150" y="3517900"/>
          <p14:tracePt t="937315" x="5924550" y="3530600"/>
          <p14:tracePt t="937332" x="5975350" y="3536950"/>
          <p14:tracePt t="937349" x="6096000" y="3536950"/>
          <p14:tracePt t="937365" x="6184900" y="3530600"/>
          <p14:tracePt t="937382" x="6280150" y="3524250"/>
          <p14:tracePt t="937398" x="6330950" y="3511550"/>
          <p14:tracePt t="937415" x="6407150" y="3486150"/>
          <p14:tracePt t="937431" x="6451600" y="3460750"/>
          <p14:tracePt t="937450" x="6477000" y="3429000"/>
          <p14:tracePt t="937467" x="6477000" y="3403600"/>
          <p14:tracePt t="937484" x="6457950" y="3365500"/>
          <p14:tracePt t="937501" x="6419850" y="3321050"/>
          <p14:tracePt t="937517" x="6343650" y="3276600"/>
          <p14:tracePt t="937534" x="6254750" y="3244850"/>
          <p14:tracePt t="937548" x="6159500" y="3225800"/>
          <p14:tracePt t="937567" x="6032500" y="3225800"/>
          <p14:tracePt t="937584" x="5905500" y="3225800"/>
          <p14:tracePt t="937600" x="5848350" y="3244850"/>
          <p14:tracePt t="937617" x="5835650" y="3263900"/>
          <p14:tracePt t="937631" x="5835650" y="3282950"/>
          <p14:tracePt t="937651" x="5867400" y="3321050"/>
          <p14:tracePt t="937665" x="5911850" y="3378200"/>
          <p14:tracePt t="937681" x="5981700" y="3416300"/>
          <p14:tracePt t="937698" x="6057900" y="3454400"/>
          <p14:tracePt t="937714" x="6146800" y="3486150"/>
          <p14:tracePt t="937734" x="6362700" y="3549650"/>
          <p14:tracePt t="937748" x="6400800" y="3562350"/>
          <p14:tracePt t="937765" x="6572250" y="3606800"/>
          <p14:tracePt t="937784" x="6635750" y="3613150"/>
          <p14:tracePt t="937798" x="6667500" y="3619500"/>
          <p14:tracePt t="937835" x="6667500" y="3613150"/>
          <p14:tracePt t="937848" x="6642100" y="3587750"/>
          <p14:tracePt t="937865" x="6502400" y="3524250"/>
          <p14:tracePt t="937881" x="6388100" y="3473450"/>
          <p14:tracePt t="937898" x="6235700" y="3448050"/>
          <p14:tracePt t="937915" x="6089650" y="3441700"/>
          <p14:tracePt t="937931" x="5969000" y="3467100"/>
          <p14:tracePt t="937948" x="5892800" y="3517900"/>
          <p14:tracePt t="937965" x="5854700" y="3587750"/>
          <p14:tracePt t="937981" x="5854700" y="3625850"/>
          <p14:tracePt t="937998" x="5873750" y="3663950"/>
          <p14:tracePt t="938015" x="5937250" y="3740150"/>
          <p14:tracePt t="938031" x="6000750" y="3771900"/>
          <p14:tracePt t="938048" x="6064250" y="3790950"/>
          <p14:tracePt t="938065" x="6127750" y="3797300"/>
          <p14:tracePt t="938081" x="6159500" y="3797300"/>
          <p14:tracePt t="938098" x="6178550" y="3797300"/>
          <p14:tracePt t="938115" x="6184900" y="3797300"/>
          <p14:tracePt t="938156" x="6184900" y="3790950"/>
          <p14:tracePt t="938171" x="6178550" y="3784600"/>
          <p14:tracePt t="938181" x="6178550" y="3778250"/>
          <p14:tracePt t="938198" x="6178550" y="3771900"/>
          <p14:tracePt t="938256" x="6172200" y="3771900"/>
          <p14:tracePt t="938303" x="6172200" y="3765550"/>
          <p14:tracePt t="939139" x="6178550" y="3765550"/>
          <p14:tracePt t="939156" x="6191250" y="3771900"/>
          <p14:tracePt t="939164" x="6216650" y="3771900"/>
          <p14:tracePt t="939172" x="6235700" y="3778250"/>
          <p14:tracePt t="939180" x="6254750" y="3778250"/>
          <p14:tracePt t="939197" x="6311900" y="3778250"/>
          <p14:tracePt t="939214" x="6388100" y="3733800"/>
          <p14:tracePt t="939230" x="6457950" y="3676650"/>
          <p14:tracePt t="939247" x="6515100" y="3625850"/>
          <p14:tracePt t="939264" x="6553200" y="3568700"/>
          <p14:tracePt t="939281" x="6565900" y="3530600"/>
          <p14:tracePt t="939299" x="6565900" y="3505200"/>
          <p14:tracePt t="939313" x="6565900" y="3454400"/>
          <p14:tracePt t="939332" x="6559550" y="3403600"/>
          <p14:tracePt t="939349" x="6489700" y="3263900"/>
          <p14:tracePt t="939363" x="6470650" y="3225800"/>
          <p14:tracePt t="939383" x="6375400" y="3073400"/>
          <p14:tracePt t="939397" x="6343650" y="3022600"/>
          <p14:tracePt t="939414" x="6292850" y="2978150"/>
          <p14:tracePt t="939430" x="6254750" y="2965450"/>
          <p14:tracePt t="939447" x="6235700" y="2952750"/>
          <p14:tracePt t="939463" x="6229350" y="2952750"/>
          <p14:tracePt t="939480" x="6223000" y="2952750"/>
          <p14:tracePt t="939497" x="6216650" y="2952750"/>
          <p14:tracePt t="939513" x="6216650" y="2946400"/>
          <p14:tracePt t="939530" x="6203950" y="2933700"/>
          <p14:tracePt t="939546" x="6178550" y="2921000"/>
          <p14:tracePt t="939563" x="6159500" y="2895600"/>
          <p14:tracePt t="939580" x="6127750" y="2889250"/>
          <p14:tracePt t="939596" x="6102350" y="2870200"/>
          <p14:tracePt t="939613" x="6070600" y="2851150"/>
          <p14:tracePt t="939629" x="6038850" y="2832100"/>
          <p14:tracePt t="939647" x="6007100" y="2806700"/>
          <p14:tracePt t="939663" x="5975350" y="2787650"/>
          <p14:tracePt t="939680" x="5962650" y="2774950"/>
          <p14:tracePt t="939696" x="5949950" y="2762250"/>
          <p14:tracePt t="939713" x="5937250" y="2749550"/>
          <p14:tracePt t="939730" x="5924550" y="2736850"/>
          <p14:tracePt t="939746" x="5911850" y="2730500"/>
          <p14:tracePt t="939763" x="5880100" y="2705100"/>
          <p14:tracePt t="939780" x="5861050" y="2705100"/>
          <p14:tracePt t="939796" x="5854700" y="2698750"/>
          <p14:tracePt t="940094" x="5848350" y="2698750"/>
          <p14:tracePt t="940123" x="5842000" y="2711450"/>
          <p14:tracePt t="940132" x="5835650" y="2717800"/>
          <p14:tracePt t="940139" x="5835650" y="2724150"/>
          <p14:tracePt t="940148" x="5829300" y="2724150"/>
          <p14:tracePt t="940163" x="5829300" y="2730500"/>
          <p14:tracePt t="940180" x="5829300" y="2736850"/>
          <p14:tracePt t="940209" x="5822950" y="2743200"/>
          <p14:tracePt t="940226" x="5822950" y="2749550"/>
          <p14:tracePt t="940233" x="5816600" y="2749550"/>
          <p14:tracePt t="940246" x="5810250" y="2755900"/>
          <p14:tracePt t="940263" x="5797550" y="2762250"/>
          <p14:tracePt t="940280" x="5784850" y="2774950"/>
          <p14:tracePt t="940296" x="5772150" y="2781300"/>
          <p14:tracePt t="940313" x="5740400" y="2794000"/>
          <p14:tracePt t="940329" x="5715000" y="2800350"/>
          <p14:tracePt t="940346" x="5664200" y="2819400"/>
          <p14:tracePt t="940363" x="5613400" y="2844800"/>
          <p14:tracePt t="940379" x="5581650" y="2882900"/>
          <p14:tracePt t="940396" x="5556250" y="2901950"/>
          <p14:tracePt t="940413" x="5505450" y="2940050"/>
          <p14:tracePt t="940429" x="5486400" y="2959100"/>
          <p14:tracePt t="940446" x="5461000" y="2984500"/>
          <p14:tracePt t="940462" x="5448300" y="2990850"/>
          <p14:tracePt t="940479" x="5435600" y="3016250"/>
          <p14:tracePt t="940496" x="5429250" y="3035300"/>
          <p14:tracePt t="940513" x="5416550" y="3130550"/>
          <p14:tracePt t="940529" x="5435600" y="3194050"/>
          <p14:tracePt t="940546" x="5467350" y="3270250"/>
          <p14:tracePt t="940565" x="5499100" y="3314700"/>
          <p14:tracePt t="940582" x="5530850" y="3359150"/>
          <p14:tracePt t="940596" x="5562600" y="3384550"/>
          <p14:tracePt t="940612" x="5607050" y="3409950"/>
          <p14:tracePt t="940629" x="5651500" y="3422650"/>
          <p14:tracePt t="940646" x="5683250" y="3435350"/>
          <p14:tracePt t="940664" x="5727700" y="3448050"/>
          <p14:tracePt t="940679" x="5746750" y="3454400"/>
          <p14:tracePt t="940696" x="5753100" y="3454400"/>
          <p14:tracePt t="940749" x="5753100" y="3460750"/>
          <p14:tracePt t="940758" x="5759450" y="3460750"/>
          <p14:tracePt t="940772" x="5765800" y="3467100"/>
          <p14:tracePt t="940781" x="5772150" y="3473450"/>
          <p14:tracePt t="940796" x="5784850" y="3479800"/>
          <p14:tracePt t="940812" x="5791200" y="3486150"/>
          <p14:tracePt t="940829" x="5791200" y="3492500"/>
          <p14:tracePt t="940862" x="5797550" y="3492500"/>
          <p14:tracePt t="940992" x="5797550" y="3498850"/>
          <p14:tracePt t="941015" x="5797550" y="3505200"/>
          <p14:tracePt t="941022" x="5797550" y="3511550"/>
          <p14:tracePt t="941031" x="5791200" y="3511550"/>
          <p14:tracePt t="941045" x="5778500" y="3511550"/>
          <p14:tracePt t="941062" x="5772150" y="3511550"/>
          <p14:tracePt t="941079" x="5759450" y="3511550"/>
          <p14:tracePt t="941095" x="5746750" y="3492500"/>
          <p14:tracePt t="941112" x="5746750" y="3479800"/>
          <p14:tracePt t="941129" x="5746750" y="3460750"/>
          <p14:tracePt t="941145" x="5772150" y="3441700"/>
          <p14:tracePt t="941162" x="5816600" y="3409950"/>
          <p14:tracePt t="941179" x="5905500" y="3359150"/>
          <p14:tracePt t="941195" x="5975350" y="3314700"/>
          <p14:tracePt t="941212" x="6102350" y="3276600"/>
          <p14:tracePt t="941229" x="6216650" y="3257550"/>
          <p14:tracePt t="941245" x="6305550" y="3238500"/>
          <p14:tracePt t="941262" x="6407150" y="3219450"/>
          <p14:tracePt t="941279" x="6508750" y="3162300"/>
          <p14:tracePt t="941295" x="6546850" y="3124200"/>
          <p14:tracePt t="941312" x="6591300" y="3086100"/>
          <p14:tracePt t="941328" x="6635750" y="3060700"/>
          <p14:tracePt t="941345" x="6673850" y="3028950"/>
          <p14:tracePt t="941362" x="6737350" y="2946400"/>
          <p14:tracePt t="941378" x="6781800" y="2863850"/>
          <p14:tracePt t="941397" x="6832600" y="2679700"/>
          <p14:tracePt t="941414" x="6838950" y="2578100"/>
          <p14:tracePt t="941431" x="6838950" y="2489200"/>
          <p14:tracePt t="941445" x="6800850" y="2413000"/>
          <p14:tracePt t="941462" x="6756400" y="2355850"/>
          <p14:tracePt t="941478" x="6711950" y="2305050"/>
          <p14:tracePt t="941495" x="6661150" y="2273300"/>
          <p14:tracePt t="941512" x="6623050" y="2241550"/>
          <p14:tracePt t="941529" x="6477000" y="2178050"/>
          <p14:tracePt t="941545" x="6400800" y="2152650"/>
          <p14:tracePt t="941562" x="6305550" y="2133600"/>
          <p14:tracePt t="941578" x="6203950" y="2127250"/>
          <p14:tracePt t="941595" x="6083300" y="2114550"/>
          <p14:tracePt t="941611" x="5962650" y="2127250"/>
          <p14:tracePt t="941628" x="5892800" y="2127250"/>
          <p14:tracePt t="941645" x="5816600" y="2146300"/>
          <p14:tracePt t="941661" x="5740400" y="2184400"/>
          <p14:tracePt t="941679" x="5664200" y="2254250"/>
          <p14:tracePt t="941695" x="5613400" y="2317750"/>
          <p14:tracePt t="941711" x="5568950" y="2381250"/>
          <p14:tracePt t="941728" x="5518150" y="2438400"/>
          <p14:tracePt t="941745" x="5454650" y="2559050"/>
          <p14:tracePt t="941761" x="5422900" y="2686050"/>
          <p14:tracePt t="941779" x="5378450" y="2921000"/>
          <p14:tracePt t="941795" x="5378450" y="3035300"/>
          <p14:tracePt t="941811" x="5384800" y="3143250"/>
          <p14:tracePt t="941828" x="5422900" y="3200400"/>
          <p14:tracePt t="941845" x="5461000" y="3244850"/>
          <p14:tracePt t="941861" x="5505450" y="3282950"/>
          <p14:tracePt t="941878" x="5543550" y="3314700"/>
          <p14:tracePt t="941894" x="5588000" y="3352800"/>
          <p14:tracePt t="941911" x="5638800" y="3384550"/>
          <p14:tracePt t="941928" x="5683250" y="3403600"/>
          <p14:tracePt t="941945" x="5734050" y="3416300"/>
          <p14:tracePt t="941961" x="5791200" y="3435350"/>
          <p14:tracePt t="941978" x="5861050" y="3448050"/>
          <p14:tracePt t="941995" x="5924550" y="3467100"/>
          <p14:tracePt t="942011" x="5956300" y="3467100"/>
          <p14:tracePt t="942028" x="5981700" y="3473450"/>
          <p14:tracePt t="942045" x="6000750" y="3473450"/>
          <p14:tracePt t="942061" x="6000750" y="3479800"/>
          <p14:tracePt t="942241" x="6007100" y="3479800"/>
          <p14:tracePt t="942639" x="6007100" y="3486150"/>
          <p14:tracePt t="943005" x="6007100" y="3492500"/>
          <p14:tracePt t="943014" x="6000750" y="3498850"/>
          <p14:tracePt t="943021" x="6000750" y="3511550"/>
          <p14:tracePt t="943030" x="5994400" y="3517900"/>
          <p14:tracePt t="943044" x="5981700" y="3530600"/>
          <p14:tracePt t="943061" x="5949950" y="3549650"/>
          <p14:tracePt t="943077" x="5918200" y="3575050"/>
          <p14:tracePt t="943094" x="5892800" y="3587750"/>
          <p14:tracePt t="943110" x="5861050" y="3594100"/>
          <p14:tracePt t="943127" x="5829300" y="3619500"/>
          <p14:tracePt t="943144" x="5797550" y="3632200"/>
          <p14:tracePt t="943160" x="5778500" y="3644900"/>
          <p14:tracePt t="943177" x="5759450" y="3670300"/>
          <p14:tracePt t="943194" x="5753100" y="3683000"/>
          <p14:tracePt t="943210" x="5746750" y="3689350"/>
          <p14:tracePt t="943227" x="5734050" y="3702050"/>
          <p14:tracePt t="943244" x="5721350" y="3727450"/>
          <p14:tracePt t="943260" x="5689600" y="3778250"/>
          <p14:tracePt t="943277" x="5657850" y="3848100"/>
          <p14:tracePt t="943293" x="5619750" y="3956050"/>
          <p14:tracePt t="943311" x="5594350" y="4038600"/>
          <p14:tracePt t="943327" x="5568950" y="4178300"/>
          <p14:tracePt t="943343" x="5549900" y="4235450"/>
          <p14:tracePt t="943360" x="5524500" y="4279900"/>
          <p14:tracePt t="943377" x="5511800" y="4330700"/>
          <p14:tracePt t="943393" x="5486400" y="4419600"/>
          <p14:tracePt t="943410" x="5473700" y="4514850"/>
          <p14:tracePt t="943427" x="5467350" y="4584700"/>
          <p14:tracePt t="943443" x="5467350" y="4603750"/>
          <p14:tracePt t="943476" x="5467350" y="4610100"/>
          <p14:tracePt t="943507" x="5467350" y="4616450"/>
          <p14:tracePt t="943514" x="5473700" y="4616450"/>
          <p14:tracePt t="943526" x="5473700" y="4622800"/>
          <p14:tracePt t="943543" x="5486400" y="4629150"/>
          <p14:tracePt t="943560" x="5499100" y="4629150"/>
          <p14:tracePt t="943577" x="5511800" y="4629150"/>
          <p14:tracePt t="943593" x="5518150" y="4629150"/>
          <p14:tracePt t="943613" x="5537200" y="4629150"/>
          <p14:tracePt t="943626" x="5537200" y="4635500"/>
          <p14:tracePt t="943643" x="5549900" y="4635500"/>
          <p14:tracePt t="943677" x="5556250" y="4635500"/>
          <p14:tracePt t="943693" x="5575300" y="4635500"/>
          <p14:tracePt t="943710" x="5588000" y="4635500"/>
          <p14:tracePt t="943726" x="5594350" y="4635500"/>
          <p14:tracePt t="943743" x="5600700" y="4629150"/>
          <p14:tracePt t="943760" x="5607050" y="4629150"/>
          <p14:tracePt t="944171" x="5613400" y="4635500"/>
          <p14:tracePt t="944202" x="5619750" y="4635500"/>
          <p14:tracePt t="944327" x="5619750" y="4641850"/>
          <p14:tracePt t="944365" x="5619750" y="4648200"/>
          <p14:tracePt t="944373" x="5626100" y="4648200"/>
          <p14:tracePt t="944397" x="5626100" y="4654550"/>
          <p14:tracePt t="944405" x="5638800" y="4660900"/>
          <p14:tracePt t="944419" x="5645150" y="4667250"/>
          <p14:tracePt t="944435" x="5651500" y="4673600"/>
          <p14:tracePt t="944460" x="5657850" y="4679950"/>
          <p14:tracePt t="944467" x="5664200" y="4679950"/>
          <p14:tracePt t="944477" x="5664200" y="4686300"/>
          <p14:tracePt t="944492" x="5676900" y="4692650"/>
          <p14:tracePt t="944509" x="5695950" y="4699000"/>
          <p14:tracePt t="944526" x="5702300" y="4699000"/>
          <p14:tracePt t="944542" x="5721350" y="4705350"/>
          <p14:tracePt t="944559" x="5727700" y="4705350"/>
          <p14:tracePt t="944576" x="5746750" y="4711700"/>
          <p14:tracePt t="944595" x="5778500" y="4711700"/>
          <p14:tracePt t="944609" x="5803900" y="4718050"/>
          <p14:tracePt t="944626" x="5835650" y="4718050"/>
          <p14:tracePt t="944642" x="5854700" y="4718050"/>
          <p14:tracePt t="944659" x="5892800" y="4718050"/>
          <p14:tracePt t="944676" x="5930900" y="4711700"/>
          <p14:tracePt t="944693" x="5981700" y="4699000"/>
          <p14:tracePt t="944709" x="6032500" y="4673600"/>
          <p14:tracePt t="944726" x="6083300" y="4635500"/>
          <p14:tracePt t="944742" x="6102350" y="4603750"/>
          <p14:tracePt t="944759" x="6140450" y="4552950"/>
          <p14:tracePt t="944776" x="6172200" y="4527550"/>
          <p14:tracePt t="944792" x="6184900" y="4514850"/>
          <p14:tracePt t="944809" x="6197600" y="4495800"/>
          <p14:tracePt t="944826" x="6203950" y="4489450"/>
          <p14:tracePt t="944842" x="6210300" y="4451350"/>
          <p14:tracePt t="944859" x="6210300" y="4425950"/>
          <p14:tracePt t="944876" x="6210300" y="4387850"/>
          <p14:tracePt t="944892" x="6191250" y="4343400"/>
          <p14:tracePt t="944909" x="6178550" y="4318000"/>
          <p14:tracePt t="944925" x="6172200" y="4298950"/>
          <p14:tracePt t="944942" x="6159500" y="4279900"/>
          <p14:tracePt t="944959" x="6089650" y="4216400"/>
          <p14:tracePt t="944976" x="6064250" y="4191000"/>
          <p14:tracePt t="944992" x="6032500" y="4171950"/>
          <p14:tracePt t="945009" x="5988050" y="4152900"/>
          <p14:tracePt t="945026" x="5949950" y="4146550"/>
          <p14:tracePt t="945042" x="5905500" y="4146550"/>
          <p14:tracePt t="945059" x="5873750" y="4165600"/>
          <p14:tracePt t="945075" x="5867400" y="4178300"/>
          <p14:tracePt t="945092" x="5854700" y="4197350"/>
          <p14:tracePt t="945109" x="5848350" y="4248150"/>
          <p14:tracePt t="945125" x="5848350" y="4343400"/>
          <p14:tracePt t="945142" x="5873750" y="4470400"/>
          <p14:tracePt t="945159" x="5880100" y="4565650"/>
          <p14:tracePt t="945175" x="5892800" y="4654550"/>
          <p14:tracePt t="945192" x="5905500" y="4749800"/>
          <p14:tracePt t="945209" x="5911850" y="4857750"/>
          <p14:tracePt t="945225" x="5930900" y="4908550"/>
          <p14:tracePt t="945242" x="5956300" y="4959350"/>
          <p14:tracePt t="945259" x="5994400" y="5016500"/>
          <p14:tracePt t="945275" x="6019800" y="5035550"/>
          <p14:tracePt t="945292" x="6045200" y="5048250"/>
          <p14:tracePt t="945309" x="6070600" y="5060950"/>
          <p14:tracePt t="945325" x="6096000" y="5067300"/>
          <p14:tracePt t="945342" x="6127750" y="5073650"/>
          <p14:tracePt t="945358" x="6153150" y="5073650"/>
          <p14:tracePt t="945375" x="6172200" y="5073650"/>
          <p14:tracePt t="945392" x="6191250" y="5073650"/>
          <p14:tracePt t="945408" x="6197600" y="5073650"/>
          <p14:tracePt t="945425" x="6216650" y="5073650"/>
          <p14:tracePt t="945442" x="6235700" y="5067300"/>
          <p14:tracePt t="945459" x="6254750" y="5054600"/>
          <p14:tracePt t="945475" x="6267450" y="5048250"/>
          <p14:tracePt t="945492" x="6280150" y="5048250"/>
          <p14:tracePt t="945508" x="6292850" y="5029200"/>
          <p14:tracePt t="945525" x="6292850" y="5010150"/>
          <p14:tracePt t="945542" x="6292850" y="4978400"/>
          <p14:tracePt t="945558" x="6292850" y="4959350"/>
          <p14:tracePt t="945575" x="6292850" y="4953000"/>
          <p14:tracePt t="947218" x="6292850" y="4940300"/>
          <p14:tracePt t="947242" x="6292850" y="4933950"/>
          <p14:tracePt t="947248" x="6305550" y="4927600"/>
          <p14:tracePt t="947257" x="6318250" y="4927600"/>
          <p14:tracePt t="947274" x="6343650" y="4921250"/>
          <p14:tracePt t="947290" x="6400800" y="4914900"/>
          <p14:tracePt t="947307" x="6438900" y="4908550"/>
          <p14:tracePt t="947323" x="6496050" y="4889500"/>
          <p14:tracePt t="947341" x="6661150" y="4870450"/>
          <p14:tracePt t="947357" x="6781800" y="4845050"/>
          <p14:tracePt t="947373" x="6902450" y="4794250"/>
          <p14:tracePt t="947390" x="7029450" y="4743450"/>
          <p14:tracePt t="947407" x="7131050" y="4654550"/>
          <p14:tracePt t="947424" x="7219950" y="4572000"/>
          <p14:tracePt t="947440" x="7283450" y="4527550"/>
          <p14:tracePt t="947457" x="7321550" y="4489450"/>
          <p14:tracePt t="947473" x="7340600" y="4445000"/>
          <p14:tracePt t="947490" x="7353300" y="4387850"/>
          <p14:tracePt t="947507" x="7353300" y="4337050"/>
          <p14:tracePt t="947523" x="7359650" y="4311650"/>
          <p14:tracePt t="947540" x="7359650" y="4292600"/>
          <p14:tracePt t="947559" x="7359650" y="4273550"/>
          <p14:tracePt t="947573" x="7359650" y="4229100"/>
          <p14:tracePt t="947590" x="7359650" y="4197350"/>
          <p14:tracePt t="947607" x="7359650" y="4114800"/>
          <p14:tracePt t="947623" x="7359650" y="4051300"/>
          <p14:tracePt t="947640" x="7359650" y="3994150"/>
          <p14:tracePt t="947657" x="7359650" y="3937000"/>
          <p14:tracePt t="947673" x="7353300" y="3892550"/>
          <p14:tracePt t="947690" x="7346950" y="3835400"/>
          <p14:tracePt t="947707" x="7346950" y="3797300"/>
          <p14:tracePt t="947723" x="7340600" y="3765550"/>
          <p14:tracePt t="947740" x="7334250" y="3740150"/>
          <p14:tracePt t="947756" x="7334250" y="3714750"/>
          <p14:tracePt t="947773" x="7327900" y="3702050"/>
          <p14:tracePt t="947790" x="7327900" y="3695700"/>
          <p14:tracePt t="947806" x="7327900" y="3689350"/>
          <p14:tracePt t="947823" x="7327900" y="3676650"/>
          <p14:tracePt t="947840" x="7327900" y="3670300"/>
          <p14:tracePt t="947843" x="7327900" y="3657600"/>
          <p14:tracePt t="947856" x="7327900" y="3644900"/>
          <p14:tracePt t="947873" x="7321550" y="3625850"/>
          <p14:tracePt t="947890" x="7308850" y="3600450"/>
          <p14:tracePt t="947906" x="7296150" y="3581400"/>
          <p14:tracePt t="947923" x="7283450" y="3568700"/>
          <p14:tracePt t="947940" x="7283450" y="3562350"/>
          <p14:tracePt t="947956" x="7264400" y="3549650"/>
          <p14:tracePt t="947973" x="7245350" y="3530600"/>
          <p14:tracePt t="947990" x="7232650" y="3530600"/>
          <p14:tracePt t="948006" x="7194550" y="3517900"/>
          <p14:tracePt t="948023" x="7175500" y="3517900"/>
          <p14:tracePt t="948040" x="7169150" y="3517900"/>
          <p14:tracePt t="948056" x="7150100" y="3517900"/>
          <p14:tracePt t="948073" x="7131050" y="3517900"/>
          <p14:tracePt t="948090" x="7112000" y="3517900"/>
          <p14:tracePt t="948106" x="7092950" y="3517900"/>
          <p14:tracePt t="948123" x="7054850" y="3517900"/>
          <p14:tracePt t="948140" x="7029450" y="3530600"/>
          <p14:tracePt t="948156" x="7010400" y="3530600"/>
          <p14:tracePt t="948173" x="6991350" y="3549650"/>
          <p14:tracePt t="948190" x="6965950" y="3568700"/>
          <p14:tracePt t="948206" x="6953250" y="3587750"/>
          <p14:tracePt t="948223" x="6934200" y="3600450"/>
          <p14:tracePt t="948240" x="6921500" y="3619500"/>
          <p14:tracePt t="948256" x="6902450" y="3657600"/>
          <p14:tracePt t="948273" x="6896100" y="3676650"/>
          <p14:tracePt t="948290" x="6889750" y="3695700"/>
          <p14:tracePt t="948306" x="6883400" y="3733800"/>
          <p14:tracePt t="948323" x="6883400" y="3771900"/>
          <p14:tracePt t="948339" x="6877050" y="3835400"/>
          <p14:tracePt t="948356" x="6877050" y="3892550"/>
          <p14:tracePt t="948359" x="6877050" y="3924300"/>
          <p14:tracePt t="948373" x="6877050" y="3956050"/>
          <p14:tracePt t="948389" x="6883400" y="3975100"/>
          <p14:tracePt t="948406" x="6883400" y="4000500"/>
          <p14:tracePt t="948422" x="6883400" y="4019550"/>
          <p14:tracePt t="948439" x="6883400" y="4038600"/>
          <p14:tracePt t="948456" x="6896100" y="4057650"/>
          <p14:tracePt t="948473" x="6915150" y="4089400"/>
          <p14:tracePt t="948489" x="6934200" y="4108450"/>
          <p14:tracePt t="948506" x="6953250" y="4140200"/>
          <p14:tracePt t="948523" x="6985000" y="4152900"/>
          <p14:tracePt t="948539" x="6997700" y="4165600"/>
          <p14:tracePt t="948556" x="7029450" y="4184650"/>
          <p14:tracePt t="948572" x="7048500" y="4203700"/>
          <p14:tracePt t="948589" x="7061200" y="4210050"/>
          <p14:tracePt t="948606" x="7067550" y="4216400"/>
          <p14:tracePt t="948623" x="7086600" y="4235450"/>
          <p14:tracePt t="948639" x="7099300" y="4254500"/>
          <p14:tracePt t="948656" x="7118350" y="4273550"/>
          <p14:tracePt t="948672" x="7137400" y="4279900"/>
          <p14:tracePt t="948689" x="7143750" y="4286250"/>
          <p14:tracePt t="948706" x="7162800" y="4292600"/>
          <p14:tracePt t="948722" x="7181850" y="4298950"/>
          <p14:tracePt t="948739" x="7213600" y="4311650"/>
          <p14:tracePt t="948756" x="7226300" y="4311650"/>
          <p14:tracePt t="948772" x="7239000" y="4311650"/>
          <p14:tracePt t="948789" x="7258050" y="4311650"/>
          <p14:tracePt t="948806" x="7270750" y="4311650"/>
          <p14:tracePt t="948822" x="7283450" y="4298950"/>
          <p14:tracePt t="948839" x="7289800" y="4292600"/>
          <p14:tracePt t="948856" x="7302500" y="4286250"/>
          <p14:tracePt t="948859" x="7315200" y="4279900"/>
          <p14:tracePt t="948873" x="7321550" y="4267200"/>
          <p14:tracePt t="948889" x="7334250" y="4260850"/>
          <p14:tracePt t="948906" x="7353300" y="4241800"/>
          <p14:tracePt t="948922" x="7366000" y="4222750"/>
          <p14:tracePt t="948939" x="7378700" y="4197350"/>
          <p14:tracePt t="948955" x="7391400" y="4171950"/>
          <p14:tracePt t="948972" x="7410450" y="4121150"/>
          <p14:tracePt t="948989" x="7416800" y="4057650"/>
          <p14:tracePt t="949006" x="7416800" y="4025900"/>
          <p14:tracePt t="949022" x="7416800" y="3994150"/>
          <p14:tracePt t="949039" x="7416800" y="3975100"/>
          <p14:tracePt t="949055" x="7416800" y="3943350"/>
          <p14:tracePt t="949072" x="7416800" y="3917950"/>
          <p14:tracePt t="949089" x="7416800" y="3905250"/>
          <p14:tracePt t="949106" x="7416800" y="3873500"/>
          <p14:tracePt t="949122" x="7416800" y="3867150"/>
          <p14:tracePt t="949139" x="7404100" y="3841750"/>
          <p14:tracePt t="949155" x="7397750" y="3829050"/>
          <p14:tracePt t="949172" x="7378700" y="3816350"/>
          <p14:tracePt t="949189" x="7359650" y="3797300"/>
          <p14:tracePt t="949205" x="7334250" y="3784600"/>
          <p14:tracePt t="949222" x="7302500" y="3765550"/>
          <p14:tracePt t="949239" x="7270750" y="3759200"/>
          <p14:tracePt t="949255" x="7239000" y="3759200"/>
          <p14:tracePt t="949272" x="7207250" y="3759200"/>
          <p14:tracePt t="949289" x="7194550" y="3759200"/>
          <p14:tracePt t="949305" x="7181850" y="3771900"/>
          <p14:tracePt t="949322" x="7169150" y="3784600"/>
          <p14:tracePt t="949339" x="7162800" y="3797300"/>
          <p14:tracePt t="949355" x="7143750" y="3822700"/>
          <p14:tracePt t="949358" x="7143750" y="3829050"/>
          <p14:tracePt t="949372" x="7137400" y="3835400"/>
          <p14:tracePt t="949389" x="7112000" y="3879850"/>
          <p14:tracePt t="949405" x="7099300" y="3917950"/>
          <p14:tracePt t="949422" x="7080250" y="3968750"/>
          <p14:tracePt t="949438" x="7061200" y="4025900"/>
          <p14:tracePt t="949455" x="7054850" y="4070350"/>
          <p14:tracePt t="949472" x="7042150" y="4108450"/>
          <p14:tracePt t="949489" x="7035800" y="4146550"/>
          <p14:tracePt t="949505" x="7035800" y="4152900"/>
          <p14:tracePt t="949959" x="7042150" y="4152900"/>
          <p14:tracePt t="949967" x="7048500" y="4152900"/>
          <p14:tracePt t="949983" x="7061200" y="4152900"/>
          <p14:tracePt t="949992" x="7067550" y="4152900"/>
          <p14:tracePt t="950005" x="7099300" y="4127500"/>
          <p14:tracePt t="950021" x="7131050" y="4095750"/>
          <p14:tracePt t="950038" x="7137400" y="4083050"/>
          <p14:tracePt t="950055" x="7137400" y="4064000"/>
          <p14:tracePt t="950074" x="7137400" y="4051300"/>
          <p14:tracePt t="950088" x="7137400" y="4032250"/>
          <p14:tracePt t="950105" x="7137400" y="4019550"/>
          <p14:tracePt t="950121" x="7137400" y="4006850"/>
          <p14:tracePt t="950155" x="7131050" y="4000500"/>
          <p14:tracePt t="950171" x="7124700" y="4000500"/>
          <p14:tracePt t="950188" x="7118350" y="3994150"/>
          <p14:tracePt t="950205" x="7112000" y="3987800"/>
          <p14:tracePt t="950221" x="7112000" y="3981450"/>
          <p14:tracePt t="950238" x="7105650" y="3975100"/>
          <p14:tracePt t="950256" x="7105650" y="3968750"/>
          <p14:tracePt t="950304" x="7105650" y="3962400"/>
          <p14:tracePt t="950333" x="7105650" y="3956050"/>
          <p14:tracePt t="950341" x="7112000" y="3956050"/>
          <p14:tracePt t="951413" x="7118350" y="3956050"/>
          <p14:tracePt t="951591" x="7124700" y="3956050"/>
          <p14:tracePt t="951608" x="7124700" y="3962400"/>
          <p14:tracePt t="951616" x="7131050" y="3962400"/>
          <p14:tracePt t="951625" x="7137400" y="3968750"/>
          <p14:tracePt t="951636" x="7143750" y="3975100"/>
          <p14:tracePt t="951653" x="7162800" y="3987800"/>
          <p14:tracePt t="951670" x="7207250" y="4032250"/>
          <p14:tracePt t="951687" x="7226300" y="4051300"/>
          <p14:tracePt t="951703" x="7239000" y="4064000"/>
          <p14:tracePt t="951720" x="7251700" y="4076700"/>
          <p14:tracePt t="951737" x="7258050" y="4076700"/>
          <p14:tracePt t="951984" x="7258050" y="4070350"/>
          <p14:tracePt t="951989" x="7251700" y="4070350"/>
          <p14:tracePt t="952006" x="7245350" y="4064000"/>
          <p14:tracePt t="952023" x="7239000" y="4064000"/>
          <p14:tracePt t="952038" x="7239000" y="4057650"/>
          <p14:tracePt t="952070" x="7232650" y="4057650"/>
          <p14:tracePt t="952083" x="7232650" y="4051300"/>
          <p14:tracePt t="952132" x="7226300" y="4044950"/>
          <p14:tracePt t="952164" x="7219950" y="4044950"/>
          <p14:tracePt t="952311" x="7226300" y="4051300"/>
          <p14:tracePt t="952583" x="7226300" y="4044950"/>
          <p14:tracePt t="952591" x="7226300" y="4038600"/>
          <p14:tracePt t="952602" x="7226300" y="4032250"/>
          <p14:tracePt t="952619" x="7226300" y="4013200"/>
          <p14:tracePt t="952636" x="7213600" y="4000500"/>
          <p14:tracePt t="952653" x="7207250" y="3981450"/>
          <p14:tracePt t="952669" x="7200900" y="3975100"/>
          <p14:tracePt t="952686" x="7194550" y="3968750"/>
          <p14:tracePt t="952943" x="7188200" y="3968750"/>
          <p14:tracePt t="953177" x="7188200" y="3975100"/>
          <p14:tracePt t="953186" x="7194550" y="3975100"/>
          <p14:tracePt t="953193" x="7194550" y="3981450"/>
          <p14:tracePt t="953202" x="7200900" y="3987800"/>
          <p14:tracePt t="953219" x="7213600" y="3994150"/>
          <p14:tracePt t="953235" x="7219950" y="4000500"/>
          <p14:tracePt t="953252" x="7226300" y="4019550"/>
          <p14:tracePt t="953269" x="7232650" y="4032250"/>
          <p14:tracePt t="953285" x="7245350" y="4051300"/>
          <p14:tracePt t="953302" x="7258050" y="4076700"/>
          <p14:tracePt t="953319" x="7283450" y="4127500"/>
          <p14:tracePt t="953335" x="7321550" y="4171950"/>
          <p14:tracePt t="953352" x="7378700" y="4229100"/>
          <p14:tracePt t="953368" x="7429500" y="4305300"/>
          <p14:tracePt t="953385" x="7467600" y="4356100"/>
          <p14:tracePt t="953402" x="7505700" y="4381500"/>
          <p14:tracePt t="953419" x="7575550" y="4451350"/>
          <p14:tracePt t="953435" x="7639050" y="4508500"/>
          <p14:tracePt t="953452" x="7696200" y="4540250"/>
          <p14:tracePt t="953468" x="7747000" y="4546600"/>
          <p14:tracePt t="953485" x="7753350" y="4546600"/>
          <p14:tracePt t="953502" x="7766050" y="4559300"/>
          <p14:tracePt t="953518" x="7778750" y="4572000"/>
          <p14:tracePt t="953535" x="7791450" y="4578350"/>
          <p14:tracePt t="953552" x="7804150" y="4584700"/>
          <p14:tracePt t="953568" x="7804150" y="4591050"/>
          <p14:tracePt t="953585" x="7810500" y="4591050"/>
          <p14:tracePt t="953615" x="7810500" y="4597400"/>
          <p14:tracePt t="953639" x="7816850" y="4597400"/>
          <p14:tracePt t="953943" x="7823200" y="4603750"/>
          <p14:tracePt t="953952" x="7829550" y="4603750"/>
          <p14:tracePt t="953961" x="7829550" y="4610100"/>
          <p14:tracePt t="953968" x="7835900" y="4610100"/>
          <p14:tracePt t="953984" x="7848600" y="4610100"/>
          <p14:tracePt t="954001" x="7854950" y="4616450"/>
          <p14:tracePt t="954018" x="7867650" y="4622800"/>
          <p14:tracePt t="954051" x="7880350" y="4629150"/>
          <p14:tracePt t="954068" x="7893050" y="4635500"/>
          <p14:tracePt t="954085" x="7918450" y="4648200"/>
          <p14:tracePt t="954101" x="7924800" y="4660900"/>
          <p14:tracePt t="954118" x="7950200" y="4673600"/>
          <p14:tracePt t="954135" x="7950200" y="4679950"/>
          <p14:tracePt t="954151" x="7962900" y="4686300"/>
          <p14:tracePt t="954168" x="7981950" y="4692650"/>
          <p14:tracePt t="954185" x="7994650" y="4692650"/>
          <p14:tracePt t="954201" x="8001000" y="4692650"/>
          <p14:tracePt t="954218" x="8007350" y="4692650"/>
          <p14:tracePt t="954235" x="8007350" y="4699000"/>
          <p14:tracePt t="954890" x="8007350" y="4705350"/>
          <p14:tracePt t="954897" x="8013700" y="4711700"/>
          <p14:tracePt t="954911" x="8013700" y="4718050"/>
          <p14:tracePt t="954920" x="8026400" y="4724400"/>
          <p14:tracePt t="954934" x="8026400" y="4730750"/>
          <p14:tracePt t="954951" x="8039100" y="4743450"/>
          <p14:tracePt t="954967" x="8045450" y="4743450"/>
          <p14:tracePt t="954984" x="8064500" y="4743450"/>
          <p14:tracePt t="955001" x="8070850" y="4743450"/>
          <p14:tracePt t="955017" x="8083550" y="4724400"/>
          <p14:tracePt t="955034" x="8083550" y="4699000"/>
          <p14:tracePt t="955051" x="8083550" y="4648200"/>
          <p14:tracePt t="955067" x="8064500" y="4565650"/>
          <p14:tracePt t="955084" x="8051800" y="4521200"/>
          <p14:tracePt t="955101" x="8051800" y="4502150"/>
          <p14:tracePt t="955117" x="8045450" y="4457700"/>
          <p14:tracePt t="955134" x="8039100" y="4413250"/>
          <p14:tracePt t="955151" x="8026400" y="4375150"/>
          <p14:tracePt t="955167" x="8020050" y="4349750"/>
          <p14:tracePt t="955184" x="7994650" y="4292600"/>
          <p14:tracePt t="955201" x="7975600" y="4248150"/>
          <p14:tracePt t="955217" x="7962900" y="4241800"/>
          <p14:tracePt t="955234" x="7950200" y="4210050"/>
          <p14:tracePt t="955250" x="7937500" y="4178300"/>
          <p14:tracePt t="955267" x="7924800" y="4146550"/>
          <p14:tracePt t="955284" x="7905750" y="4121150"/>
          <p14:tracePt t="955300" x="7886700" y="4089400"/>
          <p14:tracePt t="955317" x="7867650" y="4051300"/>
          <p14:tracePt t="955334" x="7848600" y="4013200"/>
          <p14:tracePt t="955350" x="7829550" y="4000500"/>
          <p14:tracePt t="955367" x="7810500" y="3987800"/>
          <p14:tracePt t="955384" x="7804150" y="3987800"/>
          <p14:tracePt t="955400" x="7797800" y="3981450"/>
          <p14:tracePt t="955417" x="7791450" y="3981450"/>
          <p14:tracePt t="955433" x="7766050" y="3981450"/>
          <p14:tracePt t="955450" x="7753350" y="3981450"/>
          <p14:tracePt t="955467" x="7715250" y="3987800"/>
          <p14:tracePt t="955483" x="7696200" y="3994150"/>
          <p14:tracePt t="955500" x="7677150" y="4013200"/>
          <p14:tracePt t="955517" x="7651750" y="4025900"/>
          <p14:tracePt t="955533" x="7639050" y="4032250"/>
          <p14:tracePt t="955550" x="7620000" y="4044950"/>
          <p14:tracePt t="955569" x="7607300" y="4076700"/>
          <p14:tracePt t="955583" x="7588250" y="4108450"/>
          <p14:tracePt t="955600" x="7581900" y="4165600"/>
          <p14:tracePt t="955617" x="7569200" y="4216400"/>
          <p14:tracePt t="955633" x="7562850" y="4260850"/>
          <p14:tracePt t="955650" x="7556500" y="4298950"/>
          <p14:tracePt t="955667" x="7550150" y="4330700"/>
          <p14:tracePt t="955683" x="7543800" y="4362450"/>
          <p14:tracePt t="955700" x="7537450" y="4394200"/>
          <p14:tracePt t="955717" x="7537450" y="4457700"/>
          <p14:tracePt t="955733" x="7543800" y="4514850"/>
          <p14:tracePt t="955750" x="7550150" y="4584700"/>
          <p14:tracePt t="955767" x="7569200" y="4673600"/>
          <p14:tracePt t="955783" x="7581900" y="4749800"/>
          <p14:tracePt t="955800" x="7607300" y="4826000"/>
          <p14:tracePt t="955817" x="7626350" y="4889500"/>
          <p14:tracePt t="955833" x="7639050" y="4908550"/>
          <p14:tracePt t="955850" x="7658100" y="4940300"/>
          <p14:tracePt t="955866" x="7677150" y="4965700"/>
          <p14:tracePt t="955883" x="7696200" y="4997450"/>
          <p14:tracePt t="955900" x="7734300" y="5003800"/>
          <p14:tracePt t="955916" x="7747000" y="5010150"/>
          <p14:tracePt t="955933" x="7797800" y="5016500"/>
          <p14:tracePt t="955950" x="7848600" y="5016500"/>
          <p14:tracePt t="955967" x="7899400" y="5016500"/>
          <p14:tracePt t="955983" x="7931150" y="5016500"/>
          <p14:tracePt t="956000" x="7969250" y="5003800"/>
          <p14:tracePt t="956016" x="7994650" y="4997450"/>
          <p14:tracePt t="956033" x="8001000" y="4984750"/>
          <p14:tracePt t="956050" x="8007350" y="4972050"/>
          <p14:tracePt t="956066" x="8013700" y="4953000"/>
          <p14:tracePt t="956083" x="8020050" y="4933950"/>
          <p14:tracePt t="956100" x="8020050" y="4927600"/>
          <p14:tracePt t="956116" x="8026400" y="4921250"/>
          <p14:tracePt t="956133" x="8032750" y="4914900"/>
          <p14:tracePt t="956150" x="8045450" y="4895850"/>
          <p14:tracePt t="956166" x="8058150" y="4876800"/>
          <p14:tracePt t="956183" x="8058150" y="4857750"/>
          <p14:tracePt t="956200" x="8070850" y="4832350"/>
          <p14:tracePt t="956216" x="8077200" y="4806950"/>
          <p14:tracePt t="956233" x="8089900" y="4762500"/>
          <p14:tracePt t="956250" x="8096250" y="4737100"/>
          <p14:tracePt t="956266" x="8096250" y="4718050"/>
          <p14:tracePt t="956283" x="8108950" y="4679950"/>
          <p14:tracePt t="956300" x="8108950" y="4641850"/>
          <p14:tracePt t="956316" x="8108950" y="4603750"/>
          <p14:tracePt t="956333" x="8089900" y="4502150"/>
          <p14:tracePt t="956350" x="8077200" y="4476750"/>
          <p14:tracePt t="956366" x="8064500" y="4438650"/>
          <p14:tracePt t="956383" x="8058150" y="4413250"/>
          <p14:tracePt t="956400" x="8051800" y="4406900"/>
          <p14:tracePt t="956416" x="8051800" y="4400550"/>
          <p14:tracePt t="956433" x="8045450" y="4394200"/>
          <p14:tracePt t="956449" x="8039100" y="4387850"/>
          <p14:tracePt t="956466" x="8039100" y="4381500"/>
          <p14:tracePt t="956483" x="8032750" y="4375150"/>
          <p14:tracePt t="956499" x="8032750" y="4368800"/>
          <p14:tracePt t="956516" x="8032750" y="4362450"/>
          <p14:tracePt t="956533" x="8026400" y="4362450"/>
          <p14:tracePt t="957427" x="8026400" y="4356100"/>
          <p14:tracePt t="957435" x="8026400" y="4343400"/>
          <p14:tracePt t="957448" x="8026400" y="4330700"/>
          <p14:tracePt t="957465" x="8013700" y="4279900"/>
          <p14:tracePt t="957482" x="7975600" y="4191000"/>
          <p14:tracePt t="957499" x="7962900" y="4171950"/>
          <p14:tracePt t="957515" x="7956550" y="4159250"/>
          <p14:tracePt t="957532" x="7950200" y="4146550"/>
          <p14:tracePt t="957548" x="7937500" y="4127500"/>
          <p14:tracePt t="957565" x="7924800" y="4114800"/>
          <p14:tracePt t="957581" x="7918450" y="4102100"/>
          <p14:tracePt t="957599" x="7905750" y="4095750"/>
          <p14:tracePt t="957618" x="7899400" y="4095750"/>
          <p14:tracePt t="957632" x="7886700" y="4095750"/>
          <p14:tracePt t="957648" x="7880350" y="4108450"/>
          <p14:tracePt t="957665" x="7861300" y="4133850"/>
          <p14:tracePt t="957682" x="7842250" y="4165600"/>
          <p14:tracePt t="957698" x="7835900" y="4235450"/>
          <p14:tracePt t="957715" x="7810500" y="4311650"/>
          <p14:tracePt t="957732" x="7797800" y="4343400"/>
          <p14:tracePt t="957748" x="7791450" y="4394200"/>
          <p14:tracePt t="957765" x="7791450" y="4419600"/>
          <p14:tracePt t="957782" x="7791450" y="4432300"/>
          <p14:tracePt t="957798" x="7791450" y="4445000"/>
          <p14:tracePt t="958068" x="7785100" y="4438650"/>
          <p14:tracePt t="958078" x="7766050" y="4394200"/>
          <p14:tracePt t="958084" x="7747000" y="4343400"/>
          <p14:tracePt t="958098" x="7727950" y="4279900"/>
          <p14:tracePt t="958115" x="7632700" y="4083050"/>
          <p14:tracePt t="958131" x="7581900" y="3975100"/>
          <p14:tracePt t="958148" x="7505700" y="3867150"/>
          <p14:tracePt t="958164" x="7454900" y="3752850"/>
          <p14:tracePt t="958181" x="7442200" y="3670300"/>
          <p14:tracePt t="958198" x="7435850" y="3625850"/>
          <p14:tracePt t="958217" x="7435850" y="3581400"/>
          <p14:tracePt t="958231" x="7448550" y="3556000"/>
          <p14:tracePt t="958248" x="7467600" y="3543300"/>
          <p14:tracePt t="958265" x="7486650" y="3517900"/>
          <p14:tracePt t="958281" x="7518400" y="3479800"/>
          <p14:tracePt t="958298" x="7556500" y="3416300"/>
          <p14:tracePt t="958315" x="7600950" y="3359150"/>
          <p14:tracePt t="958331" x="7632700" y="3321050"/>
          <p14:tracePt t="958348" x="7658100" y="3276600"/>
          <p14:tracePt t="958351" x="7664450" y="3263900"/>
          <p14:tracePt t="958365" x="7689850" y="3225800"/>
          <p14:tracePt t="958381" x="7702550" y="3200400"/>
          <p14:tracePt t="958398" x="7715250" y="3181350"/>
          <p14:tracePt t="958415" x="7715250" y="3175000"/>
          <p14:tracePt t="958431" x="7721600" y="3175000"/>
          <p14:tracePt t="958717" x="7721600" y="3168650"/>
          <p14:tracePt t="958726" x="7721600" y="3155950"/>
          <p14:tracePt t="958739" x="7715250" y="3155950"/>
          <p14:tracePt t="958755" x="7708900" y="3155950"/>
          <p14:tracePt t="958764" x="7702550" y="3149600"/>
          <p14:tracePt t="958780" x="7696200" y="3149600"/>
          <p14:tracePt t="958800" x="7683500" y="3149600"/>
          <p14:tracePt t="958814" x="7664450" y="3155950"/>
          <p14:tracePt t="958831" x="7645400" y="3175000"/>
          <p14:tracePt t="958847" x="7632700" y="3200400"/>
          <p14:tracePt t="958850" x="7626350" y="3200400"/>
          <p14:tracePt t="958864" x="7613650" y="3206750"/>
          <p14:tracePt t="958881" x="7588250" y="3251200"/>
          <p14:tracePt t="958897" x="7569200" y="3276600"/>
          <p14:tracePt t="958914" x="7550150" y="3314700"/>
          <p14:tracePt t="958931" x="7537450" y="3352800"/>
          <p14:tracePt t="958947" x="7531100" y="3397250"/>
          <p14:tracePt t="958964" x="7531100" y="3448050"/>
          <p14:tracePt t="958981" x="7531100" y="3505200"/>
          <p14:tracePt t="958997" x="7550150" y="3619500"/>
          <p14:tracePt t="959014" x="7575550" y="3683000"/>
          <p14:tracePt t="959031" x="7594600" y="3727450"/>
          <p14:tracePt t="959047" x="7620000" y="3765550"/>
          <p14:tracePt t="959064" x="7651750" y="3790950"/>
          <p14:tracePt t="959081" x="7702550" y="3803650"/>
          <p14:tracePt t="959097" x="7721600" y="3810000"/>
          <p14:tracePt t="959114" x="7753350" y="3816350"/>
          <p14:tracePt t="959131" x="7810500" y="3841750"/>
          <p14:tracePt t="959147" x="7835900" y="3854450"/>
          <p14:tracePt t="959164" x="7867650" y="3873500"/>
          <p14:tracePt t="959181" x="7899400" y="3879850"/>
          <p14:tracePt t="959197" x="7931150" y="3892550"/>
          <p14:tracePt t="959214" x="7937500" y="3892550"/>
          <p14:tracePt t="959304" x="7937500" y="3886200"/>
          <p14:tracePt t="959467" x="7937500" y="3879850"/>
          <p14:tracePt t="959561" x="7937500" y="3873500"/>
          <p14:tracePt t="959569" x="7937500" y="3860800"/>
          <p14:tracePt t="959580" x="7937500" y="3848100"/>
          <p14:tracePt t="959597" x="7937500" y="3822700"/>
          <p14:tracePt t="959613" x="7937500" y="3803650"/>
          <p14:tracePt t="959631" x="7937500" y="3790950"/>
          <p14:tracePt t="959647" x="7937500" y="3784600"/>
          <p14:tracePt t="959748" x="7937500" y="3778250"/>
          <p14:tracePt t="959764" x="7937500" y="3771900"/>
          <p14:tracePt t="959771" x="7931150" y="3771900"/>
          <p14:tracePt t="959959" x="7924800" y="3771900"/>
          <p14:tracePt t="960021" x="7918450" y="3771900"/>
          <p14:tracePt t="960193" x="7924800" y="3771900"/>
          <p14:tracePt t="960202" x="7937500" y="3778250"/>
          <p14:tracePt t="960213" x="7950200" y="3784600"/>
          <p14:tracePt t="960230" x="7988300" y="3784600"/>
          <p14:tracePt t="960247" x="8083550" y="3784600"/>
          <p14:tracePt t="960263" x="8134350" y="3784600"/>
          <p14:tracePt t="960280" x="8172450" y="3784600"/>
          <p14:tracePt t="960296" x="8242300" y="3784600"/>
          <p14:tracePt t="960313" x="8286750" y="3778250"/>
          <p14:tracePt t="960330" x="8343900" y="3778250"/>
          <p14:tracePt t="960346" x="8394700" y="3752850"/>
          <p14:tracePt t="960349" x="8407400" y="3746500"/>
          <p14:tracePt t="960363" x="8420100" y="3733800"/>
          <p14:tracePt t="960379" x="8439150" y="3708400"/>
          <p14:tracePt t="960397" x="8451850" y="3663950"/>
          <p14:tracePt t="960413" x="8458200" y="3638550"/>
          <p14:tracePt t="960429" x="8458200" y="3613150"/>
          <p14:tracePt t="960446" x="8458200" y="3600450"/>
          <p14:tracePt t="960463" x="8458200" y="3587750"/>
          <p14:tracePt t="960479" x="8458200" y="3562350"/>
          <p14:tracePt t="960496" x="8458200" y="3536950"/>
          <p14:tracePt t="960513" x="8458200" y="3492500"/>
          <p14:tracePt t="960529" x="8458200" y="3479800"/>
          <p14:tracePt t="960546" x="8458200" y="3441700"/>
          <p14:tracePt t="960562" x="8458200" y="3422650"/>
          <p14:tracePt t="960579" x="8458200" y="3390900"/>
          <p14:tracePt t="960596" x="8464550" y="3352800"/>
          <p14:tracePt t="960612" x="8470900" y="3308350"/>
          <p14:tracePt t="960629" x="8477250" y="3263900"/>
          <p14:tracePt t="960646" x="8477250" y="3206750"/>
          <p14:tracePt t="960663" x="8477250" y="3162300"/>
          <p14:tracePt t="960680" x="8464550" y="3136900"/>
          <p14:tracePt t="960696" x="8458200" y="3111500"/>
          <p14:tracePt t="960712" x="8445500" y="3105150"/>
          <p14:tracePt t="960729" x="8432800" y="3086100"/>
          <p14:tracePt t="960746" x="8413750" y="3073400"/>
          <p14:tracePt t="960763" x="8382000" y="3067050"/>
          <p14:tracePt t="960779" x="8356600" y="3067050"/>
          <p14:tracePt t="960796" x="8343900" y="3067050"/>
          <p14:tracePt t="960812" x="8312150" y="3073400"/>
          <p14:tracePt t="960829" x="8293100" y="3073400"/>
          <p14:tracePt t="960846" x="8274050" y="3086100"/>
          <p14:tracePt t="960849" x="8261350" y="3086100"/>
          <p14:tracePt t="960862" x="8255000" y="3086100"/>
          <p14:tracePt t="960879" x="8223250" y="3092450"/>
          <p14:tracePt t="960896" x="8210550" y="3098800"/>
          <p14:tracePt t="960912" x="8185150" y="3111500"/>
          <p14:tracePt t="960929" x="8166100" y="3117850"/>
          <p14:tracePt t="960946" x="8147050" y="3124200"/>
          <p14:tracePt t="960962" x="8140700" y="3136900"/>
          <p14:tracePt t="960979" x="8115300" y="3149600"/>
          <p14:tracePt t="960996" x="8096250" y="3181350"/>
          <p14:tracePt t="961013" x="8064500" y="3244850"/>
          <p14:tracePt t="961029" x="8051800" y="3302000"/>
          <p14:tracePt t="961046" x="8032750" y="3346450"/>
          <p14:tracePt t="961062" x="8026400" y="3403600"/>
          <p14:tracePt t="961079" x="8007350" y="3467100"/>
          <p14:tracePt t="961096" x="8007350" y="3530600"/>
          <p14:tracePt t="961112" x="7994650" y="3600450"/>
          <p14:tracePt t="961129" x="7988300" y="3670300"/>
          <p14:tracePt t="961146" x="7981950" y="3784600"/>
          <p14:tracePt t="961162" x="7988300" y="3848100"/>
          <p14:tracePt t="961179" x="8001000" y="3898900"/>
          <p14:tracePt t="961196" x="8013700" y="3956050"/>
          <p14:tracePt t="961212" x="8026400" y="4000500"/>
          <p14:tracePt t="961229" x="8039100" y="4032250"/>
          <p14:tracePt t="961245" x="8051800" y="4044950"/>
          <p14:tracePt t="961263" x="8064500" y="4064000"/>
          <p14:tracePt t="961279" x="8096250" y="4095750"/>
          <p14:tracePt t="961296" x="8115300" y="4114800"/>
          <p14:tracePt t="961312" x="8147050" y="4127500"/>
          <p14:tracePt t="961329" x="8178800" y="4133850"/>
          <p14:tracePt t="961345" x="8197850" y="4140200"/>
          <p14:tracePt t="961362" x="8216900" y="4140200"/>
          <p14:tracePt t="961379" x="8242300" y="4140200"/>
          <p14:tracePt t="961395" x="8267700" y="4140200"/>
          <p14:tracePt t="961412" x="8274050" y="4140200"/>
          <p14:tracePt t="961429" x="8286750" y="4127500"/>
          <p14:tracePt t="961445" x="8293100" y="4108450"/>
          <p14:tracePt t="961462" x="8305800" y="4089400"/>
          <p14:tracePt t="961479" x="8318500" y="4064000"/>
          <p14:tracePt t="961495" x="8337550" y="4038600"/>
          <p14:tracePt t="961512" x="8350250" y="4019550"/>
          <p14:tracePt t="961529" x="8375650" y="3962400"/>
          <p14:tracePt t="961545" x="8407400" y="3905250"/>
          <p14:tracePt t="961562" x="8413750" y="3860800"/>
          <p14:tracePt t="961581" x="8426450" y="3797300"/>
          <p14:tracePt t="961595" x="8432800" y="3740150"/>
          <p14:tracePt t="961612" x="8439150" y="3651250"/>
          <p14:tracePt t="961628" x="8439150" y="3587750"/>
          <p14:tracePt t="961645" x="8420100" y="3511550"/>
          <p14:tracePt t="961662" x="8420100" y="3460750"/>
          <p14:tracePt t="961678" x="8413750" y="3454400"/>
          <p14:tracePt t="961889" x="8420100" y="3454400"/>
          <p14:tracePt t="961898" x="8420100" y="3448050"/>
          <p14:tracePt t="961904" x="8420100" y="3441700"/>
          <p14:tracePt t="961913" x="8420100" y="3429000"/>
          <p14:tracePt t="961928" x="8426450" y="3409950"/>
          <p14:tracePt t="961945" x="8432800" y="3384550"/>
          <p14:tracePt t="961961" x="8432800" y="3378200"/>
          <p14:tracePt t="961978" x="8432800" y="3365500"/>
          <p14:tracePt t="961995" x="8426450" y="3359150"/>
          <p14:tracePt t="962069" x="8426450" y="3352800"/>
          <p14:tracePt t="962148" x="8420100" y="3352800"/>
          <p14:tracePt t="962153" x="8413750" y="3352800"/>
          <p14:tracePt t="962169" x="8413750" y="3346450"/>
          <p14:tracePt t="962186" x="8401050" y="3346450"/>
          <p14:tracePt t="962210" x="8394700" y="3340100"/>
          <p14:tracePt t="962232" x="8388350" y="3340100"/>
          <p14:tracePt t="962239" x="8382000" y="3340100"/>
          <p14:tracePt t="962248" x="8375650" y="3340100"/>
          <p14:tracePt t="962264" x="8362950" y="3340100"/>
          <p14:tracePt t="962278" x="8362950" y="3346450"/>
          <p14:tracePt t="962295" x="8350250" y="3359150"/>
          <p14:tracePt t="962311" x="8337550" y="3384550"/>
          <p14:tracePt t="962328" x="8324850" y="3429000"/>
          <p14:tracePt t="962345" x="8318500" y="3435350"/>
          <p14:tracePt t="962361" x="8318500" y="3441700"/>
          <p14:tracePt t="962381" x="8312150" y="3441700"/>
          <p14:tracePt t="962772" x="8318500" y="3441700"/>
          <p14:tracePt t="962780" x="8331200" y="3441700"/>
          <p14:tracePt t="962788" x="8337550" y="3429000"/>
          <p14:tracePt t="962796" x="8337550" y="3409950"/>
          <p14:tracePt t="962811" x="8350250" y="3378200"/>
          <p14:tracePt t="963076" x="8350250" y="3390900"/>
          <p14:tracePt t="963084" x="8343900" y="3390900"/>
          <p14:tracePt t="963100" x="8337550" y="3390900"/>
          <p14:tracePt t="963187" x="8337550" y="3397250"/>
          <p14:tracePt t="963193" x="8337550" y="3403600"/>
          <p14:tracePt t="963242" x="8331200" y="3403600"/>
          <p14:tracePt t="963247" x="8331200" y="3409950"/>
          <p14:tracePt t="963272" x="8331200" y="3416300"/>
          <p14:tracePt t="963280" x="8331200" y="3422650"/>
          <p14:tracePt t="963296" x="8324850" y="3422650"/>
          <p14:tracePt t="963310" x="8324850" y="3429000"/>
          <p14:tracePt t="964147" x="8350250" y="3422650"/>
          <p14:tracePt t="964156" x="8369300" y="3409950"/>
          <p14:tracePt t="964162" x="8382000" y="3409950"/>
          <p14:tracePt t="964177" x="8407400" y="3390900"/>
          <p14:tracePt t="964193" x="8477250" y="3359150"/>
          <p14:tracePt t="964210" x="8559800" y="3321050"/>
          <p14:tracePt t="964226" x="8629650" y="3257550"/>
          <p14:tracePt t="964243" x="8712200" y="3206750"/>
          <p14:tracePt t="964260" x="8794750" y="3143250"/>
          <p14:tracePt t="964276" x="8858250" y="3105150"/>
          <p14:tracePt t="964293" x="8909050" y="3060700"/>
          <p14:tracePt t="964310" x="9004300" y="2984500"/>
          <p14:tracePt t="964326" x="9086850" y="2940050"/>
          <p14:tracePt t="964343" x="9137650" y="2914650"/>
          <p14:tracePt t="964976" x="9137650" y="2895600"/>
          <p14:tracePt t="964982" x="9118600" y="2895600"/>
          <p14:tracePt t="964992" x="9112250" y="2895600"/>
          <p14:tracePt t="965009" x="9086850" y="2901950"/>
          <p14:tracePt t="965026" x="9061450" y="2908300"/>
          <p14:tracePt t="965043" x="9029700" y="2921000"/>
          <p14:tracePt t="965059" x="8909050" y="2965450"/>
          <p14:tracePt t="965076" x="8813800" y="3016250"/>
          <p14:tracePt t="965092" x="8724900" y="3048000"/>
          <p14:tracePt t="965109" x="8661400" y="3092450"/>
          <p14:tracePt t="965126" x="8629650" y="3105150"/>
          <p14:tracePt t="965142" x="8578850" y="3124200"/>
          <p14:tracePt t="965159" x="8572500" y="3124200"/>
          <p14:tracePt t="965176" x="8559800" y="3130550"/>
          <p14:tracePt t="965193" x="8534400" y="3136900"/>
          <p14:tracePt t="965209" x="8528050" y="3149600"/>
          <p14:tracePt t="965226" x="8515350" y="3162300"/>
          <p14:tracePt t="965242" x="8496300" y="3175000"/>
          <p14:tracePt t="965259" x="8470900" y="3200400"/>
          <p14:tracePt t="965276" x="8445500" y="3238500"/>
          <p14:tracePt t="965292" x="8426450" y="3289300"/>
          <p14:tracePt t="965309" x="8407400" y="3333750"/>
          <p14:tracePt t="965325" x="8388350" y="3371850"/>
          <p14:tracePt t="965342" x="8382000" y="3390900"/>
          <p14:tracePt t="965359" x="8375650" y="3409950"/>
          <p14:tracePt t="965375" x="8369300" y="3429000"/>
          <p14:tracePt t="965475" x="8362950" y="3429000"/>
          <p14:tracePt t="965537" x="8362950" y="3441700"/>
          <p14:tracePt t="965546" x="8362950" y="3467100"/>
          <p14:tracePt t="965558" x="8362950" y="3492500"/>
          <p14:tracePt t="965575" x="8382000" y="3556000"/>
          <p14:tracePt t="965592" x="8413750" y="3606800"/>
          <p14:tracePt t="965608" x="8458200" y="3663950"/>
          <p14:tracePt t="965625" x="8502650" y="3714750"/>
          <p14:tracePt t="965642" x="8553450" y="3759200"/>
          <p14:tracePt t="965658" x="8629650" y="3797300"/>
          <p14:tracePt t="965675" x="8661400" y="3816350"/>
          <p14:tracePt t="965692" x="8718550" y="3841750"/>
          <p14:tracePt t="965709" x="8769350" y="3860800"/>
          <p14:tracePt t="965725" x="8801100" y="3879850"/>
          <p14:tracePt t="965742" x="8807450" y="3886200"/>
          <p14:tracePt t="965758" x="8820150" y="3886200"/>
          <p14:tracePt t="965775" x="8826500" y="3886200"/>
          <p14:tracePt t="965808" x="8832850" y="3886200"/>
          <p14:tracePt t="966131" x="8826500" y="3886200"/>
          <p14:tracePt t="966139" x="8807450" y="3879850"/>
          <p14:tracePt t="966148" x="8788400" y="3879850"/>
          <p14:tracePt t="966158" x="8750300" y="3860800"/>
          <p14:tracePt t="966175" x="8674100" y="3854450"/>
          <p14:tracePt t="966191" x="8528050" y="3854450"/>
          <p14:tracePt t="966208" x="8394700" y="3917950"/>
          <p14:tracePt t="966225" x="7975600" y="4178300"/>
          <p14:tracePt t="966241" x="7658100" y="4483100"/>
          <p14:tracePt t="966258" x="7302500" y="4794250"/>
          <p14:tracePt t="966275" x="6946900" y="5099050"/>
          <p14:tracePt t="966292" x="6584950" y="5429250"/>
          <p14:tracePt t="966308" x="6273800" y="5702300"/>
          <p14:tracePt t="966325" x="5683250" y="6108700"/>
          <p14:tracePt t="966341" x="5461000" y="6267450"/>
          <p14:tracePt t="966358" x="5340350" y="6318250"/>
          <p14:tracePt t="966374" x="5289550" y="6330950"/>
          <p14:tracePt t="966391" x="5251450" y="6330950"/>
          <p14:tracePt t="966407" x="5245100" y="6330950"/>
          <p14:tracePt t="966424" x="5232400" y="6324600"/>
          <p14:tracePt t="966440" x="5226050" y="6311900"/>
          <p14:tracePt t="966457" x="5207000" y="6299200"/>
          <p14:tracePt t="966473" x="5194300" y="6280150"/>
          <p14:tracePt t="966490" x="5149850" y="6254750"/>
          <p14:tracePt t="966507" x="5124450" y="6223000"/>
          <p14:tracePt t="966523" x="5092700" y="6191250"/>
          <p14:tracePt t="966540" x="5048250" y="6178550"/>
          <p14:tracePt t="966556" x="5041900" y="6165850"/>
          <p14:tracePt t="966573" x="5041900" y="6159500"/>
          <p14:tracePt t="966607" x="5041900" y="6153150"/>
          <p14:tracePt t="966623" x="5080000" y="6089650"/>
          <p14:tracePt t="966640" x="5118100" y="5988050"/>
          <p14:tracePt t="966656" x="5143500" y="5842000"/>
          <p14:tracePt t="966673" x="5187950" y="5715000"/>
          <p14:tracePt t="966690" x="5219700" y="5626100"/>
          <p14:tracePt t="966706" x="5270500" y="5556250"/>
          <p14:tracePt t="966723" x="5302250" y="5511800"/>
          <p14:tracePt t="966741" x="5327650" y="5473700"/>
          <p14:tracePt t="966757" x="5359400" y="5416550"/>
          <p14:tracePt t="966774" x="5391150" y="5384800"/>
          <p14:tracePt t="966791" x="5410200" y="5346700"/>
          <p14:tracePt t="966808" x="5422900" y="5327650"/>
          <p14:tracePt t="966825" x="5448300" y="5302250"/>
          <p14:tracePt t="966841" x="5467350" y="5257800"/>
          <p14:tracePt t="966857" x="5467350" y="5251450"/>
          <p14:tracePt t="966935" x="5467350" y="5245100"/>
          <p14:tracePt t="966944" x="5467350" y="5232400"/>
          <p14:tracePt t="966960" x="5461000" y="5226050"/>
          <p14:tracePt t="966974" x="5448300" y="5207000"/>
          <p14:tracePt t="966991" x="5441950" y="5207000"/>
          <p14:tracePt t="967007" x="5435600" y="5200650"/>
          <p14:tracePt t="967024" x="5429250" y="5194300"/>
          <p14:tracePt t="967041" x="5422900" y="5194300"/>
          <p14:tracePt t="967123" x="5422900" y="5187950"/>
          <p14:tracePt t="967131" x="5422900" y="5181600"/>
          <p14:tracePt t="967141" x="5416550" y="5181600"/>
          <p14:tracePt t="967157" x="5410200" y="5175250"/>
          <p14:tracePt t="967174" x="5397500" y="5162550"/>
          <p14:tracePt t="967191" x="5397500" y="5156200"/>
          <p14:tracePt t="967207" x="5384800" y="5156200"/>
          <p14:tracePt t="967224" x="5378450" y="5143500"/>
          <p14:tracePt t="967240" x="5372100" y="5130800"/>
          <p14:tracePt t="967257" x="5372100" y="5124450"/>
          <p14:tracePt t="967274" x="5359400" y="5124450"/>
          <p14:tracePt t="967290" x="5353050" y="5118100"/>
          <p14:tracePt t="967307" x="5346700" y="5118100"/>
          <p14:tracePt t="967323" x="5346700" y="5111750"/>
          <p14:tracePt t="967340" x="5340350" y="5111750"/>
          <p14:tracePt t="967357" x="5334000" y="5111750"/>
          <p14:tracePt t="967428" x="5327650" y="5111750"/>
          <p14:tracePt t="967475" x="5321300" y="5111750"/>
          <p14:tracePt t="967506" x="5314950" y="5111750"/>
          <p14:tracePt t="967522" x="5308600" y="5111750"/>
          <p14:tracePt t="967530" x="5308600" y="5105400"/>
          <p14:tracePt t="972616" x="5308600" y="5111750"/>
          <p14:tracePt t="972624" x="5308600" y="5124450"/>
          <p14:tracePt t="972636" x="5308600" y="5137150"/>
          <p14:tracePt t="972653" x="5308600" y="5162550"/>
          <p14:tracePt t="972670" x="5308600" y="5168900"/>
          <p14:tracePt t="972703" x="5308600" y="5187950"/>
          <p14:tracePt t="972719" x="5308600" y="5200650"/>
          <p14:tracePt t="972974" x="5308600" y="5213350"/>
          <p14:tracePt t="972982" x="5314950" y="5219700"/>
          <p14:tracePt t="972989" x="5314950" y="5226050"/>
          <p14:tracePt t="973002" x="5321300" y="5238750"/>
          <p14:tracePt t="973021" x="5327650" y="5245100"/>
          <p14:tracePt t="973052" x="5327650" y="5251450"/>
          <p14:tracePt t="973075" x="5327650" y="5257800"/>
          <p14:tracePt t="973085" x="5334000" y="5264150"/>
          <p14:tracePt t="973115" x="5340350" y="5270500"/>
          <p14:tracePt t="973217" x="5340350" y="5276850"/>
          <p14:tracePt t="986940" x="5353050" y="5276850"/>
          <p14:tracePt t="986948" x="5378450" y="5276850"/>
          <p14:tracePt t="986958" x="5429250" y="5276850"/>
          <p14:tracePt t="986974" x="5524500" y="5207000"/>
          <p14:tracePt t="986991" x="5575300" y="5175250"/>
          <p14:tracePt t="987008" x="5594350" y="5162550"/>
          <p14:tracePt t="987025" x="5600700" y="5137150"/>
          <p14:tracePt t="987338" x="5594350" y="5080000"/>
          <p14:tracePt t="987346" x="5588000" y="4953000"/>
          <p14:tracePt t="987357" x="5530850" y="4679950"/>
          <p14:tracePt t="987374" x="5461000" y="4146550"/>
          <p14:tracePt t="987391" x="5327650" y="3257550"/>
          <p14:tracePt t="987408" x="5264150" y="2679700"/>
          <p14:tracePt t="987424" x="5194300" y="2146300"/>
          <p14:tracePt t="987441" x="5124450" y="1600200"/>
          <p14:tracePt t="987457" x="5003800" y="1022350"/>
          <p14:tracePt t="987474" x="4845050" y="552450"/>
          <p14:tracePt t="987491" x="4692650" y="177800"/>
          <p14:tracePt t="987507" x="4654550" y="31750"/>
          <p14:tracePt t="987524" x="4584700" y="0"/>
          <p14:tracePt t="987541" x="4546600" y="0"/>
          <p14:tracePt t="987557" x="4521200" y="0"/>
          <p14:tracePt t="987574" x="4489450" y="0"/>
          <p14:tracePt t="987593" x="4464050" y="0"/>
          <p14:tracePt t="987607" x="4400550" y="0"/>
          <p14:tracePt t="987623" x="4337050" y="0"/>
          <p14:tracePt t="987643" x="4203700" y="31750"/>
          <p14:tracePt t="987657" x="4114800" y="57150"/>
          <p14:tracePt t="987674" x="4025900" y="82550"/>
          <p14:tracePt t="987690" x="3886200" y="127000"/>
          <p14:tracePt t="987707" x="3790950" y="171450"/>
          <p14:tracePt t="987724" x="3721100" y="222250"/>
          <p14:tracePt t="987740" x="3683000" y="273050"/>
          <p14:tracePt t="987757" x="3644900" y="374650"/>
          <p14:tracePt t="987774" x="3600450" y="514350"/>
          <p14:tracePt t="987791" x="3549650" y="685800"/>
          <p14:tracePt t="987807" x="3543300" y="742950"/>
          <p14:tracePt t="987824" x="3543300" y="774700"/>
          <p14:tracePt t="987840" x="3543300" y="793750"/>
          <p14:tracePt t="987857" x="3556000" y="806450"/>
          <p14:tracePt t="987874" x="3587750" y="812800"/>
          <p14:tracePt t="987891" x="3606800" y="812800"/>
          <p14:tracePt t="987907" x="3625850" y="787400"/>
          <p14:tracePt t="987924" x="3632200" y="730250"/>
          <p14:tracePt t="987940" x="3632200" y="635000"/>
          <p14:tracePt t="987957" x="3606800" y="565150"/>
          <p14:tracePt t="987973" x="3594100" y="552450"/>
          <p14:tracePt t="987990" x="3575050" y="539750"/>
          <p14:tracePt t="988007" x="3549650" y="539750"/>
          <p14:tracePt t="988023" x="3517900" y="539750"/>
          <p14:tracePt t="988040" x="3460750" y="558800"/>
          <p14:tracePt t="988057" x="3359150" y="666750"/>
          <p14:tracePt t="988074" x="3308350" y="825500"/>
          <p14:tracePt t="988090" x="3270250" y="984250"/>
          <p14:tracePt t="988107" x="3238500" y="1143000"/>
          <p14:tracePt t="988123" x="3225800" y="1250950"/>
          <p14:tracePt t="988140" x="3244850" y="1320800"/>
          <p14:tracePt t="988157" x="3295650" y="1428750"/>
          <p14:tracePt t="988173" x="3378200" y="1479550"/>
          <p14:tracePt t="988190" x="3435350" y="1504950"/>
          <p14:tracePt t="988207" x="3486150" y="1504950"/>
          <p14:tracePt t="988223" x="3530600" y="1479550"/>
          <p14:tracePt t="988240" x="3575050" y="1428750"/>
          <p14:tracePt t="988257" x="3606800" y="1346200"/>
          <p14:tracePt t="988273" x="3613150" y="1257300"/>
          <p14:tracePt t="988290" x="3613150" y="1193800"/>
          <p14:tracePt t="988307" x="3594100" y="1155700"/>
          <p14:tracePt t="988323" x="3568700" y="1149350"/>
          <p14:tracePt t="988340" x="3543300" y="1149350"/>
          <p14:tracePt t="988356" x="3524250" y="1149350"/>
          <p14:tracePt t="988373" x="3505200" y="1219200"/>
          <p14:tracePt t="988390" x="3505200" y="1308100"/>
          <p14:tracePt t="988407" x="3543300" y="1466850"/>
          <p14:tracePt t="988423" x="3600450" y="1574800"/>
          <p14:tracePt t="988440" x="3663950" y="1638300"/>
          <p14:tracePt t="988456" x="3702050" y="1663700"/>
          <p14:tracePt t="988473" x="3721100" y="1663700"/>
          <p14:tracePt t="988490" x="3733800" y="1663700"/>
          <p14:tracePt t="988507" x="3740150" y="1657350"/>
          <p14:tracePt t="988523" x="3752850" y="1631950"/>
          <p14:tracePt t="988540" x="3746500" y="1587500"/>
          <p14:tracePt t="988559" x="3721100" y="1543050"/>
          <p14:tracePt t="988573" x="3714750" y="1536700"/>
          <p14:tracePt t="988666" x="3721100" y="1536700"/>
          <p14:tracePt t="988674" x="3721100" y="1543050"/>
          <p14:tracePt t="988681" x="3733800" y="1549400"/>
          <p14:tracePt t="988697" x="3740150" y="1555750"/>
          <p14:tracePt t="988706" x="3746500" y="1562100"/>
          <p14:tracePt t="988723" x="3752850" y="1562100"/>
          <p14:tracePt t="988740" x="3752850" y="1568450"/>
          <p14:tracePt t="988767" x="3759200" y="1581150"/>
          <p14:tracePt t="988775" x="3778250" y="1600200"/>
          <p14:tracePt t="988789" x="3822700" y="1670050"/>
          <p14:tracePt t="988806" x="3879850" y="1803400"/>
          <p14:tracePt t="988823" x="3911600" y="1987550"/>
          <p14:tracePt t="988840" x="3962400" y="2222500"/>
          <p14:tracePt t="988856" x="3994150" y="2559050"/>
          <p14:tracePt t="988873" x="4013200" y="2946400"/>
          <p14:tracePt t="988890" x="4032250" y="3333750"/>
          <p14:tracePt t="988905" x="4032250" y="3733800"/>
          <p14:tracePt t="988922" x="4051300" y="4083050"/>
          <p14:tracePt t="988939" x="4051300" y="4349750"/>
          <p14:tracePt t="988955" x="4064000" y="4400550"/>
          <p14:tracePt t="988958" x="4076700" y="4451350"/>
          <p14:tracePt t="988971" x="4083050" y="4502150"/>
          <p14:tracePt t="988988" x="4089400" y="4584700"/>
          <p14:tracePt t="989005" x="4102100" y="4648200"/>
          <p14:tracePt t="989021" x="4108450" y="4711700"/>
          <p14:tracePt t="989038" x="4121150" y="4787900"/>
          <p14:tracePt t="989055" x="4121150" y="4927600"/>
          <p14:tracePt t="989071" x="4127500" y="5054600"/>
          <p14:tracePt t="989088" x="4146550" y="5194300"/>
          <p14:tracePt t="989105" x="4171950" y="5340350"/>
          <p14:tracePt t="989121" x="4203700" y="5454650"/>
          <p14:tracePt t="989138" x="4216400" y="5524500"/>
          <p14:tracePt t="989155" x="4216400" y="5556250"/>
          <p14:tracePt t="989171" x="4222750" y="5568950"/>
          <p14:tracePt t="989188" x="4229100" y="5581650"/>
          <p14:tracePt t="989205" x="4235450" y="5600700"/>
          <p14:tracePt t="989221" x="4248150" y="5619750"/>
          <p14:tracePt t="989313" x="4248150" y="5626100"/>
          <p14:tracePt t="989321" x="4248150" y="5645150"/>
          <p14:tracePt t="989329" x="4254500" y="5657850"/>
          <p14:tracePt t="989338" x="4254500" y="5676900"/>
          <p14:tracePt t="989354" x="4260850" y="5683250"/>
          <p14:tracePt t="989371" x="4260850" y="5695950"/>
          <p14:tracePt t="989388" x="4267200" y="5702300"/>
          <p14:tracePt t="989448" x="4273550" y="5702300"/>
          <p14:tracePt t="989470" x="4279900" y="5702300"/>
          <p14:tracePt t="989494" x="4279900" y="5708650"/>
          <p14:tracePt t="989509" x="4286250" y="5708650"/>
          <p14:tracePt t="989596" x="4292600" y="5708650"/>
          <p14:tracePt t="989603" x="4298950" y="5708650"/>
          <p14:tracePt t="989619" x="4305300" y="5708650"/>
          <p14:tracePt t="989698" x="4305300" y="5702300"/>
          <p14:tracePt t="989719" x="4311650" y="5695950"/>
          <p14:tracePt t="989743" x="4311650" y="5683250"/>
          <p14:tracePt t="989752" x="4311650" y="5676900"/>
          <p14:tracePt t="989760" x="4318000" y="5664200"/>
          <p14:tracePt t="989771" x="4324350" y="5657850"/>
          <p14:tracePt t="989788" x="4324350" y="5638800"/>
          <p14:tracePt t="989804" x="4324350" y="5626100"/>
          <p14:tracePt t="989821" x="4337050" y="5607050"/>
          <p14:tracePt t="989837" x="4337050" y="5594350"/>
          <p14:tracePt t="989854" x="4343400" y="5575300"/>
          <p14:tracePt t="989871" x="4343400" y="5568950"/>
          <p14:tracePt t="989887" x="4349750" y="5562600"/>
          <p14:tracePt t="989921" x="4356100" y="5549900"/>
          <p14:tracePt t="989937" x="4362450" y="5543550"/>
          <p14:tracePt t="989954" x="4368800" y="5537200"/>
          <p14:tracePt t="989971" x="4375150" y="5537200"/>
          <p14:tracePt t="990010" x="4375150" y="5530850"/>
          <p14:tracePt t="990018" x="4381500" y="5530850"/>
          <p14:tracePt t="990026" x="4381500" y="5524500"/>
          <p14:tracePt t="990080" x="4387850" y="5524500"/>
          <p14:tracePt t="990096" x="4394200" y="5524500"/>
          <p14:tracePt t="990104" x="4394200" y="5518150"/>
          <p14:tracePt t="990720" x="4400550" y="5518150"/>
          <p14:tracePt t="990736" x="4406900" y="5518150"/>
          <p14:tracePt t="990752" x="4413250" y="5518150"/>
          <p14:tracePt t="990768" x="4419600" y="5518150"/>
          <p14:tracePt t="990776" x="4425950" y="5518150"/>
          <p14:tracePt t="990837" x="4432300" y="5518150"/>
          <p14:tracePt t="990916" x="4432300" y="5511800"/>
          <p14:tracePt t="990924" x="4419600" y="5511800"/>
          <p14:tracePt t="990947" x="4413250" y="5511800"/>
          <p14:tracePt t="990962" x="4406900" y="5511800"/>
          <p14:tracePt t="991072" x="4413250" y="5511800"/>
          <p14:tracePt t="991080" x="4419600" y="5511800"/>
          <p14:tracePt t="991088" x="4425950" y="5511800"/>
          <p14:tracePt t="991103" x="4432300" y="5524500"/>
          <p14:tracePt t="991120" x="4438650" y="5524500"/>
          <p14:tracePt t="991136" x="4445000" y="5524500"/>
          <p14:tracePt t="991259" x="4432300" y="5524500"/>
          <p14:tracePt t="991276" x="4425950" y="5524500"/>
          <p14:tracePt t="991284" x="4406900" y="5524500"/>
          <p14:tracePt t="991306" x="4400550" y="5524500"/>
          <p14:tracePt t="991322" x="4394200" y="5524500"/>
          <p14:tracePt t="991329" x="4387850" y="5524500"/>
          <p14:tracePt t="991337" x="4381500" y="5524500"/>
          <p14:tracePt t="991369" x="4375150" y="5524500"/>
          <p14:tracePt t="991510" x="4381500" y="5524500"/>
          <p14:tracePt t="991518" x="4387850" y="5524500"/>
          <p14:tracePt t="991526" x="4394200" y="5524500"/>
          <p14:tracePt t="991536" x="4406900" y="5518150"/>
          <p14:tracePt t="991553" x="4432300" y="5518150"/>
          <p14:tracePt t="991569" x="4476750" y="5511800"/>
          <p14:tracePt t="991586" x="4527550" y="5511800"/>
          <p14:tracePt t="991603" x="4597400" y="5511800"/>
          <p14:tracePt t="991619" x="4705350" y="5511800"/>
          <p14:tracePt t="991636" x="4762500" y="5505450"/>
          <p14:tracePt t="991653" x="4806950" y="5505450"/>
          <p14:tracePt t="991669" x="4851400" y="5505450"/>
          <p14:tracePt t="991686" x="4883150" y="5505450"/>
          <p14:tracePt t="991703" x="4908550" y="5505450"/>
          <p14:tracePt t="991719" x="4940300" y="5505450"/>
          <p14:tracePt t="991814" x="4933950" y="5505450"/>
          <p14:tracePt t="991837" x="4921250" y="5505450"/>
          <p14:tracePt t="991845" x="4914900" y="5511800"/>
          <p14:tracePt t="991854" x="4902200" y="5511800"/>
          <p14:tracePt t="991869" x="4870450" y="5511800"/>
          <p14:tracePt t="991886" x="4845050" y="5511800"/>
          <p14:tracePt t="991902" x="4832350" y="5511800"/>
          <p14:tracePt t="991919" x="4819650" y="5511800"/>
          <p14:tracePt t="991936" x="4813300" y="5511800"/>
          <p14:tracePt t="991953" x="4806950" y="5511800"/>
          <p14:tracePt t="991956" x="4800600" y="5511800"/>
          <p14:tracePt t="991986" x="4794250" y="5511800"/>
          <p14:tracePt t="992111" x="4781550" y="5511800"/>
          <p14:tracePt t="992126" x="4775200" y="5511800"/>
          <p14:tracePt t="992134" x="4762500" y="5511800"/>
          <p14:tracePt t="992142" x="4730750" y="5505450"/>
          <p14:tracePt t="992152" x="4705350" y="5505450"/>
          <p14:tracePt t="992169" x="4660900" y="5499100"/>
          <p14:tracePt t="992186" x="4591050" y="5505450"/>
          <p14:tracePt t="992203" x="4476750" y="5511800"/>
          <p14:tracePt t="992219" x="4413250" y="5524500"/>
          <p14:tracePt t="992236" x="4191000" y="5537200"/>
          <p14:tracePt t="992252" x="3905250" y="5537200"/>
          <p14:tracePt t="992269" x="3613150" y="5575300"/>
          <p14:tracePt t="992285" x="3270250" y="5607050"/>
          <p14:tracePt t="992302" x="2971800" y="5619750"/>
          <p14:tracePt t="992319" x="2635250" y="5695950"/>
          <p14:tracePt t="992335" x="2343150" y="5721350"/>
          <p14:tracePt t="992353" x="1936750" y="5765800"/>
          <p14:tracePt t="992369" x="1739900" y="5778500"/>
          <p14:tracePt t="992385" x="1568450" y="5778500"/>
          <p14:tracePt t="992402" x="1403350" y="5822950"/>
          <p14:tracePt t="992419" x="1257300" y="5867400"/>
          <p14:tracePt t="992435" x="1117600" y="5880100"/>
          <p14:tracePt t="992452" x="1028700" y="5892800"/>
          <p14:tracePt t="992469" x="889000" y="5905500"/>
          <p14:tracePt t="992485" x="774700" y="5918200"/>
          <p14:tracePt t="992502" x="736600" y="5924550"/>
          <p14:tracePt t="992519" x="730250" y="5930900"/>
          <p14:tracePt t="992535" x="730250" y="5937250"/>
          <p14:tracePt t="992612" x="736600" y="5937250"/>
          <p14:tracePt t="992618" x="742950" y="5937250"/>
          <p14:tracePt t="992628" x="749300" y="5937250"/>
          <p14:tracePt t="992635" x="762000" y="5930900"/>
          <p14:tracePt t="992652" x="787400" y="5924550"/>
          <p14:tracePt t="992668" x="838200" y="5905500"/>
          <p14:tracePt t="992685" x="901700" y="5880100"/>
          <p14:tracePt t="992702" x="946150" y="5854700"/>
          <p14:tracePt t="992719" x="1016000" y="5829300"/>
          <p14:tracePt t="992735" x="1098550" y="5778500"/>
          <p14:tracePt t="992752" x="1200150" y="5753100"/>
          <p14:tracePt t="992768" x="1263650" y="5734050"/>
          <p14:tracePt t="992785" x="1327150" y="5708650"/>
          <p14:tracePt t="992802" x="1371600" y="5683250"/>
          <p14:tracePt t="992818" x="1384300" y="5676900"/>
          <p14:tracePt t="992835" x="1384300" y="5670550"/>
          <p14:tracePt t="992900" x="1384300" y="5664200"/>
          <p14:tracePt t="992917" x="1377950" y="5664200"/>
          <p14:tracePt t="992924" x="1371600" y="5664200"/>
          <p14:tracePt t="992939" x="1365250" y="5664200"/>
          <p14:tracePt t="992952" x="1352550" y="5657850"/>
          <p14:tracePt t="992969" x="1339850" y="5657850"/>
          <p14:tracePt t="992985" x="1327150" y="5657850"/>
          <p14:tracePt t="993002" x="1289050" y="5657850"/>
          <p14:tracePt t="993018" x="1263650" y="5657850"/>
          <p14:tracePt t="993035" x="1231900" y="5657850"/>
          <p14:tracePt t="993051" x="1212850" y="5657850"/>
          <p14:tracePt t="993068" x="1193800" y="5657850"/>
          <p14:tracePt t="993085" x="1187450" y="5657850"/>
          <p14:tracePt t="993101" x="1187450" y="5651500"/>
          <p14:tracePt t="993118" x="1181100" y="5651500"/>
          <p14:tracePt t="993135" x="1174750" y="5651500"/>
          <p14:tracePt t="993151" x="1155700" y="5651500"/>
          <p14:tracePt t="993168" x="1079500" y="5651500"/>
          <p14:tracePt t="993185" x="1009650" y="5657850"/>
          <p14:tracePt t="993201" x="946150" y="5657850"/>
          <p14:tracePt t="993218" x="946150" y="5651500"/>
          <p14:tracePt t="993235" x="946150" y="5645150"/>
          <p14:tracePt t="993650" x="939800" y="5645150"/>
          <p14:tracePt t="993776" x="946150" y="5651500"/>
          <p14:tracePt t="993798" x="952500" y="5657850"/>
          <p14:tracePt t="993806" x="958850" y="5657850"/>
          <p14:tracePt t="993822" x="965200" y="5664200"/>
          <p14:tracePt t="993829" x="984250" y="5670550"/>
          <p14:tracePt t="993838" x="984250" y="5676900"/>
          <p14:tracePt t="993854" x="990600" y="5676900"/>
          <p14:tracePt t="993867" x="996950" y="5676900"/>
          <p14:tracePt t="993884" x="1009650" y="5689600"/>
          <p14:tracePt t="993917" x="1016000" y="5689600"/>
          <p14:tracePt t="994370" x="1022350" y="5689600"/>
          <p14:tracePt t="994377" x="1028700" y="5689600"/>
          <p14:tracePt t="994387" x="1054100" y="5702300"/>
          <p14:tracePt t="994400" x="1162050" y="5721350"/>
          <p14:tracePt t="994417" x="1441450" y="5715000"/>
          <p14:tracePt t="994434" x="1797050" y="5657850"/>
          <p14:tracePt t="994450" x="2254250" y="5486400"/>
          <p14:tracePt t="994467" x="2825750" y="5054600"/>
          <p14:tracePt t="994471" x="3143250" y="4762500"/>
          <p14:tracePt t="994484" x="3435350" y="4527550"/>
          <p14:tracePt t="994501" x="3981450" y="3962400"/>
          <p14:tracePt t="994517" x="4648200" y="2965450"/>
          <p14:tracePt t="994534" x="4933950" y="2470150"/>
          <p14:tracePt t="994550" x="5175250" y="2063750"/>
          <p14:tracePt t="994571" x="5302250" y="1619250"/>
          <p14:tracePt t="994587" x="5321300" y="1397000"/>
          <p14:tracePt t="994604" x="5327650" y="1263650"/>
          <p14:tracePt t="994618" x="5314950" y="1168400"/>
          <p14:tracePt t="994638" x="5264150" y="1079500"/>
          <p14:tracePt t="994651" x="5226050" y="1016000"/>
          <p14:tracePt t="994668" x="5194300" y="965200"/>
          <p14:tracePt t="994685" x="5181600" y="933450"/>
          <p14:tracePt t="994701" x="5168900" y="920750"/>
          <p14:tracePt t="994718" x="5162550" y="895350"/>
          <p14:tracePt t="994735" x="5137150" y="838200"/>
          <p14:tracePt t="994751" x="5092700" y="781050"/>
          <p14:tracePt t="994768" x="5041900" y="730250"/>
          <p14:tracePt t="994785" x="5003800" y="698500"/>
          <p14:tracePt t="994801" x="4972050" y="673100"/>
          <p14:tracePt t="994818" x="4946650" y="654050"/>
          <p14:tracePt t="994835" x="4933950" y="628650"/>
          <p14:tracePt t="994851" x="4895850" y="603250"/>
          <p14:tracePt t="994868" x="4864100" y="584200"/>
          <p14:tracePt t="994885" x="4800600" y="571500"/>
          <p14:tracePt t="994901" x="4768850" y="571500"/>
          <p14:tracePt t="994918" x="4724400" y="596900"/>
          <p14:tracePt t="994934" x="4679950" y="622300"/>
          <p14:tracePt t="994951" x="4629150" y="673100"/>
          <p14:tracePt t="994955" x="4616450" y="717550"/>
          <p14:tracePt t="994968" x="4603750" y="768350"/>
          <p14:tracePt t="994985" x="4578350" y="952500"/>
          <p14:tracePt t="995001" x="4578350" y="1035050"/>
          <p14:tracePt t="995018" x="4578350" y="1092200"/>
          <p14:tracePt t="995034" x="4597400" y="1136650"/>
          <p14:tracePt t="995051" x="4616450" y="1162050"/>
          <p14:tracePt t="995068" x="4635500" y="1174750"/>
          <p14:tracePt t="995101" x="4641850" y="1174750"/>
          <p14:tracePt t="995118" x="4641850" y="1181100"/>
          <p14:tracePt t="995134" x="4648200" y="1181100"/>
          <p14:tracePt t="995338" x="4641850" y="1181100"/>
          <p14:tracePt t="995354" x="4635500" y="1181100"/>
          <p14:tracePt t="995362" x="4622800" y="1181100"/>
          <p14:tracePt t="995371" x="4610100" y="1181100"/>
          <p14:tracePt t="995384" x="4572000" y="1181100"/>
          <p14:tracePt t="995402" x="4495800" y="1200150"/>
          <p14:tracePt t="995417" x="4184650" y="1263650"/>
          <p14:tracePt t="995437" x="3676650" y="1466850"/>
          <p14:tracePt t="995453" x="2895600" y="2063750"/>
          <p14:tracePt t="995467" x="2584450" y="2413000"/>
          <p14:tracePt t="995484" x="2114550" y="3308350"/>
          <p14:tracePt t="995501" x="1466850" y="4673600"/>
          <p14:tracePt t="995517" x="1276350" y="5575300"/>
          <p14:tracePt t="995533" x="1181100" y="6210300"/>
          <p14:tracePt t="995549" x="1168400" y="6502400"/>
          <p14:tracePt t="995900" x="1581150" y="6375400"/>
          <p14:tracePt t="995908" x="1593850" y="6318250"/>
          <p14:tracePt t="995916" x="1600200" y="6254750"/>
          <p14:tracePt t="995932" x="1593850" y="6172200"/>
          <p14:tracePt t="995949" x="1536700" y="6089650"/>
          <p14:tracePt t="995966" x="1460500" y="6038850"/>
          <p14:tracePt t="995982" x="1390650" y="6026150"/>
          <p14:tracePt t="995999" x="1320800" y="6007100"/>
          <p14:tracePt t="996016" x="1263650" y="6007100"/>
          <p14:tracePt t="996032" x="1257300" y="6007100"/>
          <p14:tracePt t="996049" x="1270000" y="6007100"/>
          <p14:tracePt t="996066" x="1314450" y="6007100"/>
          <p14:tracePt t="996082" x="1397000" y="6000750"/>
          <p14:tracePt t="996099" x="1441450" y="5994400"/>
          <p14:tracePt t="996116" x="1466850" y="5988050"/>
          <p14:tracePt t="996133" x="1454150" y="5975350"/>
          <p14:tracePt t="996149" x="1403350" y="5969000"/>
          <p14:tracePt t="996166" x="1346200" y="5949950"/>
          <p14:tracePt t="996182" x="1244600" y="5937250"/>
          <p14:tracePt t="996199" x="1155700" y="5937250"/>
          <p14:tracePt t="996216" x="1117600" y="5930900"/>
          <p14:tracePt t="996232" x="1111250" y="5930900"/>
          <p14:tracePt t="996249" x="1117600" y="5930900"/>
          <p14:tracePt t="996266" x="1162050" y="5924550"/>
          <p14:tracePt t="996282" x="1200150" y="5911850"/>
          <p14:tracePt t="996299" x="1231900" y="5886450"/>
          <p14:tracePt t="996315" x="1238250" y="5880100"/>
          <p14:tracePt t="996349" x="1238250" y="5867400"/>
          <p14:tracePt t="996365" x="1212850" y="5854700"/>
          <p14:tracePt t="996382" x="1162050" y="5835650"/>
          <p14:tracePt t="996399" x="1136650" y="5822950"/>
          <p14:tracePt t="996415" x="1111250" y="5822950"/>
          <p14:tracePt t="996449" x="1123950" y="5822950"/>
          <p14:tracePt t="996465" x="1149350" y="5822950"/>
          <p14:tracePt t="996482" x="1206500" y="5822950"/>
          <p14:tracePt t="996499" x="1244600" y="5829300"/>
          <p14:tracePt t="996515" x="1289050" y="5829300"/>
          <p14:tracePt t="996532" x="1320800" y="5829300"/>
          <p14:tracePt t="996548" x="1327150" y="5829300"/>
          <p14:tracePt t="996642" x="1320800" y="5829300"/>
          <p14:tracePt t="996658" x="1314450" y="5829300"/>
          <p14:tracePt t="996674" x="1308100" y="5829300"/>
          <p14:tracePt t="996682" x="1295400" y="5822950"/>
          <p14:tracePt t="996698" x="1289050" y="5822950"/>
          <p14:tracePt t="996862" x="1308100" y="5822950"/>
          <p14:tracePt t="996870" x="1327150" y="5816600"/>
          <p14:tracePt t="996876" x="1352550" y="5810250"/>
          <p14:tracePt t="996885" x="1377950" y="5797550"/>
          <p14:tracePt t="996899" x="1403350" y="5797550"/>
          <p14:tracePt t="996915" x="1466850" y="5772150"/>
          <p14:tracePt t="996932" x="1492250" y="5759450"/>
          <p14:tracePt t="996948" x="1517650" y="5753100"/>
          <p14:tracePt t="996965" x="1524000" y="5753100"/>
          <p14:tracePt t="997040" x="1524000" y="5746750"/>
          <p14:tracePt t="1020541" x="1511300" y="5746750"/>
          <p14:tracePt t="1020565" x="1511300" y="5753100"/>
          <p14:tracePt t="1020571" x="1511300" y="5759450"/>
          <p14:tracePt t="1020582" x="1536700" y="5778500"/>
          <p14:tracePt t="1020596" x="1644650" y="5803900"/>
          <p14:tracePt t="1020612" x="1822450" y="5810250"/>
          <p14:tracePt t="1020629" x="1987550" y="5797550"/>
          <p14:tracePt t="1020645" x="2241550" y="5740400"/>
          <p14:tracePt t="1020662" x="2362200" y="5676900"/>
          <p14:tracePt t="1020679" x="2393950" y="5632450"/>
          <p14:tracePt t="1020695" x="2400300" y="5613400"/>
          <p14:tracePt t="1020712" x="2406650" y="5588000"/>
          <p14:tracePt t="1020729" x="2406650" y="5568950"/>
          <p14:tracePt t="1020745" x="2406650" y="5562600"/>
          <p14:tracePt t="1020989" x="2406650" y="5556250"/>
          <p14:tracePt t="1021002" x="2400300" y="5556250"/>
          <p14:tracePt t="1021010" x="2355850" y="5575300"/>
          <p14:tracePt t="1021017" x="2330450" y="5588000"/>
          <p14:tracePt t="1021028" x="2305050" y="5607050"/>
          <p14:tracePt t="1021045" x="2266950" y="5626100"/>
          <p14:tracePt t="1021062" x="2254250" y="5638800"/>
          <p14:tracePt t="1021120" x="2254250" y="5645150"/>
          <p14:tracePt t="1021128" x="2247900" y="5670550"/>
          <p14:tracePt t="1021136" x="2241550" y="5689600"/>
          <p14:tracePt t="1021145" x="2228850" y="5702300"/>
          <p14:tracePt t="1021162" x="2190750" y="5746750"/>
          <p14:tracePt t="1021178" x="2178050" y="5772150"/>
          <p14:tracePt t="1021195" x="2178050" y="5797550"/>
          <p14:tracePt t="1021212" x="2197100" y="5835650"/>
          <p14:tracePt t="1021229" x="2305050" y="5899150"/>
          <p14:tracePt t="1021245" x="2444750" y="5918200"/>
          <p14:tracePt t="1021262" x="2578100" y="5918200"/>
          <p14:tracePt t="1021278" x="2749550" y="5880100"/>
          <p14:tracePt t="1021295" x="2901950" y="5784850"/>
          <p14:tracePt t="1021312" x="2984500" y="5689600"/>
          <p14:tracePt t="1021328" x="3067050" y="5543550"/>
          <p14:tracePt t="1021345" x="3105150" y="5429250"/>
          <p14:tracePt t="1021362" x="3105150" y="5308600"/>
          <p14:tracePt t="1021378" x="3092450" y="5257800"/>
          <p14:tracePt t="1021395" x="3073400" y="5219700"/>
          <p14:tracePt t="1021411" x="3041650" y="5175250"/>
          <p14:tracePt t="1021428" x="2984500" y="5149850"/>
          <p14:tracePt t="1021445" x="2832100" y="5118100"/>
          <p14:tracePt t="1021462" x="2698750" y="5118100"/>
          <p14:tracePt t="1021465" x="2616200" y="5137150"/>
          <p14:tracePt t="1021478" x="2546350" y="5162550"/>
          <p14:tracePt t="1021495" x="2451100" y="5200650"/>
          <p14:tracePt t="1021511" x="2362200" y="5270500"/>
          <p14:tracePt t="1021528" x="2336800" y="5308600"/>
          <p14:tracePt t="1021545" x="2324100" y="5359400"/>
          <p14:tracePt t="1021561" x="2324100" y="5403850"/>
          <p14:tracePt t="1021578" x="2400300" y="5518150"/>
          <p14:tracePt t="1021595" x="2432050" y="5549900"/>
          <p14:tracePt t="1021611" x="2508250" y="5607050"/>
          <p14:tracePt t="1021628" x="2552700" y="5613400"/>
          <p14:tracePt t="1021645" x="2565400" y="5619750"/>
          <p14:tracePt t="1021661" x="2571750" y="5619750"/>
          <p14:tracePt t="1021695" x="2571750" y="5600700"/>
          <p14:tracePt t="1021711" x="2571750" y="5524500"/>
          <p14:tracePt t="1021728" x="2559050" y="5480050"/>
          <p14:tracePt t="1021745" x="2533650" y="5441950"/>
          <p14:tracePt t="1021761" x="2470150" y="5410200"/>
          <p14:tracePt t="1021778" x="2406650" y="5403850"/>
          <p14:tracePt t="1021795" x="2330450" y="5403850"/>
          <p14:tracePt t="1021811" x="2247900" y="5397500"/>
          <p14:tracePt t="1021828" x="2178050" y="5397500"/>
          <p14:tracePt t="1021845" x="2114550" y="5410200"/>
          <p14:tracePt t="1021861" x="2044700" y="5435600"/>
          <p14:tracePt t="1021878" x="2012950" y="5448300"/>
          <p14:tracePt t="1021895" x="1987550" y="5467350"/>
          <p14:tracePt t="1021928" x="1987550" y="5473700"/>
          <p14:tracePt t="1021944" x="1993900" y="5486400"/>
          <p14:tracePt t="1021961" x="1993900" y="5492750"/>
          <p14:tracePt t="1021964" x="2000250" y="5499100"/>
          <p14:tracePt t="1021978" x="2006600" y="5505450"/>
          <p14:tracePt t="1021994" x="2025650" y="5511800"/>
          <p14:tracePt t="1022011" x="2038350" y="5518150"/>
          <p14:tracePt t="1022088" x="2032000" y="5518150"/>
          <p14:tracePt t="1022096" x="2025650" y="5518150"/>
          <p14:tracePt t="1022104" x="2012950" y="5518150"/>
          <p14:tracePt t="1022112" x="2006600" y="5524500"/>
          <p14:tracePt t="1022128" x="1993900" y="5537200"/>
          <p14:tracePt t="1022144" x="1981200" y="5549900"/>
          <p14:tracePt t="1022161" x="1968500" y="5575300"/>
          <p14:tracePt t="1022177" x="1968500" y="5607050"/>
          <p14:tracePt t="1022194" x="1968500" y="5638800"/>
          <p14:tracePt t="1022211" x="1968500" y="5670550"/>
          <p14:tracePt t="1022227" x="1968500" y="5702300"/>
          <p14:tracePt t="1022245" x="1968500" y="5721350"/>
          <p14:tracePt t="1022261" x="1974850" y="5734050"/>
          <p14:tracePt t="1022277" x="1974850" y="5740400"/>
          <p14:tracePt t="1022330" x="1974850" y="5746750"/>
          <p14:tracePt t="1022346" x="1968500" y="5746750"/>
          <p14:tracePt t="1022354" x="1962150" y="5753100"/>
          <p14:tracePt t="1022363" x="1955800" y="5759450"/>
          <p14:tracePt t="1022377" x="1936750" y="5772150"/>
          <p14:tracePt t="1022394" x="1930400" y="5778500"/>
          <p14:tracePt t="1022411" x="1917700" y="5810250"/>
          <p14:tracePt t="1022427" x="1905000" y="5835650"/>
          <p14:tracePt t="1022444" x="1905000" y="5880100"/>
          <p14:tracePt t="1022461" x="1905000" y="5918200"/>
          <p14:tracePt t="1022464" x="1911350" y="5943600"/>
          <p14:tracePt t="1022477" x="1930400" y="5969000"/>
          <p14:tracePt t="1022494" x="1981200" y="6057900"/>
          <p14:tracePt t="1022511" x="2012950" y="6070600"/>
          <p14:tracePt t="1022527" x="2038350" y="6076950"/>
          <p14:tracePt t="1022544" x="2076450" y="6083300"/>
          <p14:tracePt t="1022560" x="2095500" y="6083300"/>
          <p14:tracePt t="1022577" x="2101850" y="6083300"/>
          <p14:tracePt t="1022594" x="2108200" y="6070600"/>
          <p14:tracePt t="1022610" x="2114550" y="6051550"/>
          <p14:tracePt t="1022627" x="2108200" y="5975350"/>
          <p14:tracePt t="1022644" x="2089150" y="5905500"/>
          <p14:tracePt t="1022661" x="2038350" y="5835650"/>
          <p14:tracePt t="1022677" x="1993900" y="5784850"/>
          <p14:tracePt t="1022694" x="1924050" y="5759450"/>
          <p14:tracePt t="1022710" x="1873250" y="5746750"/>
          <p14:tracePt t="1022727" x="1803400" y="5734050"/>
          <p14:tracePt t="1022744" x="1758950" y="5734050"/>
          <p14:tracePt t="1022760" x="1708150" y="5740400"/>
          <p14:tracePt t="1022777" x="1695450" y="5753100"/>
          <p14:tracePt t="1022794" x="1682750" y="5784850"/>
          <p14:tracePt t="1022810" x="1676400" y="5835650"/>
          <p14:tracePt t="1022827" x="1670050" y="5899150"/>
          <p14:tracePt t="1022844" x="1670050" y="5937250"/>
          <p14:tracePt t="1022861" x="1682750" y="5956300"/>
          <p14:tracePt t="1022877" x="1695450" y="5988050"/>
          <p14:tracePt t="1022894" x="1727200" y="6000750"/>
          <p14:tracePt t="1022910" x="1746250" y="6007100"/>
          <p14:tracePt t="1022927" x="1765300" y="6007100"/>
          <p14:tracePt t="1022944" x="1797050" y="6007100"/>
          <p14:tracePt t="1022960" x="1835150" y="5969000"/>
          <p14:tracePt t="1022964" x="1860550" y="5937250"/>
          <p14:tracePt t="1022977" x="1873250" y="5899150"/>
          <p14:tracePt t="1022994" x="1898650" y="5791200"/>
          <p14:tracePt t="1023010" x="1905000" y="5721350"/>
          <p14:tracePt t="1023027" x="1898650" y="5657850"/>
          <p14:tracePt t="1023044" x="1873250" y="5613400"/>
          <p14:tracePt t="1023060" x="1841500" y="5575300"/>
          <p14:tracePt t="1023077" x="1803400" y="5549900"/>
          <p14:tracePt t="1023094" x="1758950" y="5537200"/>
          <p14:tracePt t="1023111" x="1695450" y="5530850"/>
          <p14:tracePt t="1023127" x="1663700" y="5530850"/>
          <p14:tracePt t="1023144" x="1631950" y="5568950"/>
          <p14:tracePt t="1023160" x="1612900" y="5607050"/>
          <p14:tracePt t="1023177" x="1612900" y="5657850"/>
          <p14:tracePt t="1023193" x="1619250" y="5715000"/>
          <p14:tracePt t="1023210" x="1644650" y="5791200"/>
          <p14:tracePt t="1023227" x="1663700" y="5848350"/>
          <p14:tracePt t="1023243" x="1701800" y="5892800"/>
          <p14:tracePt t="1023260" x="1746250" y="5918200"/>
          <p14:tracePt t="1023277" x="1778000" y="5924550"/>
          <p14:tracePt t="1023293" x="1828800" y="5937250"/>
          <p14:tracePt t="1023310" x="1860550" y="5943600"/>
          <p14:tracePt t="1023327" x="1879600" y="5949950"/>
          <p14:tracePt t="1023343" x="1885950" y="5949950"/>
          <p14:tracePt t="1023360" x="1892300" y="5949950"/>
          <p14:tracePt t="1092833" x="1936750" y="5937250"/>
          <p14:tracePt t="1092840" x="1968500" y="5937250"/>
          <p14:tracePt t="1092848" x="2012950" y="5930900"/>
          <p14:tracePt t="1092856" x="2051050" y="5930900"/>
          <p14:tracePt t="1092870" x="2101850" y="5924550"/>
          <p14:tracePt t="1092887" x="2171700" y="5918200"/>
          <p14:tracePt t="1092903" x="2235200" y="5905500"/>
          <p14:tracePt t="1092920" x="2362200" y="5873750"/>
          <p14:tracePt t="1092936" x="2476500" y="5842000"/>
          <p14:tracePt t="1092953" x="2571750" y="5797550"/>
          <p14:tracePt t="1092969" x="2654300" y="5765800"/>
          <p14:tracePt t="1092974" x="2686050" y="5759450"/>
          <p14:tracePt t="1092986" x="2717800" y="5746750"/>
          <p14:tracePt t="1093003" x="2806700" y="5721350"/>
          <p14:tracePt t="1093019" x="2908300" y="5683250"/>
          <p14:tracePt t="1093036" x="2959100" y="5670550"/>
          <p14:tracePt t="1093053" x="3022600" y="5664200"/>
          <p14:tracePt t="1093069" x="3079750" y="5657850"/>
          <p14:tracePt t="1093086" x="3111500" y="5651500"/>
          <p14:tracePt t="1093103" x="3143250" y="5651500"/>
          <p14:tracePt t="1093119" x="3194050" y="5645150"/>
          <p14:tracePt t="1093136" x="3276600" y="5645150"/>
          <p14:tracePt t="1093153" x="3340100" y="5645150"/>
          <p14:tracePt t="1093169" x="3460750" y="5645150"/>
          <p14:tracePt t="1093186" x="3530600" y="5645150"/>
          <p14:tracePt t="1093203" x="3594100" y="5651500"/>
          <p14:tracePt t="1093219" x="3676650" y="5670550"/>
          <p14:tracePt t="1093236" x="3771900" y="5683250"/>
          <p14:tracePt t="1093253" x="3867150" y="5689600"/>
          <p14:tracePt t="1093269" x="3994150" y="5689600"/>
          <p14:tracePt t="1093286" x="4038600" y="5689600"/>
          <p14:tracePt t="1093303" x="4102100" y="5695950"/>
          <p14:tracePt t="1093319" x="4146550" y="5695950"/>
          <p14:tracePt t="1093336" x="4152900" y="5695950"/>
          <p14:tracePt t="1093352" x="4165600" y="5695950"/>
          <p14:tracePt t="1093369" x="4178300" y="5695950"/>
          <p14:tracePt t="1093386" x="4191000" y="5695950"/>
          <p14:tracePt t="1093403" x="4203700" y="5702300"/>
          <p14:tracePt t="1093419" x="4216400" y="5702300"/>
          <p14:tracePt t="1093436" x="4222750" y="5702300"/>
          <p14:tracePt t="1093452" x="4229100" y="5702300"/>
          <p14:tracePt t="1093469" x="4235450" y="5702300"/>
          <p14:tracePt t="1093498" x="4241800" y="5702300"/>
          <p14:tracePt t="1093520" x="4248150" y="5702300"/>
          <p14:tracePt t="1093559" x="4254500" y="5702300"/>
          <p14:tracePt t="1204040" x="4222750" y="5670550"/>
          <p14:tracePt t="1204048" x="4133850" y="5568950"/>
          <p14:tracePt t="1204056" x="4070350" y="5492750"/>
          <p14:tracePt t="1204064" x="3994150" y="5359400"/>
          <p14:tracePt t="1204078" x="3905250" y="5207000"/>
          <p14:tracePt t="1204095" x="3727450" y="4794250"/>
          <p14:tracePt t="1204112" x="3594100" y="4279900"/>
          <p14:tracePt t="1204128" x="3505200" y="3841750"/>
          <p14:tracePt t="1204145" x="3460750" y="3333750"/>
          <p14:tracePt t="1204162" x="3403600" y="2832100"/>
          <p14:tracePt t="1204178" x="3346450" y="2501900"/>
          <p14:tracePt t="1204195" x="3346450" y="2451100"/>
          <p14:tracePt t="1204470" x="3359150" y="2451100"/>
          <p14:tracePt t="1204478" x="3365500" y="2451100"/>
          <p14:tracePt t="1204486" x="3371850" y="2451100"/>
          <p14:tracePt t="1204502" x="3403600" y="2451100"/>
          <p14:tracePt t="1204511" x="3435350" y="2451100"/>
          <p14:tracePt t="1204528" x="3479800" y="2425700"/>
          <p14:tracePt t="1204545" x="3505200" y="2393950"/>
          <p14:tracePt t="1204561" x="3536950" y="2311400"/>
          <p14:tracePt t="1204605" x="3600450" y="2101850"/>
          <p14:tracePt t="1204612" x="3606800" y="2089150"/>
          <p14:tracePt t="1204629" x="3606800" y="2051050"/>
          <p14:tracePt t="1204649" x="3606800" y="2012950"/>
          <p14:tracePt t="1205126" x="3619500" y="2012950"/>
          <p14:tracePt t="1205134" x="3638550" y="2012950"/>
          <p14:tracePt t="1205145" x="3644900" y="2012950"/>
          <p14:tracePt t="1205162" x="3689350" y="2012950"/>
          <p14:tracePt t="1205179" x="3778250" y="2006600"/>
          <p14:tracePt t="1205195" x="3924300" y="2012950"/>
          <p14:tracePt t="1205212" x="4222750" y="2025650"/>
          <p14:tracePt t="1205228" x="4483100" y="2025650"/>
          <p14:tracePt t="1205245" x="4654550" y="2012950"/>
          <p14:tracePt t="1205262" x="4876800" y="2012950"/>
          <p14:tracePt t="1205278" x="5080000" y="2000250"/>
          <p14:tracePt t="1205301" x="5346700" y="1968500"/>
          <p14:tracePt t="1205311" x="5448300" y="1968500"/>
          <p14:tracePt t="1205328" x="5645150" y="1943100"/>
          <p14:tracePt t="1205345" x="5829300" y="1892300"/>
          <p14:tracePt t="1205361" x="5880100" y="1866900"/>
          <p14:tracePt t="1205378" x="5899150" y="1847850"/>
          <p14:tracePt t="1205395" x="5918200" y="1828800"/>
          <p14:tracePt t="1205412" x="5949950" y="1816100"/>
          <p14:tracePt t="1205428" x="5994400" y="1797050"/>
          <p14:tracePt t="1205445" x="6038850" y="1784350"/>
          <p14:tracePt t="1205462" x="6076950" y="1771650"/>
          <p14:tracePt t="1205478" x="6134100" y="1758950"/>
          <p14:tracePt t="1205495" x="6203950" y="1746250"/>
          <p14:tracePt t="1205512" x="6248400" y="1733550"/>
          <p14:tracePt t="1205528" x="6311900" y="1733550"/>
          <p14:tracePt t="1205545" x="6369050" y="1733550"/>
          <p14:tracePt t="1205561" x="6413500" y="1733550"/>
          <p14:tracePt t="1205578" x="6445250" y="1733550"/>
          <p14:tracePt t="1205597" x="6464300" y="1733550"/>
          <p14:tracePt t="1205611" x="6470650" y="1733550"/>
          <p14:tracePt t="1205712" x="6464300" y="1733550"/>
          <p14:tracePt t="1205720" x="6464300" y="1727200"/>
          <p14:tracePt t="1205729" x="6457950" y="1727200"/>
          <p14:tracePt t="1205745" x="6426200" y="1720850"/>
          <p14:tracePt t="1205761" x="6375400" y="1720850"/>
          <p14:tracePt t="1205778" x="6273800" y="1720850"/>
          <p14:tracePt t="1205795" x="6178550" y="1720850"/>
          <p14:tracePt t="1205811" x="6032500" y="1720850"/>
          <p14:tracePt t="1205828" x="5899150" y="1720850"/>
          <p14:tracePt t="1205845" x="5740400" y="1708150"/>
          <p14:tracePt t="1205861" x="5657850" y="1695450"/>
          <p14:tracePt t="1205878" x="5575300" y="1695450"/>
          <p14:tracePt t="1205895" x="5435600" y="1695450"/>
          <p14:tracePt t="1205911" x="5302250" y="1695450"/>
          <p14:tracePt t="1205928" x="5175250" y="1695450"/>
          <p14:tracePt t="1205945" x="5086350" y="1708150"/>
          <p14:tracePt t="1205961" x="4953000" y="1727200"/>
          <p14:tracePt t="1205978" x="4819650" y="1752600"/>
          <p14:tracePt t="1205995" x="4730750" y="1778000"/>
          <p14:tracePt t="1206011" x="4635500" y="1809750"/>
          <p14:tracePt t="1206028" x="4521200" y="1816100"/>
          <p14:tracePt t="1206045" x="4445000" y="1828800"/>
          <p14:tracePt t="1206061" x="4368800" y="1835150"/>
          <p14:tracePt t="1206078" x="4337050" y="1841500"/>
          <p14:tracePt t="1206095" x="4292600" y="1860550"/>
          <p14:tracePt t="1206111" x="4279900" y="1866900"/>
          <p14:tracePt t="1206128" x="4241800" y="1879600"/>
          <p14:tracePt t="1206145" x="4203700" y="1892300"/>
          <p14:tracePt t="1206161" x="4171950" y="1892300"/>
          <p14:tracePt t="1206178" x="4146550" y="1898650"/>
          <p14:tracePt t="1206194" x="4127500" y="1905000"/>
          <p14:tracePt t="1206211" x="4114800" y="1905000"/>
          <p14:tracePt t="1206228" x="4108450" y="1905000"/>
          <p14:tracePt t="1206244" x="4102100" y="1905000"/>
          <p14:tracePt t="1206261" x="4083050" y="1905000"/>
          <p14:tracePt t="1206278" x="4070350" y="1905000"/>
          <p14:tracePt t="1206294" x="4057650" y="1905000"/>
          <p14:tracePt t="1206311" x="4044950" y="1905000"/>
          <p14:tracePt t="1206328" x="4019550" y="1905000"/>
          <p14:tracePt t="1206344" x="4006850" y="1905000"/>
          <p14:tracePt t="1206361" x="3987800" y="1905000"/>
          <p14:tracePt t="1206378" x="3968750" y="1905000"/>
          <p14:tracePt t="1206394" x="3949700" y="1905000"/>
          <p14:tracePt t="1206411" x="3930650" y="1905000"/>
          <p14:tracePt t="1206428" x="3917950" y="1905000"/>
          <p14:tracePt t="1206444" x="3911600" y="1911350"/>
          <p14:tracePt t="1206461" x="3905250" y="1917700"/>
          <p14:tracePt t="1206477" x="3898900" y="1917700"/>
          <p14:tracePt t="1206496" x="3886200" y="1917700"/>
          <p14:tracePt t="1206518" x="3879850" y="1917700"/>
          <p14:tracePt t="1206527" x="3873500" y="1917700"/>
          <p14:tracePt t="1206544" x="3860800" y="1911350"/>
          <p14:tracePt t="1206561" x="3848100" y="1911350"/>
          <p14:tracePt t="1206577" x="3822700" y="1905000"/>
          <p14:tracePt t="1206594" x="3790950" y="1898650"/>
          <p14:tracePt t="1206611" x="3746500" y="1885950"/>
          <p14:tracePt t="1206627" x="3721100" y="1879600"/>
          <p14:tracePt t="1206644" x="3683000" y="1879600"/>
          <p14:tracePt t="1206661" x="3644900" y="1873250"/>
          <p14:tracePt t="1206677" x="3613150" y="1873250"/>
          <p14:tracePt t="1206694" x="3581400" y="1866900"/>
          <p14:tracePt t="1206711" x="3549650" y="1866900"/>
          <p14:tracePt t="1206727" x="3524250" y="1866900"/>
          <p14:tracePt t="1206806" x="3530600" y="1873250"/>
          <p14:tracePt t="1206814" x="3536950" y="1873250"/>
          <p14:tracePt t="1206823" x="3549650" y="1879600"/>
          <p14:tracePt t="1206830" x="3556000" y="1879600"/>
          <p14:tracePt t="1206844" x="3581400" y="1879600"/>
          <p14:tracePt t="1206861" x="3708400" y="1892300"/>
          <p14:tracePt t="1206877" x="3810000" y="1892300"/>
          <p14:tracePt t="1206894" x="3911600" y="1892300"/>
          <p14:tracePt t="1206910" x="4006850" y="1879600"/>
          <p14:tracePt t="1206927" x="4076700" y="1860550"/>
          <p14:tracePt t="1206944" x="4159250" y="1841500"/>
          <p14:tracePt t="1206961" x="4197350" y="1835150"/>
          <p14:tracePt t="1206977" x="4279900" y="1835150"/>
          <p14:tracePt t="1206993" x="4337050" y="1835150"/>
          <p14:tracePt t="1207010" x="4400550" y="1835150"/>
          <p14:tracePt t="1207027" x="4445000" y="1835150"/>
          <p14:tracePt t="1207044" x="4476750" y="1835150"/>
          <p14:tracePt t="1207060" x="4483100" y="1835150"/>
          <p14:tracePt t="1207077" x="4483100" y="1828800"/>
          <p14:tracePt t="1207094" x="4489450" y="1828800"/>
          <p14:tracePt t="1207127" x="4502150" y="1828800"/>
          <p14:tracePt t="1208510" x="4508500" y="1828800"/>
          <p14:tracePt t="1208518" x="4527550" y="1828800"/>
          <p14:tracePt t="1208527" x="4565650" y="1835150"/>
          <p14:tracePt t="1208542" x="4641850" y="1841500"/>
          <p14:tracePt t="1208559" x="4730750" y="1854200"/>
          <p14:tracePt t="1208579" x="4991100" y="1879600"/>
          <p14:tracePt t="1208595" x="5143500" y="1892300"/>
          <p14:tracePt t="1208609" x="5238750" y="1905000"/>
          <p14:tracePt t="1208626" x="5543550" y="1924050"/>
          <p14:tracePt t="1208642" x="5721350" y="1936750"/>
          <p14:tracePt t="1208659" x="5886450" y="1936750"/>
          <p14:tracePt t="1208676" x="6076950" y="1936750"/>
          <p14:tracePt t="1208692" x="6223000" y="1924050"/>
          <p14:tracePt t="1208709" x="6330950" y="1905000"/>
          <p14:tracePt t="1208726" x="6438900" y="1892300"/>
          <p14:tracePt t="1208742" x="6553200" y="1873250"/>
          <p14:tracePt t="1208759" x="6692900" y="1835150"/>
          <p14:tracePt t="1208776" x="6788150" y="1816100"/>
          <p14:tracePt t="1208792" x="6883400" y="1790700"/>
          <p14:tracePt t="1208809" x="6972300" y="1758950"/>
          <p14:tracePt t="1208825" x="7054850" y="1733550"/>
          <p14:tracePt t="1208842" x="7131050" y="1695450"/>
          <p14:tracePt t="1208859" x="7239000" y="1663700"/>
          <p14:tracePt t="1208875" x="7359650" y="1600200"/>
          <p14:tracePt t="1208892" x="7410450" y="1562100"/>
          <p14:tracePt t="1208909" x="7429500" y="1543050"/>
          <p14:tracePt t="1208925" x="7442200" y="1530350"/>
          <p14:tracePt t="1208942" x="7461250" y="1511300"/>
          <p14:tracePt t="1208959" x="7493000" y="1498600"/>
          <p14:tracePt t="1208975" x="7518400" y="1485900"/>
          <p14:tracePt t="1208979" x="7524750" y="1479550"/>
          <p14:tracePt t="1208995" x="7556500" y="1460500"/>
          <p14:tracePt t="1209009" x="7569200" y="1435100"/>
          <p14:tracePt t="1209025" x="7575550" y="1428750"/>
          <p14:tracePt t="1209042" x="7581900" y="1422400"/>
          <p14:tracePt t="1209059" x="7588250" y="1409700"/>
          <p14:tracePt t="1209075" x="7600950" y="1409700"/>
          <p14:tracePt t="1209092" x="7613650" y="1403350"/>
          <p14:tracePt t="1209109" x="7620000" y="1403350"/>
          <p14:tracePt t="1209128" x="7626350" y="1397000"/>
          <p14:tracePt t="1209142" x="7632700" y="1397000"/>
          <p14:tracePt t="1209158" x="7639050" y="1397000"/>
          <p14:tracePt t="1209175" x="7651750" y="1390650"/>
          <p14:tracePt t="1209192" x="7658100" y="1390650"/>
          <p14:tracePt t="1209209" x="7670800" y="1390650"/>
          <p14:tracePt t="1209225" x="7677150" y="1384300"/>
          <p14:tracePt t="1209242" x="7689850" y="1384300"/>
          <p14:tracePt t="1209259" x="7708900" y="1384300"/>
          <p14:tracePt t="1209275" x="7721600" y="1384300"/>
          <p14:tracePt t="1209292" x="7727950" y="1384300"/>
          <p14:tracePt t="1209308" x="7734300" y="1390650"/>
          <p14:tracePt t="1209325" x="7747000" y="1397000"/>
          <p14:tracePt t="1209342" x="7753350" y="1403350"/>
          <p14:tracePt t="1209375" x="7759700" y="1422400"/>
          <p14:tracePt t="1209392" x="7759700" y="1435100"/>
          <p14:tracePt t="1209408" x="7766050" y="1441450"/>
          <p14:tracePt t="1209425" x="7766050" y="1466850"/>
          <p14:tracePt t="1209442" x="7766050" y="1473200"/>
          <p14:tracePt t="1209458" x="7766050" y="1485900"/>
          <p14:tracePt t="1209475" x="7766050" y="1492250"/>
          <p14:tracePt t="1209492" x="7766050" y="1504950"/>
          <p14:tracePt t="1209508" x="7766050" y="1511300"/>
          <p14:tracePt t="1209525" x="7766050" y="1524000"/>
          <p14:tracePt t="1209542" x="7766050" y="1530350"/>
          <p14:tracePt t="1209577" x="7766050" y="1536700"/>
          <p14:tracePt t="1209594" x="7766050" y="1543050"/>
          <p14:tracePt t="1209608" x="7759700" y="1549400"/>
          <p14:tracePt t="1209625" x="7759700" y="1555750"/>
          <p14:tracePt t="1209642" x="7753350" y="1574800"/>
          <p14:tracePt t="1209658" x="7753350" y="1581150"/>
          <p14:tracePt t="1209691" x="7747000" y="1581150"/>
          <p14:tracePt t="1209708" x="7747000" y="1587500"/>
          <p14:tracePt t="1209725" x="7747000" y="1593850"/>
          <p14:tracePt t="1209760" x="7747000" y="1600200"/>
          <p14:tracePt t="1209768" x="7740650" y="1600200"/>
          <p14:tracePt t="1209777" x="7734300" y="1600200"/>
          <p14:tracePt t="1209791" x="7734300" y="1606550"/>
          <p14:tracePt t="1209808" x="7727950" y="1619250"/>
          <p14:tracePt t="1209825" x="7715250" y="1631950"/>
          <p14:tracePt t="1209841" x="7715250" y="1638300"/>
          <p14:tracePt t="1209858" x="7702550" y="1644650"/>
          <p14:tracePt t="1209876" x="7683500" y="1651000"/>
          <p14:tracePt t="1209891" x="7645400" y="1670050"/>
          <p14:tracePt t="1209908" x="7626350" y="1682750"/>
          <p14:tracePt t="1209924" x="7575550" y="1695450"/>
          <p14:tracePt t="1209944" x="7537450" y="1714500"/>
          <p14:tracePt t="1209958" x="7499350" y="1727200"/>
          <p14:tracePt t="1209975" x="7454900" y="1733550"/>
          <p14:tracePt t="1209977" x="7423150" y="1739900"/>
          <p14:tracePt t="1209991" x="7391400" y="1739900"/>
          <p14:tracePt t="1210008" x="7321550" y="1752600"/>
          <p14:tracePt t="1210025" x="7232650" y="1765300"/>
          <p14:tracePt t="1210041" x="7156450" y="1778000"/>
          <p14:tracePt t="1210058" x="7092950" y="1778000"/>
          <p14:tracePt t="1210075" x="7048500" y="1784350"/>
          <p14:tracePt t="1210091" x="7016750" y="1790700"/>
          <p14:tracePt t="1210108" x="6997700" y="1797050"/>
          <p14:tracePt t="1210124" x="6985000" y="1803400"/>
          <p14:tracePt t="1210190" x="6985000" y="1809750"/>
          <p14:tracePt t="1210204" x="6997700" y="1809750"/>
          <p14:tracePt t="1210212" x="7004050" y="1816100"/>
          <p14:tracePt t="1210224" x="7010400" y="1816100"/>
          <p14:tracePt t="1210241" x="7023100" y="1822450"/>
          <p14:tracePt t="1210258" x="7035800" y="1822450"/>
          <p14:tracePt t="1210274" x="7054850" y="1822450"/>
          <p14:tracePt t="1210291" x="7105650" y="1822450"/>
          <p14:tracePt t="1210308" x="7143750" y="1822450"/>
          <p14:tracePt t="1210324" x="7169150" y="1822450"/>
          <p14:tracePt t="1210341" x="7188200" y="1822450"/>
          <p14:tracePt t="1210358" x="7219950" y="1816100"/>
          <p14:tracePt t="1210374" x="7245350" y="1816100"/>
          <p14:tracePt t="1210391" x="7277100" y="1816100"/>
          <p14:tracePt t="1210408" x="7283450" y="1822450"/>
          <p14:tracePt t="1210424" x="7302500" y="1822450"/>
          <p14:tracePt t="1210441" x="7315200" y="1822450"/>
          <p14:tracePt t="1210457" x="7327900" y="1822450"/>
          <p14:tracePt t="1210474" x="7334250" y="1828800"/>
          <p14:tracePt t="1210477" x="7340600" y="1835150"/>
          <p14:tracePt t="1210491" x="7346950" y="1835150"/>
          <p14:tracePt t="1210524" x="7353300" y="1835150"/>
          <p14:tracePt t="1210541" x="7359650" y="1835150"/>
          <p14:tracePt t="1210557" x="7372350" y="1841500"/>
          <p14:tracePt t="1210576" x="7391400" y="1841500"/>
          <p14:tracePt t="1210591" x="7416800" y="1847850"/>
          <p14:tracePt t="1210607" x="7442200" y="1847850"/>
          <p14:tracePt t="1210624" x="7448550" y="1847850"/>
          <p14:tracePt t="1210641" x="7467600" y="1847850"/>
          <p14:tracePt t="1210657" x="7473950" y="1854200"/>
          <p14:tracePt t="1210674" x="7486650" y="1854200"/>
          <p14:tracePt t="1210691" x="7505700" y="1860550"/>
          <p14:tracePt t="1210707" x="7524750" y="1860550"/>
          <p14:tracePt t="1210724" x="7543800" y="1866900"/>
          <p14:tracePt t="1210741" x="7556500" y="1866900"/>
          <p14:tracePt t="1210798" x="7562850" y="1866900"/>
          <p14:tracePt t="1210986" x="7556500" y="1866900"/>
          <p14:tracePt t="1210994" x="7543800" y="1866900"/>
          <p14:tracePt t="1211002" x="7537450" y="1866900"/>
          <p14:tracePt t="1211010" x="7518400" y="1860550"/>
          <p14:tracePt t="1211024" x="7473950" y="1854200"/>
          <p14:tracePt t="1211040" x="7315200" y="1841500"/>
          <p14:tracePt t="1211057" x="7226300" y="1841500"/>
          <p14:tracePt t="1211074" x="7131050" y="1841500"/>
          <p14:tracePt t="1211090" x="7067550" y="1854200"/>
          <p14:tracePt t="1211107" x="7016750" y="1866900"/>
          <p14:tracePt t="1211124" x="6959600" y="1866900"/>
          <p14:tracePt t="1211140" x="6889750" y="1866900"/>
          <p14:tracePt t="1211157" x="6781800" y="1866900"/>
          <p14:tracePt t="1211174" x="6724650" y="1866900"/>
          <p14:tracePt t="1211190" x="6667500" y="1866900"/>
          <p14:tracePt t="1211207" x="6597650" y="1866900"/>
          <p14:tracePt t="1211226" x="6508750" y="1860550"/>
          <p14:tracePt t="1211240" x="6400800" y="1860550"/>
          <p14:tracePt t="1211257" x="6318250" y="1860550"/>
          <p14:tracePt t="1211273" x="6235700" y="1866900"/>
          <p14:tracePt t="1211292" x="6102350" y="1885950"/>
          <p14:tracePt t="1211307" x="6007100" y="1892300"/>
          <p14:tracePt t="1211323" x="5911850" y="1898650"/>
          <p14:tracePt t="1211340" x="5848350" y="1898650"/>
          <p14:tracePt t="1211357" x="5778500" y="1905000"/>
          <p14:tracePt t="1211373" x="5664200" y="1924050"/>
          <p14:tracePt t="1211390" x="5568950" y="1936750"/>
          <p14:tracePt t="1211407" x="5448300" y="1955800"/>
          <p14:tracePt t="1211423" x="5372100" y="1987550"/>
          <p14:tracePt t="1211440" x="5314950" y="2006600"/>
          <p14:tracePt t="1211457" x="5232400" y="2025650"/>
          <p14:tracePt t="1211473" x="5168900" y="2032000"/>
          <p14:tracePt t="1211490" x="5080000" y="2051050"/>
          <p14:tracePt t="1211507" x="4984750" y="2063750"/>
          <p14:tracePt t="1211523" x="4902200" y="2076450"/>
          <p14:tracePt t="1211540" x="4775200" y="2114550"/>
          <p14:tracePt t="1211556" x="4673600" y="2139950"/>
          <p14:tracePt t="1211573" x="4584700" y="2152650"/>
          <p14:tracePt t="1211590" x="4514850" y="2178050"/>
          <p14:tracePt t="1211606" x="4432300" y="2190750"/>
          <p14:tracePt t="1211623" x="4337050" y="2216150"/>
          <p14:tracePt t="1211640" x="4248150" y="2241550"/>
          <p14:tracePt t="1211657" x="4171950" y="2266950"/>
          <p14:tracePt t="1211673" x="4127500" y="2279650"/>
          <p14:tracePt t="1211690" x="4095750" y="2279650"/>
          <p14:tracePt t="1211706" x="4064000" y="2279650"/>
          <p14:tracePt t="1211723" x="4019550" y="2279650"/>
          <p14:tracePt t="1211739" x="3981450" y="2286000"/>
          <p14:tracePt t="1211756" x="3943350" y="2286000"/>
          <p14:tracePt t="1211773" x="3905250" y="2286000"/>
          <p14:tracePt t="1211790" x="3860800" y="2292350"/>
          <p14:tracePt t="1211806" x="3835400" y="2292350"/>
          <p14:tracePt t="1211823" x="3790950" y="2286000"/>
          <p14:tracePt t="1211840" x="3727450" y="2273300"/>
          <p14:tracePt t="1211856" x="3683000" y="2266950"/>
          <p14:tracePt t="1211873" x="3657600" y="2266950"/>
          <p14:tracePt t="1211890" x="3644900" y="2260600"/>
          <p14:tracePt t="1211962" x="3644900" y="2254250"/>
          <p14:tracePt t="1211994" x="3651250" y="2254250"/>
          <p14:tracePt t="1212010" x="3657600" y="2254250"/>
          <p14:tracePt t="1212026" x="3657600" y="2247900"/>
          <p14:tracePt t="1212032" x="3663950" y="2247900"/>
          <p14:tracePt t="1212048" x="3670300" y="2247900"/>
          <p14:tracePt t="1212072" x="3676650" y="2241550"/>
          <p14:tracePt t="1212096" x="3683000" y="2241550"/>
          <p14:tracePt t="1212174" x="3689350" y="2241550"/>
          <p14:tracePt t="1212190" x="3695700" y="2235200"/>
          <p14:tracePt t="1212204" x="3695700" y="2228850"/>
          <p14:tracePt t="1212212" x="3702050" y="2228850"/>
          <p14:tracePt t="1212222" x="3708400" y="2228850"/>
          <p14:tracePt t="1212239" x="3708400" y="2222500"/>
          <p14:tracePt t="1212256" x="3714750" y="2222500"/>
          <p14:tracePt t="1212273" x="3721100" y="2209800"/>
          <p14:tracePt t="1212289" x="3740150" y="2209800"/>
          <p14:tracePt t="1212306" x="3752850" y="2203450"/>
          <p14:tracePt t="1212323" x="3759200" y="2197100"/>
          <p14:tracePt t="1212339" x="3771900" y="2184400"/>
          <p14:tracePt t="1212373" x="3784600" y="2171700"/>
          <p14:tracePt t="1212439" x="3784600" y="2159000"/>
          <p14:tracePt t="1212448" x="3784600" y="2152650"/>
          <p14:tracePt t="1212456" x="3778250" y="2152650"/>
          <p14:tracePt t="1212472" x="3778250" y="2139950"/>
          <p14:tracePt t="1212489" x="3771900" y="2139950"/>
          <p14:tracePt t="1212556" x="3771900" y="2133600"/>
          <p14:tracePt t="1212564" x="3784600" y="2127250"/>
          <p14:tracePt t="1212572" x="3822700" y="2120900"/>
          <p14:tracePt t="1212589" x="3924300" y="2101850"/>
          <p14:tracePt t="1212606" x="4038600" y="2063750"/>
          <p14:tracePt t="1212622" x="4216400" y="2019300"/>
          <p14:tracePt t="1212639" x="4406900" y="1968500"/>
          <p14:tracePt t="1212656" x="4622800" y="1936750"/>
          <p14:tracePt t="1212673" x="5041900" y="1930400"/>
          <p14:tracePt t="1212689" x="5321300" y="1930400"/>
          <p14:tracePt t="1212706" x="5581650" y="1930400"/>
          <p14:tracePt t="1212722" x="5727700" y="1930400"/>
          <p14:tracePt t="1212739" x="5816600" y="1930400"/>
          <p14:tracePt t="1212756" x="5842000" y="1930400"/>
          <p14:tracePt t="1212814" x="5816600" y="1930400"/>
          <p14:tracePt t="1212822" x="5797550" y="1924050"/>
          <p14:tracePt t="1212830" x="5778500" y="1924050"/>
          <p14:tracePt t="1212839" x="5740400" y="1924050"/>
          <p14:tracePt t="1212856" x="5638800" y="1924050"/>
          <p14:tracePt t="1212872" x="5511800" y="1924050"/>
          <p14:tracePt t="1212889" x="5384800" y="1924050"/>
          <p14:tracePt t="1212906" x="5251450" y="1917700"/>
          <p14:tracePt t="1212922" x="5130800" y="1892300"/>
          <p14:tracePt t="1212939" x="5067300" y="1866900"/>
          <p14:tracePt t="1212994" x="5092700" y="1860550"/>
          <p14:tracePt t="1213001" x="5124450" y="1860550"/>
          <p14:tracePt t="1213010" x="5194300" y="1860550"/>
          <p14:tracePt t="1213022" x="5238750" y="1854200"/>
          <p14:tracePt t="1213039" x="5448300" y="1854200"/>
          <p14:tracePt t="1213055" x="5588000" y="1854200"/>
          <p14:tracePt t="1213072" x="5778500" y="1854200"/>
          <p14:tracePt t="1213089" x="5943600" y="1885950"/>
          <p14:tracePt t="1213105" x="6108700" y="1898650"/>
          <p14:tracePt t="1213122" x="6191250" y="1911350"/>
          <p14:tracePt t="1213139" x="6203950" y="1911350"/>
          <p14:tracePt t="1213155" x="6210300" y="1911350"/>
          <p14:tracePt t="1213172" x="6197600" y="1917700"/>
          <p14:tracePt t="1213189" x="6070600" y="1924050"/>
          <p14:tracePt t="1213205" x="5956300" y="1936750"/>
          <p14:tracePt t="1213222" x="5810250" y="1936750"/>
          <p14:tracePt t="1213239" x="5581650" y="1943100"/>
          <p14:tracePt t="1213256" x="5391150" y="1955800"/>
          <p14:tracePt t="1213272" x="5181600" y="1962150"/>
          <p14:tracePt t="1213289" x="4749800" y="1981200"/>
          <p14:tracePt t="1213305" x="4451350" y="1974850"/>
          <p14:tracePt t="1213322" x="4165600" y="1955800"/>
          <p14:tracePt t="1213339" x="3886200" y="1955800"/>
          <p14:tracePt t="1213355" x="3759200" y="1943100"/>
          <p14:tracePt t="1213372" x="3594100" y="1911350"/>
          <p14:tracePt t="1213388" x="3517900" y="1892300"/>
          <p14:tracePt t="1213405" x="3435350" y="1885950"/>
          <p14:tracePt t="1213422" x="3378200" y="1866900"/>
          <p14:tracePt t="1213438" x="3365500" y="1860550"/>
          <p14:tracePt t="1213674" x="3352800" y="1860550"/>
          <p14:tracePt t="1213690" x="3346450" y="1860550"/>
          <p14:tracePt t="1213695" x="3327400" y="1860550"/>
          <p14:tracePt t="1213706" x="3308350" y="1860550"/>
          <p14:tracePt t="1213722" x="3289300" y="1860550"/>
          <p14:tracePt t="1213738" x="3276600" y="1854200"/>
          <p14:tracePt t="1215330" x="3263900" y="1847850"/>
          <p14:tracePt t="1215338" x="3251200" y="1841500"/>
          <p14:tracePt t="1215355" x="3244850" y="1841500"/>
          <p14:tracePt t="1215362" x="3244850" y="1835150"/>
          <p14:tracePt t="1215432" x="3232150" y="1828800"/>
          <p14:tracePt t="1215448" x="3225800" y="1822450"/>
          <p14:tracePt t="1215486" x="3219450" y="1822450"/>
          <p14:tracePt t="1215494" x="3219450" y="1816100"/>
          <p14:tracePt t="1215526" x="3206750" y="1809750"/>
          <p14:tracePt t="1215540" x="3194050" y="1809750"/>
          <p14:tracePt t="1215548" x="3187700" y="1809750"/>
          <p14:tracePt t="1215798" x="3181350" y="1809750"/>
          <p14:tracePt t="1215823" x="3175000" y="1809750"/>
          <p14:tracePt t="1215829" x="3168650" y="1809750"/>
          <p14:tracePt t="1215854" x="3162300" y="1809750"/>
          <p14:tracePt t="1215868" x="3162300" y="1816100"/>
          <p14:tracePt t="1215884" x="3155950" y="1816100"/>
          <p14:tracePt t="1216073" x="3155950" y="1809750"/>
          <p14:tracePt t="1216079" x="3155950" y="1803400"/>
          <p14:tracePt t="1216090" x="3155950" y="1790700"/>
          <p14:tracePt t="1216103" x="3175000" y="1771650"/>
          <p14:tracePt t="1216120" x="3213100" y="1746250"/>
          <p14:tracePt t="1216136" x="3270250" y="1708150"/>
          <p14:tracePt t="1216153" x="3340100" y="1651000"/>
          <p14:tracePt t="1216170" x="3429000" y="1581150"/>
          <p14:tracePt t="1216186" x="3530600" y="1511300"/>
          <p14:tracePt t="1216203" x="3727450" y="1397000"/>
          <p14:tracePt t="1216220" x="3892550" y="1327150"/>
          <p14:tracePt t="1216236" x="4064000" y="1282700"/>
          <p14:tracePt t="1216253" x="4203700" y="1231900"/>
          <p14:tracePt t="1216270" x="4330700" y="1206500"/>
          <p14:tracePt t="1216286" x="4470400" y="1193800"/>
          <p14:tracePt t="1216303" x="4610100" y="1193800"/>
          <p14:tracePt t="1216319" x="4756150" y="1187450"/>
          <p14:tracePt t="1216336" x="5041900" y="1168400"/>
          <p14:tracePt t="1216353" x="5251450" y="1155700"/>
          <p14:tracePt t="1216369" x="5372100" y="1155700"/>
          <p14:tracePt t="1216386" x="5499100" y="1162050"/>
          <p14:tracePt t="1216403" x="5708650" y="1193800"/>
          <p14:tracePt t="1216419" x="5924550" y="1231900"/>
          <p14:tracePt t="1216436" x="6076950" y="1263650"/>
          <p14:tracePt t="1216453" x="6210300" y="1314450"/>
          <p14:tracePt t="1216469" x="6261100" y="1339850"/>
          <p14:tracePt t="1216486" x="6311900" y="1384300"/>
          <p14:tracePt t="1216503" x="6362700" y="1435100"/>
          <p14:tracePt t="1216519" x="6438900" y="1504950"/>
          <p14:tracePt t="1216536" x="6477000" y="1543050"/>
          <p14:tracePt t="1216552" x="6508750" y="1581150"/>
          <p14:tracePt t="1216569" x="6521450" y="1612900"/>
          <p14:tracePt t="1216586" x="6540500" y="1651000"/>
          <p14:tracePt t="1216603" x="6546850" y="1701800"/>
          <p14:tracePt t="1216619" x="6553200" y="1739900"/>
          <p14:tracePt t="1216636" x="6565900" y="1784350"/>
          <p14:tracePt t="1216652" x="6565900" y="1847850"/>
          <p14:tracePt t="1216669" x="6578600" y="1905000"/>
          <p14:tracePt t="1216686" x="6584950" y="1936750"/>
          <p14:tracePt t="1216704" x="6584950" y="1955800"/>
          <p14:tracePt t="1216744" x="6578600" y="1955800"/>
          <p14:tracePt t="1216760" x="6565900" y="1949450"/>
          <p14:tracePt t="1216769" x="6553200" y="1943100"/>
          <p14:tracePt t="1216786" x="6534150" y="1917700"/>
          <p14:tracePt t="1216802" x="6508750" y="1885950"/>
          <p14:tracePt t="1216822" x="6464300" y="1841500"/>
          <p14:tracePt t="1216836" x="6445250" y="1835150"/>
          <p14:tracePt t="1216853" x="6432550" y="1803400"/>
          <p14:tracePt t="1216869" x="6426200" y="1778000"/>
          <p14:tracePt t="1216886" x="6426200" y="1739900"/>
          <p14:tracePt t="1216902" x="6426200" y="1701800"/>
          <p14:tracePt t="1216919" x="6426200" y="1670050"/>
          <p14:tracePt t="1216936" x="6426200" y="1644650"/>
          <p14:tracePt t="1216952" x="6438900" y="1625600"/>
          <p14:tracePt t="1216969" x="6438900" y="1612900"/>
          <p14:tracePt t="1216994" x="6438900" y="1606550"/>
          <p14:tracePt t="1217003" x="6419850" y="1606550"/>
          <p14:tracePt t="1217019" x="6330950" y="1606550"/>
          <p14:tracePt t="1217035" x="6197600" y="1612900"/>
          <p14:tracePt t="1217052" x="6019800" y="1625600"/>
          <p14:tracePt t="1217069" x="5626100" y="1663700"/>
          <p14:tracePt t="1217086" x="5283200" y="1714500"/>
          <p14:tracePt t="1217102" x="4940300" y="1752600"/>
          <p14:tracePt t="1217119" x="4375150" y="1784350"/>
          <p14:tracePt t="1217135" x="4152900" y="1797050"/>
          <p14:tracePt t="1217152" x="3968750" y="1797050"/>
          <p14:tracePt t="1217169" x="3771900" y="1803400"/>
          <p14:tracePt t="1217186" x="3689350" y="1803400"/>
          <p14:tracePt t="1217202" x="3657600" y="1803400"/>
          <p14:tracePt t="1217219" x="3651250" y="1797050"/>
          <p14:tracePt t="1217252" x="3644900" y="1790700"/>
          <p14:tracePt t="1217268" x="3625850" y="1778000"/>
          <p14:tracePt t="1217285" x="3575050" y="1771650"/>
          <p14:tracePt t="1217302" x="3486150" y="1765300"/>
          <p14:tracePt t="1217319" x="3352800" y="1771650"/>
          <p14:tracePt t="1217335" x="3225800" y="1809750"/>
          <p14:tracePt t="1217352" x="3105150" y="1841500"/>
          <p14:tracePt t="1217368" x="3022600" y="1860550"/>
          <p14:tracePt t="1217385" x="3016250" y="1860550"/>
          <p14:tracePt t="1217432" x="3035300" y="1841500"/>
          <p14:tracePt t="1217440" x="3067050" y="1809750"/>
          <p14:tracePt t="1217452" x="3136900" y="1765300"/>
          <p14:tracePt t="1217469" x="3327400" y="1612900"/>
          <p14:tracePt t="1217485" x="3492500" y="1479550"/>
          <p14:tracePt t="1217502" x="3784600" y="1295400"/>
          <p14:tracePt t="1217519" x="4064000" y="1098550"/>
          <p14:tracePt t="1217535" x="4483100" y="958850"/>
          <p14:tracePt t="1217552" x="4953000" y="806450"/>
          <p14:tracePt t="1217568" x="5422900" y="736600"/>
          <p14:tracePt t="1217585" x="5994400" y="628650"/>
          <p14:tracePt t="1217602" x="6381750" y="552450"/>
          <p14:tracePt t="1217618" x="7143750" y="565150"/>
          <p14:tracePt t="1217635" x="7518400" y="596900"/>
          <p14:tracePt t="1217652" x="7772400" y="660400"/>
          <p14:tracePt t="1217669" x="7924800" y="723900"/>
          <p14:tracePt t="1217685" x="8058150" y="793750"/>
          <p14:tracePt t="1217702" x="8140700" y="876300"/>
          <p14:tracePt t="1217719" x="8178800" y="952500"/>
          <p14:tracePt t="1217735" x="8210550" y="1104900"/>
          <p14:tracePt t="1217752" x="8210550" y="1250950"/>
          <p14:tracePt t="1217768" x="8210550" y="1346200"/>
          <p14:tracePt t="1217785" x="8191500" y="1447800"/>
          <p14:tracePt t="1217801" x="8166100" y="1504950"/>
          <p14:tracePt t="1217818" x="8140700" y="1536700"/>
          <p14:tracePt t="1217835" x="8121650" y="1543050"/>
          <p14:tracePt t="1217851" x="8115300" y="1543050"/>
          <p14:tracePt t="1217876" x="8115300" y="1536700"/>
          <p14:tracePt t="1217885" x="8115300" y="1504950"/>
          <p14:tracePt t="1217901" x="8134350" y="1409700"/>
          <p14:tracePt t="1217918" x="8185150" y="1276350"/>
          <p14:tracePt t="1217935" x="8242300" y="1174750"/>
          <p14:tracePt t="1217951" x="8337550" y="1073150"/>
          <p14:tracePt t="1217968" x="8483600" y="946150"/>
          <p14:tracePt t="1217972" x="8553450" y="895350"/>
          <p14:tracePt t="1217985" x="8743950" y="793750"/>
          <p14:tracePt t="1218001" x="8934450" y="730250"/>
          <p14:tracePt t="1218018" x="9124950" y="711200"/>
          <p14:tracePt t="1218650" x="9023350" y="1828800"/>
          <p14:tracePt t="1218658" x="8807450" y="1739900"/>
          <p14:tracePt t="1218667" x="8578850" y="1657350"/>
          <p14:tracePt t="1218684" x="8159750" y="1504950"/>
          <p14:tracePt t="1218701" x="7677150" y="1352550"/>
          <p14:tracePt t="1218718" x="7296150" y="1238250"/>
          <p14:tracePt t="1218734" x="6851650" y="1123950"/>
          <p14:tracePt t="1218751" x="6426200" y="1028700"/>
          <p14:tracePt t="1218767" x="6191250" y="984250"/>
          <p14:tracePt t="1218784" x="6026150" y="984250"/>
          <p14:tracePt t="1218801" x="5867400" y="1016000"/>
          <p14:tracePt t="1218817" x="5753100" y="1028700"/>
          <p14:tracePt t="1218834" x="5607050" y="1060450"/>
          <p14:tracePt t="1218851" x="5480050" y="1085850"/>
          <p14:tracePt t="1218867" x="5213350" y="1162050"/>
          <p14:tracePt t="1218884" x="4914900" y="1238250"/>
          <p14:tracePt t="1218901" x="4724400" y="1276350"/>
          <p14:tracePt t="1218917" x="4603750" y="1314450"/>
          <p14:tracePt t="1218934" x="4502150" y="1365250"/>
          <p14:tracePt t="1218951" x="4432300" y="1371600"/>
          <p14:tracePt t="1218967" x="4356100" y="1365250"/>
          <p14:tracePt t="1218970" x="4318000" y="1346200"/>
          <p14:tracePt t="1218984" x="4279900" y="1333500"/>
          <p14:tracePt t="1219001" x="4165600" y="1301750"/>
          <p14:tracePt t="1219017" x="4076700" y="1276350"/>
          <p14:tracePt t="1219034" x="3987800" y="1263650"/>
          <p14:tracePt t="1219050" x="3879850" y="1244600"/>
          <p14:tracePt t="1219067" x="3778250" y="1225550"/>
          <p14:tracePt t="1219084" x="3663950" y="1206500"/>
          <p14:tracePt t="1219100" x="3492500" y="1162050"/>
          <p14:tracePt t="1219117" x="3232150" y="1143000"/>
          <p14:tracePt t="1219134" x="3117850" y="1149350"/>
          <p14:tracePt t="1219150" x="3028950" y="1162050"/>
          <p14:tracePt t="1219167" x="2965450" y="1174750"/>
          <p14:tracePt t="1219184" x="2927350" y="1200150"/>
          <p14:tracePt t="1219200" x="2921000" y="1219200"/>
          <p14:tracePt t="1219217" x="2921000" y="1263650"/>
          <p14:tracePt t="1219234" x="2940050" y="1339850"/>
          <p14:tracePt t="1219250" x="2997200" y="1428750"/>
          <p14:tracePt t="1219267" x="3130550" y="1581150"/>
          <p14:tracePt t="1219284" x="3244850" y="1663700"/>
          <p14:tracePt t="1219300" x="3340100" y="1727200"/>
          <p14:tracePt t="1219317" x="3454400" y="1771650"/>
          <p14:tracePt t="1219334" x="3549650" y="1797050"/>
          <p14:tracePt t="1219350" x="3644900" y="1816100"/>
          <p14:tracePt t="1219367" x="3829050" y="1847850"/>
          <p14:tracePt t="1219384" x="3886200" y="1860550"/>
          <p14:tracePt t="1219400" x="3956050" y="1860550"/>
          <p14:tracePt t="1219417" x="3981450" y="1847850"/>
          <p14:tracePt t="1219486" x="3987800" y="1847850"/>
          <p14:tracePt t="1226439" x="4000500" y="1847850"/>
          <p14:tracePt t="1226446" x="4019550" y="1847850"/>
          <p14:tracePt t="1226454" x="4083050" y="1854200"/>
          <p14:tracePt t="1226462" x="4159250" y="1873250"/>
          <p14:tracePt t="1226478" x="4514850" y="1930400"/>
          <p14:tracePt t="1226494" x="5149850" y="2000250"/>
          <p14:tracePt t="1226511" x="5924550" y="1981200"/>
          <p14:tracePt t="1226528" x="6870700" y="1847850"/>
          <p14:tracePt t="1226545" x="7727950" y="1619250"/>
          <p14:tracePt t="1226564" x="8712200" y="1384300"/>
          <p14:tracePt t="1226798" x="9131300" y="120650"/>
          <p14:tracePt t="1226806" x="9055100" y="120650"/>
          <p14:tracePt t="1226813" x="8953500" y="120650"/>
          <p14:tracePt t="1226827" x="8864600" y="114300"/>
          <p14:tracePt t="1226844" x="8686800" y="101600"/>
          <p14:tracePt t="1226861" x="8458200" y="88900"/>
          <p14:tracePt t="1226877" x="8324850" y="114300"/>
          <p14:tracePt t="1226894" x="8216900" y="146050"/>
          <p14:tracePt t="1226911" x="8166100" y="165100"/>
          <p14:tracePt t="1226927" x="8159750" y="165100"/>
          <p14:tracePt t="1226962" x="8153400" y="165100"/>
          <p14:tracePt t="1226977" x="8134350" y="177800"/>
          <p14:tracePt t="1226994" x="8102600" y="203200"/>
          <p14:tracePt t="1227011" x="8039100" y="260350"/>
          <p14:tracePt t="1227027" x="7943850" y="323850"/>
          <p14:tracePt t="1227044" x="7905750" y="361950"/>
          <p14:tracePt t="1227061" x="7880350" y="381000"/>
          <p14:tracePt t="1227077" x="7848600" y="393700"/>
          <p14:tracePt t="1227094" x="7778750" y="419100"/>
          <p14:tracePt t="1227111" x="7689850" y="495300"/>
          <p14:tracePt t="1227127" x="7639050" y="533400"/>
          <p14:tracePt t="1227144" x="7581900" y="577850"/>
          <p14:tracePt t="1227160" x="7531100" y="615950"/>
          <p14:tracePt t="1227177" x="7467600" y="660400"/>
          <p14:tracePt t="1227194" x="7385050" y="698500"/>
          <p14:tracePt t="1227211" x="7162800" y="749300"/>
          <p14:tracePt t="1227227" x="6965950" y="793750"/>
          <p14:tracePt t="1227244" x="6775450" y="863600"/>
          <p14:tracePt t="1227260" x="6597650" y="939800"/>
          <p14:tracePt t="1227277" x="6438900" y="1003300"/>
          <p14:tracePt t="1227294" x="6115050" y="1085850"/>
          <p14:tracePt t="1227310" x="5842000" y="1193800"/>
          <p14:tracePt t="1227327" x="5626100" y="1314450"/>
          <p14:tracePt t="1227344" x="5473700" y="1416050"/>
          <p14:tracePt t="1227360" x="5321300" y="1568450"/>
          <p14:tracePt t="1227377" x="5238750" y="1676400"/>
          <p14:tracePt t="1227394" x="5175250" y="1746250"/>
          <p14:tracePt t="1227410" x="5073650" y="1790700"/>
          <p14:tracePt t="1227427" x="4991100" y="1828800"/>
          <p14:tracePt t="1227444" x="4921250" y="1866900"/>
          <p14:tracePt t="1227462" x="4819650" y="1924050"/>
          <p14:tracePt t="1227477" x="4762500" y="1955800"/>
          <p14:tracePt t="1227494" x="4648200" y="1987550"/>
          <p14:tracePt t="1227510" x="4527550" y="2025650"/>
          <p14:tracePt t="1227527" x="4394200" y="2044700"/>
          <p14:tracePt t="1227543" x="4273550" y="2044700"/>
          <p14:tracePt t="1227560" x="4152900" y="2057400"/>
          <p14:tracePt t="1227577" x="4032250" y="2076450"/>
          <p14:tracePt t="1227593" x="3873500" y="2101850"/>
          <p14:tracePt t="1227610" x="3797300" y="2108200"/>
          <p14:tracePt t="1227627" x="3765550" y="2108200"/>
          <p14:tracePt t="1227643" x="3752850" y="2108200"/>
          <p14:tracePt t="1228260" x="3759200" y="2108200"/>
          <p14:tracePt t="1228267" x="3765550" y="2108200"/>
          <p14:tracePt t="1228276" x="3797300" y="2108200"/>
          <p14:tracePt t="1228293" x="3835400" y="2101850"/>
          <p14:tracePt t="1228310" x="3905250" y="2076450"/>
          <p14:tracePt t="1228326" x="3937000" y="2063750"/>
          <p14:tracePt t="1228343" x="3975100" y="2051050"/>
          <p14:tracePt t="1228359" x="4000500" y="2038350"/>
          <p14:tracePt t="1228376" x="4019550" y="2025650"/>
          <p14:tracePt t="1228393" x="4038600" y="2012950"/>
          <p14:tracePt t="1228409" x="4064000" y="2006600"/>
          <p14:tracePt t="1228426" x="4070350" y="2000250"/>
          <p14:tracePt t="1228443" x="4070350" y="1993900"/>
          <p14:tracePt t="1228493" x="4064000" y="1981200"/>
          <p14:tracePt t="1228502" x="4057650" y="1974850"/>
          <p14:tracePt t="1228510" x="4044950" y="1962150"/>
          <p14:tracePt t="1228526" x="3981450" y="1917700"/>
          <p14:tracePt t="1228545" x="3924300" y="1879600"/>
          <p14:tracePt t="1228562" x="3841750" y="1835150"/>
          <p14:tracePt t="1228576" x="3746500" y="1778000"/>
          <p14:tracePt t="1228595" x="3676650" y="1758950"/>
          <p14:tracePt t="1228609" x="3632200" y="1739900"/>
          <p14:tracePt t="1228626" x="3600450" y="1733550"/>
          <p14:tracePt t="1228643" x="3562350" y="1733550"/>
          <p14:tracePt t="1228659" x="3549650" y="1727200"/>
          <p14:tracePt t="1228676" x="3530600" y="1720850"/>
          <p14:tracePt t="1228693" x="3524250" y="1720850"/>
          <p14:tracePt t="1228736" x="3530600" y="1720850"/>
          <p14:tracePt t="1228745" x="3543300" y="1739900"/>
          <p14:tracePt t="1228762" x="3594100" y="1784350"/>
          <p14:tracePt t="1228778" x="3683000" y="1828800"/>
          <p14:tracePt t="1228792" x="3810000" y="1879600"/>
          <p14:tracePt t="1228809" x="3975100" y="1930400"/>
          <p14:tracePt t="1228826" x="4140200" y="1949450"/>
          <p14:tracePt t="1228842" x="4273550" y="1949450"/>
          <p14:tracePt t="1228859" x="4406900" y="1898650"/>
          <p14:tracePt t="1228876" x="4445000" y="1854200"/>
          <p14:tracePt t="1228892" x="4445000" y="1809750"/>
          <p14:tracePt t="1228909" x="4419600" y="1752600"/>
          <p14:tracePt t="1228926" x="4375150" y="1689100"/>
          <p14:tracePt t="1228942" x="4292600" y="1638300"/>
          <p14:tracePt t="1228959" x="4184650" y="1606550"/>
          <p14:tracePt t="1228976" x="4057650" y="1600200"/>
          <p14:tracePt t="1228979" x="4000500" y="1593850"/>
          <p14:tracePt t="1228993" x="3892550" y="1593850"/>
          <p14:tracePt t="1229009" x="3822700" y="1593850"/>
          <p14:tracePt t="1229025" x="3765550" y="1606550"/>
          <p14:tracePt t="1229042" x="3740150" y="1625600"/>
          <p14:tracePt t="1229059" x="3733800" y="1631950"/>
          <p14:tracePt t="1229076" x="3727450" y="1631950"/>
          <p14:tracePt t="1229092" x="3721100" y="1644650"/>
          <p14:tracePt t="1229109" x="3702050" y="1657350"/>
          <p14:tracePt t="1229126" x="3689350" y="1663700"/>
          <p14:tracePt t="1229142" x="3670300" y="1689100"/>
          <p14:tracePt t="1229159" x="3651250" y="1708150"/>
          <p14:tracePt t="1229175" x="3632200" y="1733550"/>
          <p14:tracePt t="1229192" x="3632200" y="1752600"/>
          <p14:tracePt t="1229209" x="3632200" y="1765300"/>
          <p14:tracePt t="1229225" x="3632200" y="1803400"/>
          <p14:tracePt t="1229242" x="3702050" y="1885950"/>
          <p14:tracePt t="1229259" x="3810000" y="1962150"/>
          <p14:tracePt t="1229275" x="3873500" y="1981200"/>
          <p14:tracePt t="1229292" x="3994150" y="1993900"/>
          <p14:tracePt t="1229309" x="4032250" y="1993900"/>
          <p14:tracePt t="1229325" x="4083050" y="1987550"/>
          <p14:tracePt t="1229342" x="4133850" y="1981200"/>
          <p14:tracePt t="1229359" x="4178300" y="1968500"/>
          <p14:tracePt t="1229375" x="4210050" y="1949450"/>
          <p14:tracePt t="1229392" x="4210050" y="1930400"/>
          <p14:tracePt t="1229409" x="4210050" y="1917700"/>
          <p14:tracePt t="1229425" x="4203700" y="1885950"/>
          <p14:tracePt t="1229442" x="4178300" y="1847850"/>
          <p14:tracePt t="1229459" x="4146550" y="1803400"/>
          <p14:tracePt t="1229475" x="4083050" y="1752600"/>
          <p14:tracePt t="1229478" x="4070350" y="1733550"/>
          <p14:tracePt t="1229492" x="4044950" y="1714500"/>
          <p14:tracePt t="1229509" x="3962400" y="1651000"/>
          <p14:tracePt t="1229525" x="3898900" y="1619250"/>
          <p14:tracePt t="1229542" x="3841750" y="1593850"/>
          <p14:tracePt t="1229558" x="3784600" y="1574800"/>
          <p14:tracePt t="1229575" x="3746500" y="1562100"/>
          <p14:tracePt t="1229592" x="3721100" y="1549400"/>
          <p14:tracePt t="1229608" x="3714750" y="1549400"/>
          <p14:tracePt t="1229666" x="3721100" y="1549400"/>
          <p14:tracePt t="1229674" x="3740150" y="1549400"/>
          <p14:tracePt t="1229680" x="3759200" y="1549400"/>
          <p14:tracePt t="1229692" x="3778250" y="1543050"/>
          <p14:tracePt t="1229708" x="3848100" y="1524000"/>
          <p14:tracePt t="1229725" x="3911600" y="1498600"/>
          <p14:tracePt t="1229742" x="4032250" y="1479550"/>
          <p14:tracePt t="1229759" x="4140200" y="1441450"/>
          <p14:tracePt t="1229775" x="4216400" y="1422400"/>
          <p14:tracePt t="1229792" x="4318000" y="1403350"/>
          <p14:tracePt t="1229808" x="4419600" y="1390650"/>
          <p14:tracePt t="1229825" x="4514850" y="1377950"/>
          <p14:tracePt t="1229842" x="4616450" y="1358900"/>
          <p14:tracePt t="1229859" x="4749800" y="1346200"/>
          <p14:tracePt t="1229875" x="5035550" y="1346200"/>
          <p14:tracePt t="1229892" x="5226050" y="1365250"/>
          <p14:tracePt t="1229908" x="5549900" y="1403350"/>
          <p14:tracePt t="1229925" x="5784850" y="1416050"/>
          <p14:tracePt t="1229942" x="6115050" y="1454150"/>
          <p14:tracePt t="1229958" x="6413500" y="1466850"/>
          <p14:tracePt t="1229975" x="6635750" y="1485900"/>
          <p14:tracePt t="1229978" x="6692900" y="1485900"/>
          <p14:tracePt t="1229992" x="6769100" y="1485900"/>
          <p14:tracePt t="1230008" x="6896100" y="1473200"/>
          <p14:tracePt t="1230025" x="7042150" y="1441450"/>
          <p14:tracePt t="1230041" x="7067550" y="1441450"/>
          <p14:tracePt t="1230058" x="7080250" y="1428750"/>
          <p14:tracePt t="1230478" x="7073900" y="1428750"/>
          <p14:tracePt t="1230486" x="7073900" y="1435100"/>
          <p14:tracePt t="1230502" x="7067550" y="1441450"/>
          <p14:tracePt t="1230516" x="7067550" y="1447800"/>
          <p14:tracePt t="1230532" x="7067550" y="1454150"/>
          <p14:tracePt t="1230541" x="7061200" y="1466850"/>
          <p14:tracePt t="1230557" x="7054850" y="1479550"/>
          <p14:tracePt t="1230577" x="7042150" y="1492250"/>
          <p14:tracePt t="1230594" x="7035800" y="1498600"/>
          <p14:tracePt t="1230607" x="7029450" y="1517650"/>
          <p14:tracePt t="1230624" x="7029450" y="1530350"/>
          <p14:tracePt t="1230641" x="7023100" y="1536700"/>
          <p14:tracePt t="1230658" x="7023100" y="1543050"/>
          <p14:tracePt t="1230736" x="7023100" y="1549400"/>
          <p14:tracePt t="1230798" x="7023100" y="1555750"/>
          <p14:tracePt t="1230814" x="7029450" y="1562100"/>
          <p14:tracePt t="1230822" x="7035800" y="1568450"/>
          <p14:tracePt t="1230829" x="7042150" y="1568450"/>
          <p14:tracePt t="1230841" x="7048500" y="1574800"/>
          <p14:tracePt t="1230857" x="7080250" y="1581150"/>
          <p14:tracePt t="1230874" x="7112000" y="1593850"/>
          <p14:tracePt t="1230891" x="7181850" y="1600200"/>
          <p14:tracePt t="1230907" x="7251700" y="1606550"/>
          <p14:tracePt t="1230924" x="7315200" y="1612900"/>
          <p14:tracePt t="1230941" x="7416800" y="1612900"/>
          <p14:tracePt t="1230957" x="7531100" y="1606550"/>
          <p14:tracePt t="1230974" x="7670800" y="1574800"/>
          <p14:tracePt t="1230977" x="7740650" y="1543050"/>
          <p14:tracePt t="1230991" x="7759700" y="1536700"/>
          <p14:tracePt t="1231007" x="7810500" y="1498600"/>
          <p14:tracePt t="1231024" x="7874000" y="1460500"/>
          <p14:tracePt t="1231041" x="7912100" y="1422400"/>
          <p14:tracePt t="1231057" x="7918450" y="1371600"/>
          <p14:tracePt t="1231074" x="7918450" y="1333500"/>
          <p14:tracePt t="1231091" x="7918450" y="1257300"/>
          <p14:tracePt t="1231107" x="7899400" y="1200150"/>
          <p14:tracePt t="1231124" x="7854950" y="1136650"/>
          <p14:tracePt t="1231141" x="7785100" y="1009650"/>
          <p14:tracePt t="1231157" x="7734300" y="977900"/>
          <p14:tracePt t="1231174" x="7677150" y="927100"/>
          <p14:tracePt t="1231190" x="7639050" y="908050"/>
          <p14:tracePt t="1231207" x="7550150" y="882650"/>
          <p14:tracePt t="1231224" x="7442200" y="869950"/>
          <p14:tracePt t="1231240" x="7308850" y="869950"/>
          <p14:tracePt t="1231257" x="7169150" y="882650"/>
          <p14:tracePt t="1231274" x="7118350" y="908050"/>
          <p14:tracePt t="1231290" x="7086600" y="927100"/>
          <p14:tracePt t="1231307" x="7035800" y="958850"/>
          <p14:tracePt t="1231324" x="6997700" y="1009650"/>
          <p14:tracePt t="1231340" x="6953250" y="1066800"/>
          <p14:tracePt t="1231357" x="6927850" y="1130300"/>
          <p14:tracePt t="1231374" x="6915150" y="1193800"/>
          <p14:tracePt t="1231391" x="6902450" y="1270000"/>
          <p14:tracePt t="1231407" x="6902450" y="1301750"/>
          <p14:tracePt t="1231424" x="6902450" y="1320800"/>
          <p14:tracePt t="1231440" x="6902450" y="1346200"/>
          <p14:tracePt t="1231457" x="6908800" y="1377950"/>
          <p14:tracePt t="1231474" x="6927850" y="1435100"/>
          <p14:tracePt t="1231490" x="6940550" y="1473200"/>
          <p14:tracePt t="1231507" x="6959600" y="1511300"/>
          <p14:tracePt t="1231524" x="6978650" y="1536700"/>
          <p14:tracePt t="1231540" x="6978650" y="1543050"/>
          <p14:tracePt t="1231557" x="6985000" y="1543050"/>
          <p14:tracePt t="1231590" x="6991350" y="1555750"/>
          <p14:tracePt t="1231607" x="6997700" y="1562100"/>
          <p14:tracePt t="1231626" x="7004050" y="1568450"/>
          <p14:tracePt t="1231674" x="7004050" y="1574800"/>
          <p14:tracePt t="1232032" x="7004050" y="1587500"/>
          <p14:tracePt t="1232040" x="7004050" y="1593850"/>
          <p14:tracePt t="1232048" x="7004050" y="1600200"/>
          <p14:tracePt t="1232056" x="7010400" y="1600200"/>
          <p14:tracePt t="1232073" x="7010400" y="1606550"/>
          <p14:tracePt t="1434369" x="7054850" y="1765300"/>
          <p14:tracePt t="1434406" x="7562850" y="2571750"/>
          <p14:tracePt t="1434428" x="7797800" y="2749550"/>
          <p14:tracePt t="1434443" x="8115300" y="2851150"/>
          <p14:tracePt t="1434459" x="8331200" y="2921000"/>
          <p14:tracePt t="1434474" x="8426450" y="2940050"/>
          <p14:tracePt t="1434490" x="8464550" y="2940050"/>
          <p14:tracePt t="1434507" x="8477250" y="2940050"/>
          <p14:tracePt t="1434594" x="8515350" y="2940050"/>
          <p14:tracePt t="1434602" x="8572500" y="2952750"/>
          <p14:tracePt t="1434610" x="8661400" y="2965450"/>
          <p14:tracePt t="1434623" x="8743950" y="2978150"/>
          <p14:tracePt t="1434640" x="8896350" y="2997200"/>
          <p14:tracePt t="1434750" x="9124950" y="3130550"/>
          <p14:tracePt t="1434758" x="9086850" y="3225800"/>
          <p14:tracePt t="1434766" x="9029700" y="3333750"/>
          <p14:tracePt t="1434775" x="8972550" y="3511550"/>
          <p14:tracePt t="1434790" x="8813800" y="3937000"/>
          <p14:tracePt t="1434807" x="8718550" y="4343400"/>
          <p14:tracePt t="1434823" x="8648700" y="4660900"/>
          <p14:tracePt t="1434840" x="8604250" y="4895850"/>
          <p14:tracePt t="1434859" x="8502650" y="5302250"/>
          <p14:tracePt t="1434876" x="8388350" y="5530850"/>
          <p14:tracePt t="1434890" x="8299450" y="5651500"/>
          <p14:tracePt t="1434906" x="8216900" y="5721350"/>
          <p14:tracePt t="1434923" x="8178800" y="5759450"/>
          <p14:tracePt t="1434940" x="8140700" y="5778500"/>
          <p14:tracePt t="1434956" x="8128000" y="5778500"/>
          <p14:tracePt t="1434973" x="8115300" y="5778500"/>
          <p14:tracePt t="1434990" x="8045450" y="5753100"/>
          <p14:tracePt t="1435006" x="7937500" y="5721350"/>
          <p14:tracePt t="1435023" x="7842250" y="5734050"/>
          <p14:tracePt t="1435040" x="7766050" y="5854700"/>
          <p14:tracePt t="1435056" x="7696200" y="6026150"/>
          <p14:tracePt t="1435073" x="7664450" y="6076950"/>
          <p14:tracePt t="1435090" x="7645400" y="6076950"/>
          <p14:tracePt t="1435106" x="7613650" y="6051550"/>
          <p14:tracePt t="1435123" x="7581900" y="6032500"/>
          <p14:tracePt t="1435140" x="7569200" y="6032500"/>
          <p14:tracePt t="1435156" x="7524750" y="6096000"/>
          <p14:tracePt t="1435173" x="7518400" y="6159500"/>
          <p14:tracePt t="1435190" x="7524750" y="6178550"/>
          <p14:tracePt t="1435206" x="7524750" y="6184900"/>
          <p14:tracePt t="1435223" x="7543800" y="6203950"/>
          <p14:tracePt t="1435240" x="7562850" y="6203950"/>
          <p14:tracePt t="1435256" x="7562850" y="6210300"/>
          <p14:tracePt t="1435289" x="7537450" y="6210300"/>
          <p14:tracePt t="1435306" x="7448550" y="6184900"/>
          <p14:tracePt t="1435323" x="7366000" y="6172200"/>
          <p14:tracePt t="1435340" x="7264400" y="6178550"/>
          <p14:tracePt t="1435356" x="7181850" y="6254750"/>
          <p14:tracePt t="1435373" x="7156450" y="6343650"/>
          <p14:tracePt t="1435389" x="7156450" y="6438900"/>
          <p14:tracePt t="1435406" x="7277100" y="6540500"/>
          <p14:tracePt t="1435423" x="7359650" y="6559550"/>
          <p14:tracePt t="1435439" x="7448550" y="6546850"/>
          <p14:tracePt t="1435456" x="7537450" y="6489700"/>
          <p14:tracePt t="1435473" x="7581900" y="6451600"/>
          <p14:tracePt t="1435475" x="7607300" y="6419850"/>
          <p14:tracePt t="1435489" x="7613650" y="6400800"/>
          <p14:tracePt t="1435506" x="7613650" y="6356350"/>
          <p14:tracePt t="1435523" x="7550150" y="6311900"/>
          <p14:tracePt t="1435539" x="7467600" y="6311900"/>
          <p14:tracePt t="1435556" x="7391400" y="6324600"/>
          <p14:tracePt t="1435572" x="7308850" y="6407150"/>
          <p14:tracePt t="1435589" x="7251700" y="6496050"/>
          <p14:tracePt t="1435606" x="7232650" y="6623050"/>
          <p14:tracePt t="1435623" x="7239000" y="6699250"/>
          <p14:tracePt t="1435639" x="7302500" y="6731000"/>
          <p14:tracePt t="1435656" x="7334250" y="6731000"/>
          <p14:tracePt t="1435672" x="7353300" y="6711950"/>
          <p14:tracePt t="1435689" x="7353300" y="6699250"/>
          <p14:tracePt t="1435706" x="7315200" y="6667500"/>
          <p14:tracePt t="1435722" x="7232650" y="6654800"/>
          <p14:tracePt t="1435739" x="7080250" y="6673850"/>
          <p14:tracePt t="1435756" x="6940550" y="6731000"/>
          <p14:tracePt t="1435772" x="6819900" y="6851650"/>
          <p14:tracePt t="1435789" x="6756400" y="6851650"/>
          <p14:tracePt t="1435822" x="6781800" y="6851650"/>
          <p14:tracePt t="1435839" x="6826250" y="6851650"/>
          <p14:tracePt t="1435856" x="6864350" y="6851650"/>
          <p14:tracePt t="1435872" x="6889750" y="6838950"/>
          <p14:tracePt t="1435889" x="6896100" y="6813550"/>
          <p14:tracePt t="1435906" x="6870700" y="6750050"/>
          <p14:tracePt t="1435922" x="6819900" y="6699250"/>
          <p14:tracePt t="1435939" x="6788150" y="6680200"/>
          <p14:tracePt t="1435956" x="6737350" y="6680200"/>
          <p14:tracePt t="1435972" x="6699250" y="6692900"/>
          <p14:tracePt t="1435975" x="6692900" y="6699250"/>
          <p14:tracePt t="1435989" x="6692900" y="6705600"/>
          <p14:tracePt t="1436005" x="6686550" y="6731000"/>
          <p14:tracePt t="1436022" x="6705600" y="6769100"/>
          <p14:tracePt t="1436039" x="6800850" y="6788150"/>
          <p14:tracePt t="1436055" x="6858000" y="6781800"/>
          <p14:tracePt t="1436072" x="6864350" y="6769100"/>
          <p14:tracePt t="1436089" x="6864350" y="6750050"/>
          <p14:tracePt t="1436106" x="6838950" y="6711950"/>
          <p14:tracePt t="1436122" x="6794500" y="6699250"/>
          <p14:tracePt t="1436139" x="6718300" y="6699250"/>
          <p14:tracePt t="1436155" x="6680200" y="6699250"/>
          <p14:tracePt t="1436172" x="6654800" y="6699250"/>
          <p14:tracePt t="1436189" x="6648450" y="6699250"/>
          <p14:tracePt t="1436205" x="6648450" y="6705600"/>
          <p14:tracePt t="1436306" x="6635750" y="6705600"/>
          <p14:tracePt t="1436315" x="6629400" y="6705600"/>
          <p14:tracePt t="1436325" x="6616700" y="6705600"/>
          <p14:tracePt t="1436339" x="6597650" y="6705600"/>
          <p14:tracePt t="1436355" x="6591300" y="6705600"/>
          <p14:tracePt t="1436372" x="6584950" y="6705600"/>
          <p14:tracePt t="1436389" x="6578600" y="6705600"/>
          <p14:tracePt t="1436405" x="6565900" y="6711950"/>
          <p14:tracePt t="1436422" x="6559550" y="6718300"/>
          <p14:tracePt t="1436438" x="6559550" y="6731000"/>
          <p14:tracePt t="1436455" x="6578600" y="6750050"/>
          <p14:tracePt t="1436472" x="6604000" y="6769100"/>
          <p14:tracePt t="1436488" x="6642100" y="6769100"/>
          <p14:tracePt t="1436505" x="6661150" y="6775450"/>
          <p14:tracePt t="1436522" x="6673850" y="6781800"/>
          <p14:tracePt t="1436570" x="6673850" y="6769100"/>
          <p14:tracePt t="1436577" x="6654800" y="6756400"/>
          <p14:tracePt t="1436588" x="6629400" y="6743700"/>
          <p14:tracePt t="1436605" x="6559550" y="6724650"/>
          <p14:tracePt t="1436622" x="6515100" y="6718300"/>
          <p14:tracePt t="1436638" x="6483350" y="6718300"/>
          <p14:tracePt t="1436655" x="6464300" y="6718300"/>
          <p14:tracePt t="1436688" x="6464300" y="6724650"/>
          <p14:tracePt t="1436705" x="6477000" y="6737350"/>
          <p14:tracePt t="1436721" x="6496050" y="6737350"/>
          <p14:tracePt t="1436738" x="6515100" y="6743700"/>
          <p14:tracePt t="1436755" x="6553200" y="6750050"/>
          <p14:tracePt t="1436772" x="6572250" y="6750050"/>
          <p14:tracePt t="1436788" x="6597650" y="6750050"/>
          <p14:tracePt t="1436805" x="6610350" y="6750050"/>
          <p14:tracePt t="1436898" x="6604000" y="6750050"/>
          <p14:tracePt t="1436906" x="6584950" y="6750050"/>
          <p14:tracePt t="1436914" x="6578600" y="6750050"/>
          <p14:tracePt t="1436923" x="6553200" y="6750050"/>
          <p14:tracePt t="1436938" x="6534150" y="6743700"/>
          <p14:tracePt t="1436955" x="6527800" y="6743700"/>
          <p14:tracePt t="1436971" x="6515100" y="6743700"/>
          <p14:tracePt t="1437008" x="6527800" y="6756400"/>
          <p14:tracePt t="1437016" x="6546850" y="6756400"/>
          <p14:tracePt t="1437025" x="6578600" y="6756400"/>
          <p14:tracePt t="1437038" x="6604000" y="6756400"/>
          <p14:tracePt t="1437055" x="6699250" y="6769100"/>
          <p14:tracePt t="1437071" x="6756400" y="6769100"/>
          <p14:tracePt t="1437091" x="6794500" y="6775450"/>
          <p14:tracePt t="1437105" x="6800850" y="6775450"/>
          <p14:tracePt t="1437156" x="6794500" y="6775450"/>
          <p14:tracePt t="1437164" x="6788150" y="6775450"/>
          <p14:tracePt t="1437172" x="6781800" y="6775450"/>
          <p14:tracePt t="1437188" x="6769100" y="6775450"/>
          <p14:tracePt t="1437205" x="6762750" y="6775450"/>
          <p14:tracePt t="1437221" x="6756400" y="6775450"/>
          <p14:tracePt t="1437304" x="6750050" y="6775450"/>
          <p14:tracePt t="1439586" x="6756400" y="6775450"/>
          <p14:tracePt t="1439610" x="6762750" y="6775450"/>
          <p14:tracePt t="1439648" x="6769100" y="6775450"/>
          <p14:tracePt t="1439656" x="6775450" y="6775450"/>
          <p14:tracePt t="1439669" x="6781800" y="6775450"/>
          <p14:tracePt t="1439686" x="6788150" y="6775450"/>
          <p14:tracePt t="1439703" x="6807200" y="6769100"/>
          <p14:tracePt t="1439719" x="6813550" y="6769100"/>
          <p14:tracePt t="1439736" x="6819900" y="6769100"/>
          <p14:tracePt t="1439753" x="6832600" y="6769100"/>
          <p14:tracePt t="1439769" x="6832600" y="6762750"/>
          <p14:tracePt t="1439786" x="6838950" y="6762750"/>
          <p14:tracePt t="1439860" x="6845300" y="6762750"/>
          <p14:tracePt t="1439882" x="6851650" y="6756400"/>
          <p14:tracePt t="1439892" x="6858000" y="6756400"/>
          <p14:tracePt t="1439914" x="6864350" y="6756400"/>
          <p14:tracePt t="1439923" x="6877050" y="6756400"/>
          <p14:tracePt t="1439936" x="6883400" y="6756400"/>
          <p14:tracePt t="1439952" x="6896100" y="6756400"/>
          <p14:tracePt t="1439969" x="6908800" y="6756400"/>
          <p14:tracePt t="1439986" x="6921500" y="6756400"/>
          <p14:tracePt t="1440002" x="6934200" y="6756400"/>
          <p14:tracePt t="1440019" x="6940550" y="6756400"/>
          <p14:tracePt t="1440036" x="6953250" y="6756400"/>
          <p14:tracePt t="1440052" x="6965950" y="6750050"/>
          <p14:tracePt t="1440069" x="6978650" y="6750050"/>
          <p14:tracePt t="1440086" x="6985000" y="6750050"/>
          <p14:tracePt t="1440102" x="6991350" y="6743700"/>
          <p14:tracePt t="1440119" x="6997700" y="6743700"/>
          <p14:tracePt t="1440153" x="7010400" y="6737350"/>
          <p14:tracePt t="1440169" x="7016750" y="6737350"/>
          <p14:tracePt t="1440226" x="7023100" y="6737350"/>
          <p14:tracePt t="1440594" x="7010400" y="6731000"/>
          <p14:tracePt t="1440602" x="7004050" y="6724650"/>
          <p14:tracePt t="1440609" x="6997700" y="6718300"/>
          <p14:tracePt t="1440625" x="6972300" y="6711950"/>
          <p14:tracePt t="1440635" x="6965950" y="6699250"/>
          <p14:tracePt t="1440652" x="6927850" y="6692900"/>
          <p14:tracePt t="1440668" x="6864350" y="6661150"/>
          <p14:tracePt t="1440685" x="6800850" y="6642100"/>
          <p14:tracePt t="1440702" x="6737350" y="6623050"/>
          <p14:tracePt t="1440718" x="6661150" y="6610350"/>
          <p14:tracePt t="1440735" x="6623050" y="6604000"/>
          <p14:tracePt t="1440751" x="6604000" y="6597650"/>
          <p14:tracePt t="1440768" x="6584950" y="6591300"/>
          <p14:tracePt t="1440876" x="6604000" y="6591300"/>
          <p14:tracePt t="1440886" x="6610350" y="6591300"/>
          <p14:tracePt t="1440901" x="6661150" y="6597650"/>
          <p14:tracePt t="1440918" x="6705600" y="6597650"/>
          <p14:tracePt t="1440935" x="6750050" y="6597650"/>
          <p14:tracePt t="1440951" x="6775450" y="6591300"/>
          <p14:tracePt t="1440968" x="6781800" y="6591300"/>
          <p14:tracePt t="1440999" x="6781800" y="6584950"/>
          <p14:tracePt t="1441008" x="6756400" y="6572250"/>
          <p14:tracePt t="1441018" x="6731000" y="6559550"/>
          <p14:tracePt t="1441035" x="6667500" y="6559550"/>
          <p14:tracePt t="1441051" x="6623050" y="6559550"/>
          <p14:tracePt t="1441068" x="6559550" y="6559550"/>
          <p14:tracePt t="1441085" x="6527800" y="6565900"/>
          <p14:tracePt t="1441101" x="6464300" y="6572250"/>
          <p14:tracePt t="1441118" x="6432550" y="6578600"/>
          <p14:tracePt t="1441135" x="6400800" y="6584950"/>
          <p14:tracePt t="1441151" x="6400800" y="6591300"/>
          <p14:tracePt t="1441168" x="6394450" y="6597650"/>
          <p14:tracePt t="1441201" x="6400800" y="6604000"/>
          <p14:tracePt t="1441218" x="6438900" y="6616700"/>
          <p14:tracePt t="1441234" x="6502400" y="6616700"/>
          <p14:tracePt t="1441251" x="6559550" y="6654800"/>
          <p14:tracePt t="1441268" x="6648450" y="6686550"/>
          <p14:tracePt t="1441284" x="6731000" y="6724650"/>
          <p14:tracePt t="1441301" x="6819900" y="6737350"/>
          <p14:tracePt t="1441318" x="6940550" y="6756400"/>
          <p14:tracePt t="1441335" x="7061200" y="6756400"/>
          <p14:tracePt t="1441351" x="7137400" y="6743700"/>
          <p14:tracePt t="1441368" x="7150100" y="6743700"/>
          <p14:tracePt t="1441384" x="7156450" y="6737350"/>
          <p14:tracePt t="1441454" x="7156450" y="6731000"/>
          <p14:tracePt t="1441462" x="7162800" y="6724650"/>
          <p14:tracePt t="1441471" x="7175500" y="6711950"/>
          <p14:tracePt t="1441484" x="7213600" y="6661150"/>
          <p14:tracePt t="1441501" x="7232650" y="6635750"/>
          <p14:tracePt t="1441518" x="7258050" y="6616700"/>
          <p14:tracePt t="1441534" x="7264400" y="6584950"/>
          <p14:tracePt t="1441551" x="7270750" y="6565900"/>
          <p14:tracePt t="1441568" x="7270750" y="6559550"/>
          <p14:tracePt t="1441584" x="7258050" y="6527800"/>
          <p14:tracePt t="1441601" x="7092950" y="6350000"/>
          <p14:tracePt t="1441618" x="6953250" y="6273800"/>
          <p14:tracePt t="1441634" x="6800850" y="6254750"/>
          <p14:tracePt t="1441651" x="6604000" y="6242050"/>
          <p14:tracePt t="1441668" x="6464300" y="6242050"/>
          <p14:tracePt t="1441684" x="6350000" y="6254750"/>
          <p14:tracePt t="1441701" x="6305550" y="6280150"/>
          <p14:tracePt t="1441717" x="6299200" y="6318250"/>
          <p14:tracePt t="1441734" x="6324600" y="6381750"/>
          <p14:tracePt t="1441751" x="6381750" y="6432550"/>
          <p14:tracePt t="1441767" x="6451600" y="6470650"/>
          <p14:tracePt t="1441784" x="6534150" y="6489700"/>
          <p14:tracePt t="1441801" x="6635750" y="6502400"/>
          <p14:tracePt t="1441817" x="6718300" y="6508750"/>
          <p14:tracePt t="1441834" x="6756400" y="6496050"/>
          <p14:tracePt t="1441851" x="6819900" y="6470650"/>
          <p14:tracePt t="1441867" x="6845300" y="6438900"/>
          <p14:tracePt t="1441884" x="6845300" y="6407150"/>
          <p14:tracePt t="1441901" x="6845300" y="6388100"/>
          <p14:tracePt t="1441917" x="6838950" y="6362700"/>
          <p14:tracePt t="1441934" x="6807200" y="6324600"/>
          <p14:tracePt t="1441951" x="6737350" y="6273800"/>
          <p14:tracePt t="1441967" x="6623050" y="6254750"/>
          <p14:tracePt t="1441987" x="6591300" y="6254750"/>
          <p14:tracePt t="1442001" x="6578600" y="6273800"/>
          <p14:tracePt t="1442017" x="6591300" y="6305550"/>
          <p14:tracePt t="1442034" x="6648450" y="6375400"/>
          <p14:tracePt t="1442051" x="6724650" y="6426200"/>
          <p14:tracePt t="1442067" x="6832600" y="6445250"/>
          <p14:tracePt t="1442084" x="6940550" y="6445250"/>
          <p14:tracePt t="1442101" x="7023100" y="6413500"/>
          <p14:tracePt t="1442118" x="7054850" y="6388100"/>
          <p14:tracePt t="1442134" x="7061200" y="6388100"/>
          <p14:tracePt t="1442150" x="7061200" y="6375400"/>
          <p14:tracePt t="1442167" x="7054850" y="6362700"/>
          <p14:tracePt t="1442183" x="7042150" y="6356350"/>
          <p14:tracePt t="1442201" x="7035800" y="6350000"/>
          <p14:tracePt t="1442234" x="7092950" y="6394450"/>
          <p14:tracePt t="1442250" x="7277100" y="6419850"/>
          <p14:tracePt t="1442267" x="7442200" y="6419850"/>
          <p14:tracePt t="1442284" x="7594600" y="6419850"/>
          <p14:tracePt t="1442300" x="7702550" y="6388100"/>
          <p14:tracePt t="1442317" x="7734300" y="6356350"/>
          <p14:tracePt t="1442334" x="7740650" y="6350000"/>
          <p14:tracePt t="1442350" x="7734300" y="6343650"/>
          <p14:tracePt t="1442367" x="7689850" y="6318250"/>
          <p14:tracePt t="1442384" x="7620000" y="6311900"/>
          <p14:tracePt t="1442400" x="7581900" y="6311900"/>
          <p14:tracePt t="1442417" x="7537450" y="6318250"/>
          <p14:tracePt t="1442434" x="7524750" y="6330950"/>
          <p14:tracePt t="1442450" x="7518400" y="6356350"/>
          <p14:tracePt t="1442467" x="7524750" y="6388100"/>
          <p14:tracePt t="1442469" x="7562850" y="6419850"/>
          <p14:tracePt t="1442483" x="7626350" y="6445250"/>
          <p14:tracePt t="1442500" x="7721600" y="6451600"/>
          <p14:tracePt t="1442517" x="7816850" y="6419850"/>
          <p14:tracePt t="1442534" x="7943850" y="6343650"/>
          <p14:tracePt t="1442550" x="8001000" y="6286500"/>
          <p14:tracePt t="1442567" x="8013700" y="6242050"/>
          <p14:tracePt t="1442583" x="8013700" y="6210300"/>
          <p14:tracePt t="1442600" x="7969250" y="6159500"/>
          <p14:tracePt t="1442617" x="7854950" y="6146800"/>
          <p14:tracePt t="1442633" x="7791450" y="6165850"/>
          <p14:tracePt t="1442650" x="7740650" y="6210300"/>
          <p14:tracePt t="1442667" x="7721600" y="6280150"/>
          <p14:tracePt t="1442683" x="7753350" y="6343650"/>
          <p14:tracePt t="1442700" x="7829550" y="6400800"/>
          <p14:tracePt t="1442717" x="7924800" y="6438900"/>
          <p14:tracePt t="1442733" x="8001000" y="6445250"/>
          <p14:tracePt t="1442750" x="8032750" y="6445250"/>
          <p14:tracePt t="1442789" x="8032750" y="6438900"/>
          <p14:tracePt t="1442800" x="8013700" y="6413500"/>
          <p14:tracePt t="1442817" x="7931150" y="6375400"/>
          <p14:tracePt t="1442833" x="7829550" y="6356350"/>
          <p14:tracePt t="1442850" x="7708900" y="6356350"/>
          <p14:tracePt t="1442867" x="7581900" y="6400800"/>
          <p14:tracePt t="1442883" x="7493000" y="6477000"/>
          <p14:tracePt t="1442900" x="7442200" y="6515100"/>
          <p14:tracePt t="1442917" x="7416800" y="6521450"/>
          <p14:tracePt t="1442933" x="7378700" y="6527800"/>
          <p14:tracePt t="1442950" x="7340600" y="6527800"/>
          <p14:tracePt t="1442966" x="7308850" y="6527800"/>
          <p14:tracePt t="1442969" x="7296150" y="6527800"/>
          <p14:tracePt t="1442983" x="7251700" y="6521450"/>
          <p14:tracePt t="1443000" x="7207250" y="6515100"/>
          <p14:tracePt t="1443016" x="7169150" y="6515100"/>
          <p14:tracePt t="1443033" x="7131050" y="6515100"/>
          <p14:tracePt t="1443050" x="7124700" y="6534150"/>
          <p14:tracePt t="1443066" x="7124700" y="6546850"/>
          <p14:tracePt t="1443083" x="7131050" y="6572250"/>
          <p14:tracePt t="1443100" x="7181850" y="6597650"/>
          <p14:tracePt t="1443117" x="7226300" y="6610350"/>
          <p14:tracePt t="1443133" x="7302500" y="6610350"/>
          <p14:tracePt t="1443150" x="7340600" y="6604000"/>
          <p14:tracePt t="1443166" x="7346950" y="6597650"/>
          <p14:tracePt t="1443199" x="7340600" y="6578600"/>
          <p14:tracePt t="1443216" x="7251700" y="6502400"/>
          <p14:tracePt t="1443233" x="6997700" y="6419850"/>
          <p14:tracePt t="1443250" x="6864350" y="6407150"/>
          <p14:tracePt t="1443266" x="6750050" y="6407150"/>
          <p14:tracePt t="1443283" x="6623050" y="6426200"/>
          <p14:tracePt t="1443299" x="6527800" y="6438900"/>
          <p14:tracePt t="1443316" x="6483350" y="6438900"/>
          <p14:tracePt t="1443333" x="6477000" y="6445250"/>
          <p14:tracePt t="1443430" x="6464300" y="6445250"/>
          <p14:tracePt t="1443441" x="6451600" y="6445250"/>
          <p14:tracePt t="1443453" x="6394450" y="6419850"/>
          <p14:tracePt t="1443466" x="6362700" y="6419850"/>
          <p14:tracePt t="1443469" x="6343650" y="6419850"/>
          <p14:tracePt t="1443483" x="6280150" y="6407150"/>
          <p14:tracePt t="1443499" x="6191250" y="6400800"/>
          <p14:tracePt t="1443516" x="6153150" y="6400800"/>
          <p14:tracePt t="1443533" x="6076950" y="6400800"/>
          <p14:tracePt t="1443549" x="6019800" y="6400800"/>
          <p14:tracePt t="1443566" x="5981700" y="6400800"/>
          <p14:tracePt t="1443583" x="5969000" y="6413500"/>
          <p14:tracePt t="1443616" x="5969000" y="6419850"/>
          <p14:tracePt t="1443632" x="5994400" y="6426200"/>
          <p14:tracePt t="1443649" x="6045200" y="6432550"/>
          <p14:tracePt t="1443666" x="6108700" y="6438900"/>
          <p14:tracePt t="1443682" x="6172200" y="6438900"/>
          <p14:tracePt t="1443699" x="6223000" y="6451600"/>
          <p14:tracePt t="1443716" x="6286500" y="6457950"/>
          <p14:tracePt t="1443732" x="6356350" y="6457950"/>
          <p14:tracePt t="1443749" x="6419850" y="6457950"/>
          <p14:tracePt t="1443766" x="6451600" y="6457950"/>
          <p14:tracePt t="1443782" x="6496050" y="6457950"/>
          <p14:tracePt t="1443799" x="6559550" y="6457950"/>
          <p14:tracePt t="1443816" x="6635750" y="6457950"/>
          <p14:tracePt t="1443832" x="6692900" y="6445250"/>
          <p14:tracePt t="1443849" x="6737350" y="6426200"/>
          <p14:tracePt t="1443866" x="6781800" y="6426200"/>
          <p14:tracePt t="1443882" x="6807200" y="6419850"/>
          <p14:tracePt t="1443899" x="6819900" y="6419850"/>
          <p14:tracePt t="1443937" x="6819900" y="6413500"/>
          <p14:tracePt t="1443949" x="6807200" y="6407150"/>
          <p14:tracePt t="1443966" x="6750050" y="6407150"/>
          <p14:tracePt t="1443982" x="6642100" y="6394450"/>
          <p14:tracePt t="1443985" x="6584950" y="6388100"/>
          <p14:tracePt t="1443999" x="6438900" y="6388100"/>
          <p14:tracePt t="1444016" x="6248400" y="6388100"/>
          <p14:tracePt t="1444032" x="6057900" y="6407150"/>
          <p14:tracePt t="1444049" x="5911850" y="6451600"/>
          <p14:tracePt t="1444066" x="5854700" y="6477000"/>
          <p14:tracePt t="1444082" x="5848350" y="6489700"/>
          <p14:tracePt t="1444116" x="5905500" y="6496050"/>
          <p14:tracePt t="1444132" x="6076950" y="6508750"/>
          <p14:tracePt t="1444149" x="6235700" y="6534150"/>
          <p14:tracePt t="1444165" x="6381750" y="6534150"/>
          <p14:tracePt t="1444182" x="6502400" y="6534150"/>
          <p14:tracePt t="1444199" x="6642100" y="6527800"/>
          <p14:tracePt t="1444215" x="6775450" y="6527800"/>
          <p14:tracePt t="1444232" x="6877050" y="6527800"/>
          <p14:tracePt t="1444249" x="6985000" y="6540500"/>
          <p14:tracePt t="1444265" x="7023100" y="6540500"/>
          <p14:tracePt t="1444282" x="7029450" y="6540500"/>
          <p14:tracePt t="1444352" x="7035800" y="6540500"/>
          <p14:tracePt t="1444360" x="7035800" y="6553200"/>
          <p14:tracePt t="1444369" x="7048500" y="6565900"/>
          <p14:tracePt t="1444382" x="7067550" y="6584950"/>
          <p14:tracePt t="1444399" x="7112000" y="6623050"/>
          <p14:tracePt t="1444415" x="7219950" y="6661150"/>
          <p14:tracePt t="1444432" x="7327900" y="6699250"/>
          <p14:tracePt t="1444449" x="7454900" y="6711950"/>
          <p14:tracePt t="1444465" x="7543800" y="6711950"/>
          <p14:tracePt t="1444482" x="7620000" y="6699250"/>
          <p14:tracePt t="1444485" x="7651750" y="6692900"/>
          <p14:tracePt t="1444500" x="7658100" y="6692900"/>
          <p14:tracePt t="1444532" x="7658100" y="6686550"/>
          <p14:tracePt t="1444541" x="7651750" y="6686550"/>
          <p14:tracePt t="1444548" x="7626350" y="6680200"/>
          <p14:tracePt t="1444565" x="7600950" y="6673850"/>
          <p14:tracePt t="1444582" x="7550150" y="6667500"/>
          <p14:tracePt t="1444599" x="7486650" y="6661150"/>
          <p14:tracePt t="1444615" x="7454900" y="6667500"/>
          <p14:tracePt t="1444632" x="7416800" y="6680200"/>
          <p14:tracePt t="1444648" x="7378700" y="6692900"/>
          <p14:tracePt t="1444665" x="7359650" y="6705600"/>
          <p14:tracePt t="1444682" x="7346950" y="6718300"/>
          <p14:tracePt t="1444699" x="7340600" y="6718300"/>
          <p14:tracePt t="1444735" x="7346950" y="6731000"/>
          <p14:tracePt t="1444748" x="7385050" y="6731000"/>
          <p14:tracePt t="1444765" x="7461250" y="6737350"/>
          <p14:tracePt t="1444782" x="7550150" y="6731000"/>
          <p14:tracePt t="1444798" x="7670800" y="6724650"/>
          <p14:tracePt t="1444815" x="7797800" y="6692900"/>
          <p14:tracePt t="1444832" x="7918450" y="6680200"/>
          <p14:tracePt t="1444848" x="8032750" y="6667500"/>
          <p14:tracePt t="1444865" x="8089900" y="6667500"/>
          <p14:tracePt t="1444882" x="8140700" y="6654800"/>
          <p14:tracePt t="1444915" x="8140700" y="6635750"/>
          <p14:tracePt t="1444932" x="8058150" y="6629400"/>
          <p14:tracePt t="1444948" x="7950200" y="6616700"/>
          <p14:tracePt t="1444965" x="7829550" y="6623050"/>
          <p14:tracePt t="1444982" x="7708900" y="6642100"/>
          <p14:tracePt t="1444984" x="7658100" y="6648450"/>
          <p14:tracePt t="1444998" x="7594600" y="6661150"/>
          <p14:tracePt t="1445015" x="7435850" y="6705600"/>
          <p14:tracePt t="1445031" x="7334250" y="6769100"/>
          <p14:tracePt t="1445048" x="7251700" y="6832600"/>
          <p14:tracePt t="1445065" x="7213600" y="6851650"/>
          <p14:tracePt t="1445081" x="7175500" y="6851650"/>
          <p14:tracePt t="1445098" x="7162800" y="6851650"/>
          <p14:tracePt t="1445149" x="7175500" y="6851650"/>
          <p14:tracePt t="1445164" x="7194550" y="6851650"/>
          <p14:tracePt t="1445172" x="7207250" y="6851650"/>
          <p14:tracePt t="1445181" x="7219950" y="6851650"/>
          <p14:tracePt t="1445198" x="7251700" y="6851650"/>
          <p14:tracePt t="1445215" x="7289800" y="6851650"/>
          <p14:tracePt t="1445231" x="7340600" y="6851650"/>
          <p14:tracePt t="1445248" x="7404100" y="6851650"/>
          <p14:tracePt t="1445265" x="7461250" y="6851650"/>
          <p14:tracePt t="1445281" x="7518400" y="6851650"/>
          <p14:tracePt t="1445298" x="7569200" y="6851650"/>
          <p14:tracePt t="1445315" x="7594600" y="6851650"/>
          <p14:tracePt t="1445330" x="7607300" y="6851650"/>
          <p14:tracePt t="1445374" x="7581900" y="6826250"/>
          <p14:tracePt t="1445382" x="7556500" y="6807200"/>
          <p14:tracePt t="1445398" x="7512050" y="6788150"/>
          <p14:tracePt t="1445414" x="7435850" y="6762750"/>
          <p14:tracePt t="1445431" x="7340600" y="6737350"/>
          <p14:tracePt t="1445448" x="7232650" y="6724650"/>
          <p14:tracePt t="1445465" x="7175500" y="6724650"/>
          <p14:tracePt t="1445467" x="7162800" y="6724650"/>
          <p14:tracePt t="1445481" x="7131050" y="6731000"/>
          <p14:tracePt t="1445498" x="7086600" y="6737350"/>
          <p14:tracePt t="1445515" x="7067550" y="6743700"/>
          <p14:tracePt t="1445531" x="7048500" y="6750050"/>
          <p14:tracePt t="1445593" x="7048500" y="6756400"/>
          <p14:tracePt t="1445601" x="7048500" y="6762750"/>
          <p14:tracePt t="1445609" x="7048500" y="6769100"/>
          <p14:tracePt t="1445617" x="7054850" y="6769100"/>
          <p14:tracePt t="1445631" x="7073900" y="6781800"/>
          <p14:tracePt t="1445648" x="7137400" y="6813550"/>
          <p14:tracePt t="1445664" x="7207250" y="6838950"/>
          <p14:tracePt t="1445681" x="7296150" y="6845300"/>
          <p14:tracePt t="1445698" x="7353300" y="6851650"/>
          <p14:tracePt t="1445714" x="7423150" y="6851650"/>
          <p14:tracePt t="1445731" x="7473950" y="6851650"/>
          <p14:tracePt t="1445748" x="7493000" y="6851650"/>
          <p14:tracePt t="1445820" x="7486650" y="6851650"/>
          <p14:tracePt t="1445828" x="7480300" y="6851650"/>
          <p14:tracePt t="1445844" x="7473950" y="6851650"/>
          <p14:tracePt t="1445882" x="7493000" y="6851650"/>
          <p14:tracePt t="1445889" x="7512050" y="6851650"/>
          <p14:tracePt t="1445899" x="7556500" y="6851650"/>
          <p14:tracePt t="1445914" x="7613650" y="6851650"/>
          <p14:tracePt t="1445931" x="7696200" y="6851650"/>
          <p14:tracePt t="1445946" x="7791450" y="6851650"/>
          <p14:tracePt t="1445963" x="7893050" y="6851650"/>
          <p14:tracePt t="1445980" x="7956550" y="6845300"/>
          <p14:tracePt t="1445996" x="7988300" y="6838950"/>
          <p14:tracePt t="1446030" x="7988300" y="6832600"/>
          <p14:tracePt t="1446046" x="7975600" y="6813550"/>
          <p14:tracePt t="1446063" x="7886700" y="6788150"/>
          <p14:tracePt t="1446081" x="7810500" y="6775450"/>
          <p14:tracePt t="1446097" x="7772400" y="6775450"/>
          <p14:tracePt t="1446114" x="7747000" y="6781800"/>
          <p14:tracePt t="1446131" x="7734300" y="6781800"/>
          <p14:tracePt t="1446196" x="7734300" y="6788150"/>
          <p14:tracePt t="1446210" x="7734300" y="6794500"/>
          <p14:tracePt t="1446226" x="7740650" y="6794500"/>
          <p14:tracePt t="1446344" x="7734300" y="6794500"/>
          <p14:tracePt t="1446360" x="7727950" y="6794500"/>
          <p14:tracePt t="1446368" x="7721600" y="6794500"/>
          <p14:tracePt t="1446382" x="7715250" y="6794500"/>
          <p14:tracePt t="1446406" x="7708900" y="6794500"/>
          <p14:tracePt t="1446610" x="7696200" y="6794500"/>
          <p14:tracePt t="1446624" x="7689850" y="6794500"/>
          <p14:tracePt t="1446639" x="7683500" y="6794500"/>
          <p14:tracePt t="1446648" x="7677150" y="6794500"/>
          <p14:tracePt t="1446664" x="7670800" y="6788150"/>
          <p14:tracePt t="1446680" x="7664450" y="6788150"/>
          <p14:tracePt t="1446697" x="7651750" y="6781800"/>
          <p14:tracePt t="1446713" x="7639050" y="6781800"/>
          <p14:tracePt t="1446730" x="7620000" y="6781800"/>
          <p14:tracePt t="1446746" x="7607300" y="6781800"/>
          <p14:tracePt t="1446780" x="7600950" y="6781800"/>
          <p14:tracePt t="1446797" x="7581900" y="6781800"/>
          <p14:tracePt t="1446830" x="7569200" y="6781800"/>
          <p14:tracePt t="1446847" x="7556500" y="6781800"/>
          <p14:tracePt t="1446863" x="7550150" y="6781800"/>
          <p14:tracePt t="1446880" x="7543800" y="6781800"/>
          <p14:tracePt t="1446999" x="7550150" y="6781800"/>
          <p14:tracePt t="1447017" x="7562850" y="6781800"/>
          <p14:tracePt t="1447032" x="7581900" y="6781800"/>
          <p14:tracePt t="1447040" x="7588250" y="6781800"/>
          <p14:tracePt t="1447046" x="7600950" y="6781800"/>
          <p14:tracePt t="1447070" x="7607300" y="6781800"/>
          <p14:tracePt t="1447080" x="7613650" y="6781800"/>
          <p14:tracePt t="1447096" x="7626350" y="6781800"/>
          <p14:tracePt t="1447113" x="7632700" y="6775450"/>
          <p14:tracePt t="1447130" x="7639050" y="6769100"/>
          <p14:tracePt t="1447146" x="7645400" y="6769100"/>
          <p14:tracePt t="1447163" x="7658100" y="6762750"/>
          <p14:tracePt t="1447180" x="7664450" y="6762750"/>
          <p14:tracePt t="1447258" x="7664450" y="6756400"/>
          <p14:tracePt t="1447274" x="7664450" y="6750050"/>
          <p14:tracePt t="1447290" x="7664450" y="6743700"/>
          <p14:tracePt t="1447406" x="7677150" y="6743700"/>
          <p14:tracePt t="1447414" x="7689850" y="6743700"/>
          <p14:tracePt t="1447431" x="7708900" y="6743700"/>
          <p14:tracePt t="1447446" x="7721600" y="6737350"/>
          <p14:tracePt t="1447462" x="7740650" y="6737350"/>
          <p14:tracePt t="1447479" x="7766050" y="6737350"/>
          <p14:tracePt t="1447496" x="7785100" y="6731000"/>
          <p14:tracePt t="1447513" x="7791450" y="6731000"/>
          <p14:tracePt t="1447593" x="7791450" y="6724650"/>
          <p14:tracePt t="1447610" x="7791450" y="6718300"/>
          <p14:tracePt t="1447617" x="7785100" y="6711950"/>
          <p14:tracePt t="1447630" x="7747000" y="6705600"/>
          <p14:tracePt t="1447646" x="7708900" y="6692900"/>
          <p14:tracePt t="1447663" x="7550150" y="6680200"/>
          <p14:tracePt t="1447679" x="7473950" y="6680200"/>
          <p14:tracePt t="1447696" x="7378700" y="6686550"/>
          <p14:tracePt t="1447712" x="7334250" y="6699250"/>
          <p14:tracePt t="1447729" x="7289800" y="6705600"/>
          <p14:tracePt t="1447746" x="7219950" y="6711950"/>
          <p14:tracePt t="1447762" x="7150100" y="6718300"/>
          <p14:tracePt t="1447779" x="7099300" y="6718300"/>
          <p14:tracePt t="1447796" x="7010400" y="6731000"/>
          <p14:tracePt t="1447812" x="6946900" y="6737350"/>
          <p14:tracePt t="1447829" x="6896100" y="6737350"/>
          <p14:tracePt t="1447846" x="6858000" y="6737350"/>
          <p14:tracePt t="1447862" x="6781800" y="6743700"/>
          <p14:tracePt t="1447879" x="6718300" y="6743700"/>
          <p14:tracePt t="1447896" x="6648450" y="6750050"/>
          <p14:tracePt t="1447913" x="6597650" y="6750050"/>
          <p14:tracePt t="1447929" x="6540500" y="6756400"/>
          <p14:tracePt t="1447946" x="6508750" y="6756400"/>
          <p14:tracePt t="1447962" x="6464300" y="6762750"/>
          <p14:tracePt t="1447979" x="6388100" y="6762750"/>
          <p14:tracePt t="1447996" x="6330950" y="6762750"/>
          <p14:tracePt t="1448013" x="6280150" y="6769100"/>
          <p14:tracePt t="1448029" x="6248400" y="6775450"/>
          <p14:tracePt t="1448046" x="6203950" y="6788150"/>
          <p14:tracePt t="1448062" x="6178550" y="6788150"/>
          <p14:tracePt t="1448079" x="6140450" y="6788150"/>
          <p14:tracePt t="1448096" x="6096000" y="6788150"/>
          <p14:tracePt t="1448112" x="6051550" y="6788150"/>
          <p14:tracePt t="1448129" x="6026150" y="6800850"/>
          <p14:tracePt t="1448146" x="6007100" y="6807200"/>
          <p14:tracePt t="1448179" x="5988050" y="6813550"/>
          <p14:tracePt t="1448195" x="5981700" y="6819900"/>
          <p14:tracePt t="1448212" x="5962650" y="6826250"/>
          <p14:tracePt t="1448229" x="5943600" y="6826250"/>
          <p14:tracePt t="1448245" x="5930900" y="6826250"/>
          <p14:tracePt t="1448262" x="5911850" y="6826250"/>
          <p14:tracePt t="1448279" x="5880100" y="6826250"/>
          <p14:tracePt t="1448296" x="5848350" y="6819900"/>
          <p14:tracePt t="1448312" x="5829300" y="6819900"/>
          <p14:tracePt t="1448329" x="5816600" y="6819900"/>
          <p14:tracePt t="1448345" x="5810250" y="6819900"/>
          <p14:tracePt t="1448362" x="5803900" y="6813550"/>
          <p14:tracePt t="1448379" x="5772150" y="6807200"/>
          <p14:tracePt t="1448395" x="5746750" y="6800850"/>
          <p14:tracePt t="1448412" x="5727700" y="6794500"/>
          <p14:tracePt t="1448430" x="5708650" y="6794500"/>
          <p14:tracePt t="1448445" x="5689600" y="6794500"/>
          <p14:tracePt t="1448462" x="5683250" y="6794500"/>
          <p14:tracePt t="1448495" x="5676900" y="6794500"/>
          <p14:tracePt t="1448672" x="5683250" y="6794500"/>
          <p14:tracePt t="1448680" x="5689600" y="6794500"/>
          <p14:tracePt t="1448689" x="5689600" y="6800850"/>
          <p14:tracePt t="1448696" x="5695950" y="6800850"/>
          <p14:tracePt t="1448712" x="5702300" y="6800850"/>
          <p14:tracePt t="1448728" x="5708650" y="6800850"/>
          <p14:tracePt t="1448745" x="5721350" y="6800850"/>
          <p14:tracePt t="1448762" x="5727700" y="6800850"/>
          <p14:tracePt t="1448922" x="5721350" y="6800850"/>
          <p14:tracePt t="1449000" x="5721350" y="6813550"/>
          <p14:tracePt t="1449008" x="5740400" y="6819900"/>
          <p14:tracePt t="1449016" x="5759450" y="6832600"/>
          <p14:tracePt t="1449028" x="5778500" y="6838950"/>
          <p14:tracePt t="1449045" x="5892800" y="6851650"/>
          <p14:tracePt t="1449061" x="5981700" y="6851650"/>
          <p14:tracePt t="1449078" x="6064250" y="6851650"/>
          <p14:tracePt t="1449095" x="6127750" y="6851650"/>
          <p14:tracePt t="1449111" x="6159500" y="6851650"/>
          <p14:tracePt t="1449128" x="6184900" y="6851650"/>
          <p14:tracePt t="1449145" x="6191250" y="6851650"/>
          <p14:tracePt t="1449162" x="6197600" y="6851650"/>
          <p14:tracePt t="1449282" x="6203950" y="6851650"/>
          <p14:tracePt t="1449296" x="6210300" y="6851650"/>
          <p14:tracePt t="1449328" x="6216650" y="6851650"/>
          <p14:tracePt t="1449344" x="6223000" y="6851650"/>
          <p14:tracePt t="1449360" x="6229350" y="6851650"/>
          <p14:tracePt t="1449368" x="6235700" y="6851650"/>
          <p14:tracePt t="1449398" x="6242050" y="6851650"/>
          <p14:tracePt t="1449405" x="6248400" y="6851650"/>
          <p14:tracePt t="1449414" x="6261100" y="6851650"/>
          <p14:tracePt t="1449428" x="6267450" y="6851650"/>
          <p14:tracePt t="1449444" x="6292850" y="6851650"/>
          <p14:tracePt t="1449461" x="6343650" y="6851650"/>
          <p14:tracePt t="1449478" x="6375400" y="6851650"/>
          <p14:tracePt t="1449495" x="6445250" y="6851650"/>
          <p14:tracePt t="1449511" x="6508750" y="6851650"/>
          <p14:tracePt t="1449528" x="6578600" y="6851650"/>
          <p14:tracePt t="1449544" x="6623050" y="6851650"/>
          <p14:tracePt t="1449561" x="6667500" y="6851650"/>
          <p14:tracePt t="1449578" x="6692900" y="6851650"/>
          <p14:tracePt t="1449594" x="6731000" y="6851650"/>
          <p14:tracePt t="1449611" x="6750050" y="6851650"/>
          <p14:tracePt t="1449627" x="6762750" y="6851650"/>
          <p14:tracePt t="1449644" x="6781800" y="6851650"/>
          <p14:tracePt t="1449661" x="6800850" y="6851650"/>
          <p14:tracePt t="1449678" x="6813550" y="6851650"/>
          <p14:tracePt t="1449694" x="6826250" y="6851650"/>
          <p14:tracePt t="1449711" x="6845300" y="6845300"/>
          <p14:tracePt t="1449728" x="6870700" y="6845300"/>
          <p14:tracePt t="1449744" x="6883400" y="6845300"/>
          <p14:tracePt t="1449761" x="6896100" y="6845300"/>
          <p14:tracePt t="1449778" x="6921500" y="6845300"/>
          <p14:tracePt t="1449794" x="6940550" y="6845300"/>
          <p14:tracePt t="1449811" x="6991350" y="6851650"/>
          <p14:tracePt t="1449828" x="7016750" y="6851650"/>
          <p14:tracePt t="1449844" x="7048500" y="6851650"/>
          <p14:tracePt t="1449861" x="7086600" y="6851650"/>
          <p14:tracePt t="1449878" x="7112000" y="6851650"/>
          <p14:tracePt t="1449894" x="7137400" y="6851650"/>
          <p14:tracePt t="1449911" x="7143750" y="6851650"/>
          <p14:tracePt t="1449927" x="7156450" y="6851650"/>
          <p14:tracePt t="1449944" x="7162800" y="6851650"/>
          <p14:tracePt t="1449961" x="7169150" y="6851650"/>
          <p14:tracePt t="1449994" x="7175500" y="6851650"/>
          <p14:tracePt t="1450148" x="7181850" y="6851650"/>
          <p14:tracePt t="1450156" x="7188200" y="6851650"/>
          <p14:tracePt t="1450166" x="7194550" y="6851650"/>
          <p14:tracePt t="1450177" x="7200900" y="6851650"/>
          <p14:tracePt t="1450194" x="7258050" y="6851650"/>
          <p14:tracePt t="1450211" x="7378700" y="6851650"/>
          <p14:tracePt t="1450227" x="7486650" y="6851650"/>
          <p14:tracePt t="1450244" x="7651750" y="6851650"/>
          <p14:tracePt t="1450261" x="7778750" y="6851650"/>
          <p14:tracePt t="1450277" x="7956550" y="6851650"/>
          <p14:tracePt t="1450293" x="8153400" y="6851650"/>
          <p14:tracePt t="1450309" x="8439150" y="6851650"/>
          <p14:tracePt t="1450326" x="8566150" y="6851650"/>
          <p14:tracePt t="1450343" x="8642350" y="6851650"/>
          <p14:tracePt t="1450359" x="8699500" y="6838950"/>
          <p14:tracePt t="1450446" x="8705850" y="6838950"/>
          <p14:tracePt t="1450524" x="8699500" y="6838950"/>
          <p14:tracePt t="1450532" x="8693150" y="6832600"/>
          <p14:tracePt t="1450543" x="8686800" y="6832600"/>
          <p14:tracePt t="1450559" x="8674100" y="6832600"/>
          <p14:tracePt t="1450576" x="8661400" y="6826250"/>
          <p14:tracePt t="1450593" x="8629650" y="6819900"/>
          <p14:tracePt t="1450609" x="8623300" y="6819900"/>
          <p14:tracePt t="1450626" x="8572500" y="6807200"/>
          <p14:tracePt t="1450644" x="8534400" y="6800850"/>
          <p14:tracePt t="1450660" x="8496300" y="6775450"/>
          <p14:tracePt t="1450677" x="8464550" y="6743700"/>
          <p14:tracePt t="1450693" x="8420100" y="6699250"/>
          <p14:tracePt t="1450710" x="8350250" y="6610350"/>
          <p14:tracePt t="1450727" x="8324850" y="6527800"/>
          <p14:tracePt t="1450743" x="8312150" y="6464300"/>
          <p14:tracePt t="1450760" x="8305800" y="6426200"/>
          <p14:tracePt t="1450777" x="8305800" y="6381750"/>
          <p14:tracePt t="1450793" x="8305800" y="6337300"/>
          <p14:tracePt t="1450810" x="8305800" y="6254750"/>
          <p14:tracePt t="1450827" x="8305800" y="6153150"/>
          <p14:tracePt t="1450843" x="8305800" y="6115050"/>
          <p14:tracePt t="1450860" x="8305800" y="6070600"/>
          <p14:tracePt t="1450877" x="8305800" y="6045200"/>
          <p14:tracePt t="1450893" x="8305800" y="6038850"/>
          <p14:tracePt t="1450910" x="8305800" y="6032500"/>
          <p14:tracePt t="1450927" x="8305800" y="6026150"/>
          <p14:tracePt t="1451038" x="8305800" y="6019800"/>
          <p14:tracePt t="1451048" x="8305800" y="6013450"/>
          <p14:tracePt t="1451060" x="8318500" y="6007100"/>
          <p14:tracePt t="1451077" x="8356600" y="5975350"/>
          <p14:tracePt t="1451093" x="8394700" y="5943600"/>
          <p14:tracePt t="1451110" x="8413750" y="5924550"/>
          <p14:tracePt t="1451126" x="8445500" y="5899150"/>
          <p14:tracePt t="1451143" x="8489950" y="5848350"/>
          <p14:tracePt t="1451160" x="8534400" y="5765800"/>
          <p14:tracePt t="1451176" x="8572500" y="5657850"/>
          <p14:tracePt t="1451193" x="8585200" y="5530850"/>
          <p14:tracePt t="1451210" x="8578850" y="5359400"/>
          <p14:tracePt t="1451227" x="8559800" y="5289550"/>
          <p14:tracePt t="1451243" x="8540750" y="5251450"/>
          <p14:tracePt t="1451260" x="8540750" y="5245100"/>
          <p14:tracePt t="1451277" x="8534400" y="5238750"/>
          <p14:tracePt t="1454508" x="8502650" y="5264150"/>
          <p14:tracePt t="1454516" x="8445500" y="5308600"/>
          <p14:tracePt t="1454524" x="8388350" y="5353050"/>
          <p14:tracePt t="1454540" x="8293100" y="5448300"/>
          <p14:tracePt t="1454557" x="8274050" y="5480050"/>
          <p14:tracePt t="1454590" x="8267700" y="5480050"/>
          <p14:tracePt t="1454607" x="8255000" y="5505450"/>
          <p14:tracePt t="1454624" x="8172450" y="5568950"/>
          <p14:tracePt t="1454640" x="8096250" y="5626100"/>
          <p14:tracePt t="1454657" x="7969250" y="5702300"/>
          <p14:tracePt t="1454674" x="7804150" y="5822950"/>
          <p14:tracePt t="1454690" x="7677150" y="5899150"/>
          <p14:tracePt t="1454707" x="7537450" y="5975350"/>
          <p14:tracePt t="1454724" x="7416800" y="6051550"/>
          <p14:tracePt t="1454740" x="7372350" y="6102350"/>
          <p14:tracePt t="1454757" x="7340600" y="6102350"/>
          <p14:tracePt t="1454774" x="7302500" y="6083300"/>
          <p14:tracePt t="1454790" x="7232650" y="6051550"/>
          <p14:tracePt t="1454807" x="7162800" y="6038850"/>
          <p14:tracePt t="1454823" x="7099300" y="6026150"/>
          <p14:tracePt t="1454840" x="6965950" y="6013450"/>
          <p14:tracePt t="1454857" x="6877050" y="6007100"/>
          <p14:tracePt t="1454873" x="6781800" y="6007100"/>
          <p14:tracePt t="1454890" x="6775450" y="6013450"/>
          <p14:tracePt t="1454923" x="6788150" y="6013450"/>
          <p14:tracePt t="1454940" x="6813550" y="6013450"/>
          <p14:tracePt t="1454957" x="6845300" y="6019800"/>
          <p14:tracePt t="1454973" x="6870700" y="6019800"/>
          <p14:tracePt t="1454993" x="6870700" y="6013450"/>
          <p14:tracePt t="1455009" x="6864350" y="6007100"/>
          <p14:tracePt t="1455023" x="6788150" y="6000750"/>
          <p14:tracePt t="1455040" x="6731000" y="6000750"/>
          <p14:tracePt t="1455056" x="6623050" y="6000750"/>
          <p14:tracePt t="1455073" x="6521450" y="6007100"/>
          <p14:tracePt t="1455090" x="6483350" y="6026150"/>
          <p14:tracePt t="1455107" x="6470650" y="6032500"/>
          <p14:tracePt t="1455140" x="6489700" y="6032500"/>
          <p14:tracePt t="1455156" x="6540500" y="6026150"/>
          <p14:tracePt t="1455173" x="6578600" y="5994400"/>
          <p14:tracePt t="1455190" x="6578600" y="5988050"/>
          <p14:tracePt t="1455206" x="6572250" y="5969000"/>
          <p14:tracePt t="1455223" x="6521450" y="5956300"/>
          <p14:tracePt t="1455240" x="6426200" y="5943600"/>
          <p14:tracePt t="1455256" x="6292850" y="5949950"/>
          <p14:tracePt t="1455273" x="6140450" y="5975350"/>
          <p14:tracePt t="1455306" x="6140450" y="5981700"/>
          <p14:tracePt t="1455323" x="6172200" y="5988050"/>
          <p14:tracePt t="1455340" x="6286500" y="5975350"/>
          <p14:tracePt t="1455356" x="6362700" y="5943600"/>
          <p14:tracePt t="1455373" x="6394450" y="5899150"/>
          <p14:tracePt t="1455390" x="6369050" y="5842000"/>
          <p14:tracePt t="1455406" x="6280150" y="5810250"/>
          <p14:tracePt t="1455423" x="6165850" y="5816600"/>
          <p14:tracePt t="1455440" x="6051550" y="5842000"/>
          <p14:tracePt t="1455456" x="5981700" y="5867400"/>
          <p14:tracePt t="1455473" x="5981700" y="5911850"/>
          <p14:tracePt t="1455476" x="5988050" y="5924550"/>
          <p14:tracePt t="1455490" x="5994400" y="5937250"/>
          <p14:tracePt t="1455506" x="6076950" y="5975350"/>
          <p14:tracePt t="1455523" x="6229350" y="5988050"/>
          <p14:tracePt t="1455539" x="6324600" y="5988050"/>
          <p14:tracePt t="1455556" x="6394450" y="5969000"/>
          <p14:tracePt t="1455573" x="6426200" y="5949950"/>
          <p14:tracePt t="1455589" x="6438900" y="5937250"/>
          <p14:tracePt t="1455606" x="6426200" y="5911850"/>
          <p14:tracePt t="1455623" x="6369050" y="5892800"/>
          <p14:tracePt t="1455639" x="6324600" y="5899150"/>
          <p14:tracePt t="1455656" x="6311900" y="5918200"/>
          <p14:tracePt t="1455673" x="6324600" y="5930900"/>
          <p14:tracePt t="1455689" x="6388100" y="5956300"/>
          <p14:tracePt t="1455706" x="6457950" y="5956300"/>
          <p14:tracePt t="1455723" x="6578600" y="5956300"/>
          <p14:tracePt t="1455739" x="6686550" y="5943600"/>
          <p14:tracePt t="1455756" x="6737350" y="5924550"/>
          <p14:tracePt t="1455773" x="6769100" y="5911850"/>
          <p14:tracePt t="1455789" x="6781800" y="5905500"/>
          <p14:tracePt t="1455806" x="6788150" y="5899150"/>
          <p14:tracePt t="1455839" x="6794500" y="5899150"/>
          <p14:tracePt t="1455938" x="6800850" y="5899150"/>
          <p14:tracePt t="1455946" x="6813550" y="5899150"/>
          <p14:tracePt t="1455956" x="6819900" y="5899150"/>
          <p14:tracePt t="1455972" x="6832600" y="5892800"/>
          <p14:tracePt t="1455975" x="6838950" y="5880100"/>
          <p14:tracePt t="1455989" x="6851650" y="5880100"/>
          <p14:tracePt t="1456006" x="6851650" y="5873750"/>
          <p14:tracePt t="1456023" x="6858000" y="5867400"/>
          <p14:tracePt t="1456062" x="6845300" y="5867400"/>
          <p14:tracePt t="1456072" x="6832600" y="5867400"/>
          <p14:tracePt t="1456089" x="6819900" y="5867400"/>
          <p14:tracePt t="1456132" x="6832600" y="5873750"/>
          <p14:tracePt t="1456141" x="6851650" y="5873750"/>
          <p14:tracePt t="1456156" x="6883400" y="5880100"/>
          <p14:tracePt t="1456172" x="6915150" y="5880100"/>
          <p14:tracePt t="1456189" x="6934200" y="5880100"/>
          <p14:tracePt t="1456206" x="6940550" y="5880100"/>
          <p14:tracePt t="1456242" x="6908800" y="5892800"/>
          <p14:tracePt t="1456255" x="6864350" y="5899150"/>
          <p14:tracePt t="1456272" x="6762750" y="5930900"/>
          <p14:tracePt t="1456289" x="6673850" y="5981700"/>
          <p14:tracePt t="1456306" x="6661150" y="5994400"/>
          <p14:tracePt t="1456322" x="6667500" y="6000750"/>
          <p14:tracePt t="1456339" x="6705600" y="6007100"/>
          <p14:tracePt t="1456355" x="6769100" y="5994400"/>
          <p14:tracePt t="1456372" x="6858000" y="5981700"/>
          <p14:tracePt t="1456389" x="6934200" y="5962650"/>
          <p14:tracePt t="1456405" x="6959600" y="5943600"/>
          <p14:tracePt t="1456422" x="6972300" y="5924550"/>
          <p14:tracePt t="1456439" x="6972300" y="5911850"/>
          <p14:tracePt t="1456455" x="6940550" y="5880100"/>
          <p14:tracePt t="1456472" x="6902450" y="5873750"/>
          <p14:tracePt t="1456489" x="6870700" y="5867400"/>
          <p14:tracePt t="1456505" x="6858000" y="5867400"/>
          <p14:tracePt t="1456553" x="6870700" y="5867400"/>
          <p14:tracePt t="1456562" x="6883400" y="5867400"/>
          <p14:tracePt t="1456572" x="6896100" y="5867400"/>
          <p14:tracePt t="1456589" x="6908800" y="5867400"/>
          <p14:tracePt t="1456622" x="6902450" y="5861050"/>
          <p14:tracePt t="1456639" x="6832600" y="5835650"/>
          <p14:tracePt t="1456655" x="6750050" y="5829300"/>
          <p14:tracePt t="1456672" x="6686550" y="5829300"/>
          <p14:tracePt t="1456689" x="6635750" y="5842000"/>
          <p14:tracePt t="1456705" x="6610350" y="5854700"/>
          <p14:tracePt t="1456722" x="6610350" y="5861050"/>
          <p14:tracePt t="1456860" x="6597650" y="5861050"/>
          <p14:tracePt t="1456868" x="6591300" y="5861050"/>
          <p14:tracePt t="1456875" x="6572250" y="5873750"/>
          <p14:tracePt t="1456889" x="6546850" y="5880100"/>
          <p14:tracePt t="1456905" x="6515100" y="5899150"/>
          <p14:tracePt t="1456922" x="6489700" y="5918200"/>
          <p14:tracePt t="1456938" x="6470650" y="5930900"/>
          <p14:tracePt t="1457016" x="6477000" y="5930900"/>
          <p14:tracePt t="1457024" x="6483350" y="5930900"/>
          <p14:tracePt t="1457046" x="6489700" y="5930900"/>
          <p14:tracePt t="1457124" x="6489700" y="5924550"/>
          <p14:tracePt t="1457141" x="6477000" y="5911850"/>
          <p14:tracePt t="1457148" x="6438900" y="5899150"/>
          <p14:tracePt t="1457157" x="6407150" y="5892800"/>
          <p14:tracePt t="1457171" x="6350000" y="5880100"/>
          <p14:tracePt t="1457188" x="6267450" y="5861050"/>
          <p14:tracePt t="1457204" x="6134100" y="5842000"/>
          <p14:tracePt t="1457221" x="6057900" y="5829300"/>
          <p14:tracePt t="1457238" x="5924550" y="5829300"/>
          <p14:tracePt t="1457255" x="5816600" y="5829300"/>
          <p14:tracePt t="1457271" x="5784850" y="5829300"/>
          <p14:tracePt t="1457288" x="5765800" y="5829300"/>
          <p14:tracePt t="1457328" x="5778500" y="5829300"/>
          <p14:tracePt t="1457344" x="5791200" y="5829300"/>
          <p14:tracePt t="1457352" x="5797550" y="5829300"/>
          <p14:tracePt t="1457366" x="5803900" y="5822950"/>
          <p14:tracePt t="1457374" x="5803900" y="5816600"/>
          <p14:tracePt t="1457388" x="5803900" y="5803900"/>
          <p14:tracePt t="1457406" x="5822950" y="5778500"/>
          <p14:tracePt t="1457421" x="5822950" y="5753100"/>
          <p14:tracePt t="1457438" x="5822950" y="5721350"/>
          <p14:tracePt t="1457455" x="5822950" y="5689600"/>
          <p14:tracePt t="1457471" x="5816600" y="5664200"/>
          <p14:tracePt t="1457488" x="5803900" y="5638800"/>
          <p14:tracePt t="1457505" x="5784850" y="5613400"/>
          <p14:tracePt t="1457521" x="5784850" y="5600700"/>
          <p14:tracePt t="1457538" x="5765800" y="5588000"/>
          <p14:tracePt t="1457555" x="5753100" y="5581650"/>
          <p14:tracePt t="1457571" x="5740400" y="5581650"/>
          <p14:tracePt t="1457588" x="5727700" y="5594350"/>
          <p14:tracePt t="1457604" x="5715000" y="5626100"/>
          <p14:tracePt t="1457621" x="5708650" y="5676900"/>
          <p14:tracePt t="1457638" x="5708650" y="5702300"/>
          <p14:tracePt t="1457654" x="5727700" y="5715000"/>
          <p14:tracePt t="1457671" x="5765800" y="5740400"/>
          <p14:tracePt t="1457688" x="5810250" y="5746750"/>
          <p14:tracePt t="1457705" x="5861050" y="5746750"/>
          <p14:tracePt t="1457721" x="5886450" y="5746750"/>
          <p14:tracePt t="1457738" x="5892800" y="5721350"/>
          <p14:tracePt t="1457754" x="5892800" y="5695950"/>
          <p14:tracePt t="1457771" x="5880100" y="5664200"/>
          <p14:tracePt t="1457788" x="5842000" y="5645150"/>
          <p14:tracePt t="1457804" x="5829300" y="5645150"/>
          <p14:tracePt t="1457821" x="5797550" y="5645150"/>
          <p14:tracePt t="1457838" x="5778500" y="5657850"/>
          <p14:tracePt t="1457854" x="5753100" y="5689600"/>
          <p14:tracePt t="1457871" x="5753100" y="5721350"/>
          <p14:tracePt t="1457888" x="5753100" y="5759450"/>
          <p14:tracePt t="1457904" x="5784850" y="5784850"/>
          <p14:tracePt t="1457921" x="5911850" y="5835650"/>
          <p14:tracePt t="1457938" x="5975350" y="5835650"/>
          <p14:tracePt t="1457954" x="6019800" y="5829300"/>
          <p14:tracePt t="1457971" x="6026150" y="5816600"/>
          <p14:tracePt t="1457987" x="6032500" y="5784850"/>
          <p14:tracePt t="1458004" x="6019800" y="5759450"/>
          <p14:tracePt t="1458023" x="5943600" y="5721350"/>
          <p14:tracePt t="1458037" x="5924550" y="5721350"/>
          <p14:tracePt t="1458054" x="5854700" y="5721350"/>
          <p14:tracePt t="1458071" x="5835650" y="5721350"/>
          <p14:tracePt t="1458087" x="5822950" y="5734050"/>
          <p14:tracePt t="1458104" x="5816600" y="5765800"/>
          <p14:tracePt t="1458121" x="5816600" y="5784850"/>
          <p14:tracePt t="1458137" x="5816600" y="5797550"/>
          <p14:tracePt t="1458154" x="5842000" y="5810250"/>
          <p14:tracePt t="1458171" x="5880100" y="5816600"/>
          <p14:tracePt t="1458187" x="5892800" y="5803900"/>
          <p14:tracePt t="1458204" x="5892800" y="5746750"/>
          <p14:tracePt t="1458220" x="5886450" y="5683250"/>
          <p14:tracePt t="1458237" x="5835650" y="5632450"/>
          <p14:tracePt t="1458254" x="5784850" y="5600700"/>
          <p14:tracePt t="1458271" x="5753100" y="5594350"/>
          <p14:tracePt t="1458287" x="5721350" y="5664200"/>
          <p14:tracePt t="1458304" x="5715000" y="5778500"/>
          <p14:tracePt t="1458320" x="5746750" y="5880100"/>
          <p14:tracePt t="1458337" x="5784850" y="5918200"/>
          <p14:tracePt t="1458354" x="5861050" y="5930900"/>
          <p14:tracePt t="1458371" x="5937250" y="5905500"/>
          <p14:tracePt t="1458387" x="5975350" y="5842000"/>
          <p14:tracePt t="1458404" x="6000750" y="5759450"/>
          <p14:tracePt t="1458420" x="6000750" y="5689600"/>
          <p14:tracePt t="1458437" x="6000750" y="5657850"/>
          <p14:tracePt t="1458454" x="6000750" y="5645150"/>
          <p14:tracePt t="1460250" x="6013450" y="5645150"/>
          <p14:tracePt t="1460258" x="6026150" y="5638800"/>
          <p14:tracePt t="1460269" x="6032500" y="5632450"/>
          <p14:tracePt t="1460285" x="6032500" y="5619750"/>
          <p14:tracePt t="1460336" x="6026150" y="5619750"/>
          <p14:tracePt t="1460344" x="6019800" y="5619750"/>
          <p14:tracePt t="1460352" x="6000750" y="5626100"/>
          <p14:tracePt t="1460369" x="5981700" y="5651500"/>
          <p14:tracePt t="1460386" x="5962650" y="5683250"/>
          <p14:tracePt t="1460402" x="5962650" y="5695950"/>
          <p14:tracePt t="1460438" x="5962650" y="5708650"/>
          <p14:tracePt t="1460452" x="6057900" y="5772150"/>
          <p14:tracePt t="1460469" x="6159500" y="5797550"/>
          <p14:tracePt t="1460485" x="6273800" y="5791200"/>
          <p14:tracePt t="1460502" x="6426200" y="5708650"/>
          <p14:tracePt t="1460519" x="6559550" y="5632450"/>
          <p14:tracePt t="1460535" x="6705600" y="5562600"/>
          <p14:tracePt t="1460552" x="6877050" y="5505450"/>
          <p14:tracePt t="1460569" x="7188200" y="5492750"/>
          <p14:tracePt t="1460585" x="7315200" y="5518150"/>
          <p14:tracePt t="1460602" x="7461250" y="5524500"/>
          <p14:tracePt t="1460619" x="7543800" y="5530850"/>
          <p14:tracePt t="1460635" x="7575550" y="5530850"/>
          <p14:tracePt t="1460669" x="7524750" y="5530850"/>
          <p14:tracePt t="1460685" x="7429500" y="5524500"/>
          <p14:tracePt t="1460702" x="7188200" y="5524500"/>
          <p14:tracePt t="1460721" x="6965950" y="5562600"/>
          <p14:tracePt t="1460738" x="6813550" y="5632450"/>
          <p14:tracePt t="1460752" x="6705600" y="5715000"/>
          <p14:tracePt t="1460768" x="6673850" y="5772150"/>
          <p14:tracePt t="1460785" x="6673850" y="5797550"/>
          <p14:tracePt t="1460802" x="6680200" y="5803900"/>
          <p14:tracePt t="1460819" x="6762750" y="5829300"/>
          <p14:tracePt t="1460835" x="6858000" y="5835650"/>
          <p14:tracePt t="1460852" x="6934200" y="5835650"/>
          <p14:tracePt t="1460868" x="6985000" y="5816600"/>
          <p14:tracePt t="1460885" x="7004050" y="5797550"/>
          <p14:tracePt t="1460902" x="6997700" y="5765800"/>
          <p14:tracePt t="1460918" x="6953250" y="5695950"/>
          <p14:tracePt t="1460935" x="6883400" y="5632450"/>
          <p14:tracePt t="1460952" x="6788150" y="5626100"/>
          <p14:tracePt t="1460968" x="6762750" y="5651500"/>
          <p14:tracePt t="1460985" x="6769100" y="5683250"/>
          <p14:tracePt t="1461002" x="6838950" y="5727700"/>
          <p14:tracePt t="1461018" x="6953250" y="5784850"/>
          <p14:tracePt t="1461035" x="7143750" y="5829300"/>
          <p14:tracePt t="1461052" x="7410450" y="5842000"/>
          <p14:tracePt t="1461068" x="7759700" y="5854700"/>
          <p14:tracePt t="1461085" x="8128000" y="5816600"/>
          <p14:tracePt t="1461102" x="8261350" y="5772150"/>
          <p14:tracePt t="1461118" x="8299450" y="5759450"/>
          <p14:tracePt t="1461135" x="8299450" y="5740400"/>
          <p14:tracePt t="1461152" x="8280400" y="5715000"/>
          <p14:tracePt t="1461168" x="8242300" y="5695950"/>
          <p14:tracePt t="1461185" x="8204200" y="5695950"/>
          <p14:tracePt t="1461202" x="8134350" y="5708650"/>
          <p14:tracePt t="1461218" x="8064500" y="5721350"/>
          <p14:tracePt t="1461235" x="8020050" y="5740400"/>
          <p14:tracePt t="1461251" x="8001000" y="5753100"/>
          <p14:tracePt t="1461268" x="7994650" y="5753100"/>
          <p14:tracePt t="1461366" x="8001000" y="5759450"/>
          <p14:tracePt t="1461374" x="8045450" y="5759450"/>
          <p14:tracePt t="1461385" x="8083550" y="5765800"/>
          <p14:tracePt t="1461401" x="8197850" y="5772150"/>
          <p14:tracePt t="1461418" x="8375650" y="5784850"/>
          <p14:tracePt t="1461435" x="8604250" y="5765800"/>
          <p14:tracePt t="1461451" x="8705850" y="5746750"/>
          <p14:tracePt t="1461468" x="8718550" y="5727700"/>
          <p14:tracePt t="1461485" x="8712200" y="5715000"/>
          <p14:tracePt t="1461501" x="8636000" y="5664200"/>
          <p14:tracePt t="1461518" x="8528050" y="5645150"/>
          <p14:tracePt t="1461534" x="8394700" y="5645150"/>
          <p14:tracePt t="1461551" x="8191500" y="5651500"/>
          <p14:tracePt t="1461568" x="8001000" y="5708650"/>
          <p14:tracePt t="1461584" x="7912100" y="5746750"/>
          <p14:tracePt t="1461601" x="7893050" y="5797550"/>
          <p14:tracePt t="1461618" x="7893050" y="5816600"/>
          <p14:tracePt t="1461634" x="7905750" y="5829300"/>
          <p14:tracePt t="1461651" x="7912100" y="5835650"/>
          <p14:tracePt t="1461710" x="7842250" y="5829300"/>
          <p14:tracePt t="1461718" x="7747000" y="5797550"/>
          <p14:tracePt t="1461726" x="7626350" y="5765800"/>
          <p14:tracePt t="1461735" x="7486650" y="5727700"/>
          <p14:tracePt t="1461751" x="7137400" y="5664200"/>
          <p14:tracePt t="1461768" x="6800850" y="5645150"/>
          <p14:tracePt t="1461785" x="6546850" y="5695950"/>
          <p14:tracePt t="1461801" x="6451600" y="5746750"/>
          <p14:tracePt t="1461818" x="6438900" y="5759450"/>
          <p14:tracePt t="1461834" x="6438900" y="5765800"/>
          <p14:tracePt t="1461851" x="6457950" y="5784850"/>
          <p14:tracePt t="1461868" x="6483350" y="5791200"/>
          <p14:tracePt t="1461884" x="6534150" y="5797550"/>
          <p14:tracePt t="1461901" x="6591300" y="5797550"/>
          <p14:tracePt t="1461918" x="6610350" y="5784850"/>
          <p14:tracePt t="1461934" x="6616700" y="5784850"/>
          <p14:tracePt t="1461951" x="6616700" y="5778500"/>
          <p14:tracePt t="1461967" x="6597650" y="5753100"/>
          <p14:tracePt t="1461984" x="6540500" y="5727700"/>
          <p14:tracePt t="1462001" x="6451600" y="5708650"/>
          <p14:tracePt t="1462017" x="6350000" y="5708650"/>
          <p14:tracePt t="1462034" x="6242050" y="5708650"/>
          <p14:tracePt t="1462051" x="6083300" y="5740400"/>
          <p14:tracePt t="1462067" x="5937250" y="5791200"/>
          <p14:tracePt t="1462084" x="5822950" y="5835650"/>
          <p14:tracePt t="1462101" x="5746750" y="5873750"/>
          <p14:tracePt t="1462118" x="5740400" y="5892800"/>
          <p14:tracePt t="1462134" x="5740400" y="5899150"/>
          <p14:tracePt t="1462151" x="5753100" y="5911850"/>
          <p14:tracePt t="1462167" x="5835650" y="5943600"/>
          <p14:tracePt t="1462184" x="5969000" y="5943600"/>
          <p14:tracePt t="1462201" x="6102350" y="5911850"/>
          <p14:tracePt t="1462218" x="6159500" y="5880100"/>
          <p14:tracePt t="1462234" x="6172200" y="5854700"/>
          <p14:tracePt t="1462251" x="6172200" y="5842000"/>
          <p14:tracePt t="1462267" x="6146800" y="5803900"/>
          <p14:tracePt t="1462284" x="6089650" y="5765800"/>
          <p14:tracePt t="1462301" x="6032500" y="5759450"/>
          <p14:tracePt t="1462317" x="5969000" y="5759450"/>
          <p14:tracePt t="1462334" x="5905500" y="5778500"/>
          <p14:tracePt t="1462351" x="5873750" y="5797550"/>
          <p14:tracePt t="1462367" x="5873750" y="5810250"/>
          <p14:tracePt t="1462384" x="5873750" y="5816600"/>
          <p14:tracePt t="1462401" x="5873750" y="5829300"/>
          <p14:tracePt t="1462417" x="5873750" y="5835650"/>
          <p14:tracePt t="1462434" x="5880100" y="5835650"/>
          <p14:tracePt t="1462516" x="5873750" y="5835650"/>
          <p14:tracePt t="1462532" x="5861050" y="5835650"/>
          <p14:tracePt t="1462542" x="5854700" y="5835650"/>
          <p14:tracePt t="1462554" x="5842000" y="5835650"/>
          <p14:tracePt t="1462586" x="5842000" y="5842000"/>
          <p14:tracePt t="1462600" x="5842000" y="5854700"/>
          <p14:tracePt t="1462617" x="5854700" y="5867400"/>
          <p14:tracePt t="1462634" x="5867400" y="5873750"/>
          <p14:tracePt t="1462650" x="5880100" y="5873750"/>
          <p14:tracePt t="1462667" x="5892800" y="5873750"/>
          <p14:tracePt t="1462684" x="5899150" y="5873750"/>
          <p14:tracePt t="1462717" x="5873750" y="5842000"/>
          <p14:tracePt t="1462734" x="5835650" y="5829300"/>
          <p14:tracePt t="1462750" x="5816600" y="5829300"/>
          <p14:tracePt t="1462767" x="5784850" y="5835650"/>
          <p14:tracePt t="1462784" x="5753100" y="5880100"/>
          <p14:tracePt t="1462800" x="5727700" y="5937250"/>
          <p14:tracePt t="1462817" x="5727700" y="5956300"/>
          <p14:tracePt t="1462834" x="5727700" y="5975350"/>
          <p14:tracePt t="1462850" x="5727700" y="5981700"/>
          <p14:tracePt t="1462867" x="5727700" y="5988050"/>
          <p14:tracePt t="1462906" x="5721350" y="5981700"/>
          <p14:tracePt t="1462913" x="5715000" y="5969000"/>
          <p14:tracePt t="1462921" x="5683250" y="5962650"/>
          <p14:tracePt t="1462933" x="5657850" y="5943600"/>
          <p14:tracePt t="1462950" x="5549900" y="5930900"/>
          <p14:tracePt t="1462967" x="5486400" y="5930900"/>
          <p14:tracePt t="1462969" x="5461000" y="5930900"/>
          <p14:tracePt t="1462983" x="5422900" y="5943600"/>
          <p14:tracePt t="1463000" x="5384800" y="5956300"/>
          <p14:tracePt t="1463017" x="5353050" y="5962650"/>
          <p14:tracePt t="1463033" x="5327650" y="5969000"/>
          <p14:tracePt t="1463050" x="5302250" y="5969000"/>
          <p14:tracePt t="1463067" x="5276850" y="5962650"/>
          <p14:tracePt t="1463083" x="5257800" y="5949950"/>
          <p14:tracePt t="1463100" x="5245100" y="5937250"/>
          <p14:tracePt t="1463180" x="5245100" y="5930900"/>
          <p14:tracePt t="1463194" x="5245100" y="5918200"/>
          <p14:tracePt t="1463203" x="5251450" y="5911850"/>
          <p14:tracePt t="1463215" x="5251450" y="5905500"/>
          <p14:tracePt t="1463232" x="5270500" y="5886450"/>
          <p14:tracePt t="1463249" x="5276850" y="5880100"/>
          <p14:tracePt t="1463266" x="5289550" y="5873750"/>
          <p14:tracePt t="1463283" x="5295900" y="5867400"/>
          <p14:tracePt t="1463300" x="5308600" y="5854700"/>
          <p14:tracePt t="1463317" x="5321300" y="5842000"/>
          <p14:tracePt t="1463333" x="5327650" y="5822950"/>
          <p14:tracePt t="1463350" x="5340350" y="5810250"/>
          <p14:tracePt t="1463366" x="5346700" y="5791200"/>
          <p14:tracePt t="1463383" x="5346700" y="5784850"/>
          <p14:tracePt t="1463400" x="5353050" y="5772150"/>
          <p14:tracePt t="1463501" x="5353050" y="5765800"/>
          <p14:tracePt t="1463976" x="5353050" y="5759450"/>
          <p14:tracePt t="1463984" x="5353050" y="5753100"/>
          <p14:tracePt t="1463999" x="5365750" y="5753100"/>
          <p14:tracePt t="1464016" x="5372100" y="5746750"/>
          <p14:tracePt t="1464033" x="5403850" y="5746750"/>
          <p14:tracePt t="1464049" x="5461000" y="5753100"/>
          <p14:tracePt t="1464066" x="5524500" y="5765800"/>
          <p14:tracePt t="1464083" x="5568950" y="5765800"/>
          <p14:tracePt t="1464099" x="5600700" y="5765800"/>
          <p14:tracePt t="1464116" x="5638800" y="5772150"/>
          <p14:tracePt t="1464132" x="5689600" y="5772150"/>
          <p14:tracePt t="1464149" x="5727700" y="5778500"/>
          <p14:tracePt t="1464166" x="5778500" y="5778500"/>
          <p14:tracePt t="1464183" x="5797550" y="5778500"/>
          <p14:tracePt t="1464199" x="5829300" y="5778500"/>
          <p14:tracePt t="1464216" x="5848350" y="5759450"/>
          <p14:tracePt t="1464233" x="5861050" y="5740400"/>
          <p14:tracePt t="1464249" x="5867400" y="5708650"/>
          <p14:tracePt t="1464266" x="5867400" y="5702300"/>
          <p14:tracePt t="1464344" x="5861050" y="5702300"/>
          <p14:tracePt t="1464360" x="5861050" y="5715000"/>
          <p14:tracePt t="1464369" x="5854700" y="5727700"/>
          <p14:tracePt t="1464382" x="5842000" y="5753100"/>
          <p14:tracePt t="1464399" x="5829300" y="5791200"/>
          <p14:tracePt t="1464416" x="5829300" y="5829300"/>
          <p14:tracePt t="1464432" x="5822950" y="5886450"/>
          <p14:tracePt t="1464449" x="5816600" y="5943600"/>
          <p14:tracePt t="1464466" x="5816600" y="5962650"/>
          <p14:tracePt t="1464482" x="5816600" y="5969000"/>
          <p14:tracePt t="1464530" x="5835650" y="5969000"/>
          <p14:tracePt t="1464538" x="5854700" y="5969000"/>
          <p14:tracePt t="1464549" x="5873750" y="5969000"/>
          <p14:tracePt t="1464565" x="5905500" y="5949950"/>
          <p14:tracePt t="1464582" x="5918200" y="5937250"/>
          <p14:tracePt t="1464599" x="5924550" y="5924550"/>
          <p14:tracePt t="1464615" x="5943600" y="5905500"/>
          <p14:tracePt t="1464632" x="5956300" y="5873750"/>
          <p14:tracePt t="1464649" x="5969000" y="5861050"/>
          <p14:tracePt t="1464665" x="5981700" y="5854700"/>
          <p14:tracePt t="1464682" x="5981700" y="5848350"/>
          <p14:tracePt t="1464699" x="5988050" y="5835650"/>
          <p14:tracePt t="1464715" x="5988050" y="5810250"/>
          <p14:tracePt t="1464732" x="5988050" y="5778500"/>
          <p14:tracePt t="1464749" x="6000750" y="5734050"/>
          <p14:tracePt t="1464765" x="6013450" y="5708650"/>
          <p14:tracePt t="1464782" x="6032500" y="5651500"/>
          <p14:tracePt t="1464799" x="6051550" y="5613400"/>
          <p14:tracePt t="1464815" x="6070600" y="5581650"/>
          <p14:tracePt t="1464832" x="6076950" y="5568950"/>
          <p14:tracePt t="1464914" x="6076950" y="5581650"/>
          <p14:tracePt t="1464930" x="6076950" y="5607050"/>
          <p14:tracePt t="1464938" x="6076950" y="5626100"/>
          <p14:tracePt t="1464949" x="6076950" y="5651500"/>
          <p14:tracePt t="1464965" x="6070600" y="5695950"/>
          <p14:tracePt t="1464982" x="6076950" y="5740400"/>
          <p14:tracePt t="1464985" x="6076950" y="5759450"/>
          <p14:tracePt t="1464998" x="6083300" y="5778500"/>
          <p14:tracePt t="1465015" x="6102350" y="5822950"/>
          <p14:tracePt t="1465032" x="6121400" y="5848350"/>
          <p14:tracePt t="1465048" x="6127750" y="5861050"/>
          <p14:tracePt t="1465065" x="6127750" y="586740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04800" y="6203997"/>
            <a:ext cx="8371655" cy="654004"/>
          </a:xfrm>
        </p:spPr>
        <p:txBody>
          <a:bodyPr/>
          <a:lstStyle/>
          <a:p>
            <a:pPr>
              <a:buFont typeface="Wingdings" panose="05000000000000000000" pitchFamily="2" charset="2"/>
              <a:buChar char="v"/>
            </a:pPr>
            <a:r>
              <a:rPr lang="fr-FR" dirty="0" smtClean="0"/>
              <a:t>Voir extrait du (assez mauvais) </a:t>
            </a:r>
            <a:r>
              <a:rPr lang="fr-FR" dirty="0" err="1" smtClean="0"/>
              <a:t>drama</a:t>
            </a:r>
            <a:r>
              <a:rPr lang="fr-FR" dirty="0" smtClean="0"/>
              <a:t>, </a:t>
            </a:r>
            <a:r>
              <a:rPr lang="fr-FR" altLang="zh-TW" dirty="0" smtClean="0">
                <a:solidFill>
                  <a:schemeClr val="accent2"/>
                </a:solidFill>
              </a:rPr>
              <a:t>99.9-</a:t>
            </a:r>
            <a:r>
              <a:rPr lang="zh-TW" altLang="fr-FR" dirty="0" smtClean="0">
                <a:solidFill>
                  <a:schemeClr val="accent2"/>
                </a:solidFill>
                <a:latin typeface="MS Gothic" panose="020B0609070205080204" pitchFamily="49" charset="-128"/>
                <a:ea typeface="MS Gothic" panose="020B0609070205080204" pitchFamily="49" charset="-128"/>
              </a:rPr>
              <a:t>刑</a:t>
            </a:r>
            <a:r>
              <a:rPr lang="zh-TW" altLang="fr-FR" dirty="0">
                <a:solidFill>
                  <a:schemeClr val="accent2"/>
                </a:solidFill>
                <a:latin typeface="MS Gothic" panose="020B0609070205080204" pitchFamily="49" charset="-128"/>
                <a:ea typeface="MS Gothic" panose="020B0609070205080204" pitchFamily="49" charset="-128"/>
              </a:rPr>
              <a:t>事専門弁護士</a:t>
            </a:r>
            <a:endParaRPr lang="fr-FR" dirty="0">
              <a:solidFill>
                <a:schemeClr val="accent2"/>
              </a:solidFill>
              <a:latin typeface="MS Gothic" panose="020B0609070205080204" pitchFamily="49" charset="-128"/>
              <a:ea typeface="MS Gothic" panose="020B0609070205080204" pitchFamily="49" charset="-128"/>
            </a:endParaRPr>
          </a:p>
        </p:txBody>
      </p:sp>
      <p:pic>
        <p:nvPicPr>
          <p:cNvPr id="4107" name="Picture 11" descr="åäºäºä»¶ã®æç½ªçã®é«ãã¨ãã®çç±ï½æç½ªå¤æ±ºãåé¿ããããã«å¿è¦ãªä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68" y="1409779"/>
            <a:ext cx="7880063" cy="479421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eur droit avec flèche 8"/>
          <p:cNvCxnSpPr/>
          <p:nvPr/>
        </p:nvCxnSpPr>
        <p:spPr>
          <a:xfrm flipH="1" flipV="1">
            <a:off x="2195736" y="3046229"/>
            <a:ext cx="432048" cy="119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2627784" y="2900149"/>
            <a:ext cx="2331302" cy="530915"/>
          </a:xfrm>
          <a:prstGeom prst="rect">
            <a:avLst/>
          </a:prstGeom>
          <a:noFill/>
          <a:ln>
            <a:solidFill>
              <a:schemeClr val="accent1"/>
            </a:solidFill>
          </a:ln>
        </p:spPr>
        <p:txBody>
          <a:bodyPr wrap="square" rtlCol="0">
            <a:spAutoFit/>
          </a:bodyPr>
          <a:lstStyle/>
          <a:p>
            <a:r>
              <a:rPr lang="ja-JP" altLang="fr-FR" dirty="0" smtClean="0"/>
              <a:t>第</a:t>
            </a:r>
            <a:r>
              <a:rPr lang="fr-FR" altLang="ja-JP" dirty="0" smtClean="0"/>
              <a:t>1</a:t>
            </a:r>
            <a:r>
              <a:rPr lang="ja-JP" altLang="fr-FR" dirty="0" smtClean="0"/>
              <a:t>次交通戦争</a:t>
            </a:r>
            <a:endParaRPr lang="fr-FR" altLang="ja-JP" dirty="0" smtClean="0"/>
          </a:p>
          <a:p>
            <a:r>
              <a:rPr lang="fr-FR" sz="1050" dirty="0">
                <a:hlinkClick r:id="rId3"/>
              </a:rPr>
              <a:t>http://www.jtsa.or.jp/topics/T-288.html</a:t>
            </a:r>
            <a:endParaRPr lang="fr-FR" dirty="0"/>
          </a:p>
        </p:txBody>
      </p:sp>
      <p:sp>
        <p:nvSpPr>
          <p:cNvPr id="12" name="Titre 1"/>
          <p:cNvSpPr txBox="1">
            <a:spLocks/>
          </p:cNvSpPr>
          <p:nvPr/>
        </p:nvSpPr>
        <p:spPr>
          <a:xfrm>
            <a:off x="304800" y="332656"/>
            <a:ext cx="8686800" cy="8382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smtClean="0"/>
              <a:t>Un taux de condamnation à 99,9%</a:t>
            </a:r>
            <a:endParaRPr lang="fr-FR" dirty="0"/>
          </a:p>
        </p:txBody>
      </p:sp>
    </p:spTree>
    <p:extLst>
      <p:ext uri="{BB962C8B-B14F-4D97-AF65-F5344CB8AC3E}">
        <p14:creationId xmlns:p14="http://schemas.microsoft.com/office/powerpoint/2010/main" val="1089143609"/>
      </p:ext>
    </p:extLst>
  </p:cSld>
  <p:clrMapOvr>
    <a:masterClrMapping/>
  </p:clrMapOvr>
  <p:transition spd="slow" advTm="879850">
    <p:push dir="u"/>
  </p:transition>
  <p:timing>
    <p:tnLst>
      <p:par>
        <p:cTn id="1" dur="indefinite" restart="never" nodeType="tmRoot"/>
      </p:par>
    </p:tnLst>
  </p:timing>
  <p:extLst mod="1">
    <p:ext uri="{3A86A75C-4F4B-4683-9AE1-C65F6400EC91}">
      <p14:laserTraceLst xmlns:p14="http://schemas.microsoft.com/office/powerpoint/2010/main">
        <p14:tracePtLst>
          <p14:tracePt t="10221" x="6108700" y="5842000"/>
          <p14:tracePt t="10229" x="6045200" y="5778500"/>
          <p14:tracePt t="10235" x="5949950" y="5721350"/>
          <p14:tracePt t="10245" x="5861050" y="5657850"/>
          <p14:tracePt t="10259" x="5619750" y="5486400"/>
          <p14:tracePt t="10276" x="5359400" y="5314950"/>
          <p14:tracePt t="10293" x="5010150" y="5054600"/>
          <p14:tracePt t="10310" x="4660900" y="4826000"/>
          <p14:tracePt t="10327" x="4413250" y="4648200"/>
          <p14:tracePt t="10343" x="4311650" y="4540250"/>
          <p14:tracePt t="10361" x="4184650" y="4381500"/>
          <p14:tracePt t="10376" x="4133850" y="4324350"/>
          <p14:tracePt t="10393" x="4133850" y="4318000"/>
          <p14:tracePt t="10673" x="4127500" y="4318000"/>
          <p14:tracePt t="10681" x="4127500" y="4324350"/>
          <p14:tracePt t="10692" x="4127500" y="4343400"/>
          <p14:tracePt t="10709" x="4127500" y="4362450"/>
          <p14:tracePt t="10726" x="4127500" y="4381500"/>
          <p14:tracePt t="10743" x="4114800" y="4400550"/>
          <p14:tracePt t="10759" x="4076700" y="4445000"/>
          <p14:tracePt t="10776" x="4006850" y="4502150"/>
          <p14:tracePt t="10792" x="3943350" y="4578350"/>
          <p14:tracePt t="10809" x="3867150" y="4667250"/>
          <p14:tracePt t="10826" x="3803650" y="4724400"/>
          <p14:tracePt t="10842" x="3733800" y="4762500"/>
          <p14:tracePt t="10859" x="3676650" y="4800600"/>
          <p14:tracePt t="10877" x="3549650" y="4832350"/>
          <p14:tracePt t="10892" x="3492500" y="4864100"/>
          <p14:tracePt t="10909" x="3467100" y="4876800"/>
          <p14:tracePt t="10926" x="3460750" y="4876800"/>
          <p14:tracePt t="11267" x="3454400" y="4876800"/>
          <p14:tracePt t="11337" x="3448050" y="4876800"/>
          <p14:tracePt t="11369" x="3441700" y="4876800"/>
          <p14:tracePt t="11377" x="3441700" y="4870450"/>
          <p14:tracePt t="11385" x="3441700" y="4864100"/>
          <p14:tracePt t="11509" x="3441700" y="4870450"/>
          <p14:tracePt t="11517" x="3448050" y="4876800"/>
          <p14:tracePt t="11526" x="3473450" y="4889500"/>
          <p14:tracePt t="11542" x="3486150" y="4908550"/>
          <p14:tracePt t="11558" x="3505200" y="4927600"/>
          <p14:tracePt t="11575" x="3536950" y="4946650"/>
          <p14:tracePt t="11592" x="3594100" y="4972050"/>
          <p14:tracePt t="11608" x="3733800" y="5003800"/>
          <p14:tracePt t="11625" x="3867150" y="5035550"/>
          <p14:tracePt t="11641" x="4013200" y="5048250"/>
          <p14:tracePt t="11658" x="4203700" y="5035550"/>
          <p14:tracePt t="11675" x="4311650" y="5035550"/>
          <p14:tracePt t="11691" x="4457700" y="5035550"/>
          <p14:tracePt t="11708" x="4629150" y="5041900"/>
          <p14:tracePt t="11725" x="4845050" y="5041900"/>
          <p14:tracePt t="11742" x="5340350" y="5010150"/>
          <p14:tracePt t="11758" x="5575300" y="4991100"/>
          <p14:tracePt t="11775" x="5689600" y="4972050"/>
          <p14:tracePt t="11792" x="5861050" y="4959350"/>
          <p14:tracePt t="11808" x="5994400" y="4959350"/>
          <p14:tracePt t="11825" x="6165850" y="4940300"/>
          <p14:tracePt t="11842" x="6286500" y="4927600"/>
          <p14:tracePt t="11858" x="6375400" y="4927600"/>
          <p14:tracePt t="11875" x="6483350" y="4927600"/>
          <p14:tracePt t="11892" x="6565900" y="4933950"/>
          <p14:tracePt t="11908" x="6743700" y="4946650"/>
          <p14:tracePt t="11925" x="6832600" y="4965700"/>
          <p14:tracePt t="11941" x="6902450" y="4978400"/>
          <p14:tracePt t="11958" x="7016750" y="5010150"/>
          <p14:tracePt t="11975" x="7137400" y="5029200"/>
          <p14:tracePt t="11991" x="7219950" y="5035550"/>
          <p14:tracePt t="12008" x="7327900" y="5048250"/>
          <p14:tracePt t="12025" x="7359650" y="5054600"/>
          <p14:tracePt t="12042" x="7378700" y="5054600"/>
          <p14:tracePt t="12058" x="7391400" y="5067300"/>
          <p14:tracePt t="12075" x="7423150" y="5080000"/>
          <p14:tracePt t="12091" x="7467600" y="5111750"/>
          <p14:tracePt t="12108" x="7550150" y="5149850"/>
          <p14:tracePt t="12125" x="7607300" y="5175250"/>
          <p14:tracePt t="12141" x="7689850" y="5194300"/>
          <p14:tracePt t="12158" x="7766050" y="5238750"/>
          <p14:tracePt t="12175" x="7842250" y="5314950"/>
          <p14:tracePt t="12191" x="7918450" y="5378450"/>
          <p14:tracePt t="12208" x="7988300" y="5454650"/>
          <p14:tracePt t="12225" x="8032750" y="5480050"/>
          <p14:tracePt t="12241" x="8058150" y="5499100"/>
          <p14:tracePt t="12275" x="8058150" y="5505450"/>
          <p14:tracePt t="12291" x="8058150" y="5530850"/>
          <p14:tracePt t="12308" x="8058150" y="5556250"/>
          <p14:tracePt t="12325" x="8058150" y="5568950"/>
          <p14:tracePt t="12341" x="8051800" y="5575300"/>
          <p14:tracePt t="12358" x="8045450" y="5581650"/>
          <p14:tracePt t="12375" x="8013700" y="5581650"/>
          <p14:tracePt t="12391" x="7937500" y="5575300"/>
          <p14:tracePt t="12408" x="7753350" y="5524500"/>
          <p14:tracePt t="12425" x="7524750" y="5518150"/>
          <p14:tracePt t="12441" x="7232650" y="5480050"/>
          <p14:tracePt t="12458" x="6858000" y="5448300"/>
          <p14:tracePt t="12474" x="6311900" y="5403850"/>
          <p14:tracePt t="12491" x="5632450" y="5353050"/>
          <p14:tracePt t="12508" x="4737100" y="5353050"/>
          <p14:tracePt t="12525" x="4146550" y="5397500"/>
          <p14:tracePt t="12541" x="3683000" y="5441950"/>
          <p14:tracePt t="12558" x="3282950" y="5505450"/>
          <p14:tracePt t="12575" x="2959100" y="5594350"/>
          <p14:tracePt t="12591" x="2660650" y="5651500"/>
          <p14:tracePt t="12608" x="2520950" y="5664200"/>
          <p14:tracePt t="12624" x="2355850" y="5676900"/>
          <p14:tracePt t="12641" x="2260600" y="5715000"/>
          <p14:tracePt t="12657" x="2146300" y="5759450"/>
          <p14:tracePt t="12674" x="2063750" y="5772150"/>
          <p14:tracePt t="12691" x="1981200" y="5759450"/>
          <p14:tracePt t="12707" x="1873250" y="5759450"/>
          <p14:tracePt t="12724" x="1778000" y="5759450"/>
          <p14:tracePt t="12741" x="1708150" y="5759450"/>
          <p14:tracePt t="12758" x="1638300" y="5772150"/>
          <p14:tracePt t="12775" x="1555750" y="5791200"/>
          <p14:tracePt t="12791" x="1485900" y="5822950"/>
          <p14:tracePt t="12808" x="1428750" y="5861050"/>
          <p14:tracePt t="12824" x="1371600" y="5924550"/>
          <p14:tracePt t="12841" x="1339850" y="6019800"/>
          <p14:tracePt t="12857" x="1333500" y="6089650"/>
          <p14:tracePt t="12874" x="1333500" y="6115050"/>
          <p14:tracePt t="12939" x="1339850" y="6121400"/>
          <p14:tracePt t="12947" x="1346200" y="6121400"/>
          <p14:tracePt t="12957" x="1352550" y="6127750"/>
          <p14:tracePt t="12974" x="1371600" y="6140450"/>
          <p14:tracePt t="12991" x="1390650" y="6140450"/>
          <p14:tracePt t="13007" x="1409700" y="6140450"/>
          <p14:tracePt t="13025" x="1422400" y="6140450"/>
          <p14:tracePt t="13042" x="1435100" y="6140450"/>
          <p14:tracePt t="13065" x="1441450" y="6140450"/>
          <p14:tracePt t="13157" x="1447800" y="6140450"/>
          <p14:tracePt t="13213" x="1454150" y="6134100"/>
          <p14:tracePt t="13221" x="1460500" y="6134100"/>
          <p14:tracePt t="13229" x="1466850" y="6134100"/>
          <p14:tracePt t="13241" x="1473200" y="6134100"/>
          <p14:tracePt t="13257" x="1479550" y="6134100"/>
          <p14:tracePt t="13274" x="1492250" y="6134100"/>
          <p14:tracePt t="13291" x="1492250" y="6127750"/>
          <p14:tracePt t="13307" x="1498600" y="6127750"/>
          <p14:tracePt t="13324" x="1504950" y="6121400"/>
          <p14:tracePt t="13357" x="1517650" y="6115050"/>
          <p14:tracePt t="13374" x="1524000" y="6108700"/>
          <p14:tracePt t="13390" x="1530350" y="6102350"/>
          <p14:tracePt t="13407" x="1543050" y="6089650"/>
          <p14:tracePt t="13424" x="1549400" y="6083300"/>
          <p14:tracePt t="13440" x="1549400" y="6076950"/>
          <p14:tracePt t="13641" x="1555750" y="6076950"/>
          <p14:tracePt t="13665" x="1562100" y="6076950"/>
          <p14:tracePt t="13681" x="1568450" y="6076950"/>
          <p14:tracePt t="13689" x="1581150" y="6076950"/>
          <p14:tracePt t="13713" x="1593850" y="6076950"/>
          <p14:tracePt t="13721" x="1593850" y="6083300"/>
          <p14:tracePt t="13729" x="1600200" y="6083300"/>
          <p14:tracePt t="13740" x="1600200" y="6089650"/>
          <p14:tracePt t="13757" x="1600200" y="6096000"/>
          <p14:tracePt t="13773" x="1606550" y="6096000"/>
          <p14:tracePt t="13790" x="1612900" y="6102350"/>
          <p14:tracePt t="13931" x="1612900" y="6108700"/>
          <p14:tracePt t="13947" x="1619250" y="6108700"/>
          <p14:tracePt t="13955" x="1619250" y="6115050"/>
          <p14:tracePt t="13963" x="1619250" y="6121400"/>
          <p14:tracePt t="13973" x="1619250" y="6127750"/>
          <p14:tracePt t="14143" x="1619250" y="6134100"/>
          <p14:tracePt t="14931" x="1619250" y="6140450"/>
          <p14:tracePt t="15009" x="1619250" y="6146800"/>
          <p14:tracePt t="15017" x="1619250" y="6191250"/>
          <p14:tracePt t="15026" x="1625600" y="6223000"/>
          <p14:tracePt t="15039" x="1638300" y="6267450"/>
          <p14:tracePt t="15056" x="1657350" y="6350000"/>
          <p14:tracePt t="15072" x="1663700" y="6388100"/>
          <p14:tracePt t="15089" x="1676400" y="6400800"/>
          <p14:tracePt t="15105" x="1676400" y="6407150"/>
          <p14:tracePt t="15122" x="1682750" y="6413500"/>
          <p14:tracePt t="15345" x="1682750" y="6407150"/>
          <p14:tracePt t="15369" x="1682750" y="6400800"/>
          <p14:tracePt t="15393" x="1682750" y="6394450"/>
          <p14:tracePt t="15399" x="1682750" y="6388100"/>
          <p14:tracePt t="15415" x="1682750" y="6381750"/>
          <p14:tracePt t="15431" x="1682750" y="6375400"/>
          <p14:tracePt t="15447" x="1682750" y="6369050"/>
          <p14:tracePt t="15456" x="1682750" y="6362700"/>
          <p14:tracePt t="15472" x="1682750" y="6356350"/>
          <p14:tracePt t="15493" x="1682750" y="6350000"/>
          <p14:tracePt t="15517" x="1682750" y="6343650"/>
          <p14:tracePt t="15526" x="1682750" y="6337300"/>
          <p14:tracePt t="15542" x="1682750" y="6330950"/>
          <p14:tracePt t="15571" x="1682750" y="6324600"/>
          <p14:tracePt t="15595" x="1676400" y="6318250"/>
          <p14:tracePt t="15603" x="1676400" y="6311900"/>
          <p14:tracePt t="15626" x="1676400" y="6305550"/>
          <p14:tracePt t="16213" x="1682750" y="6305550"/>
          <p14:tracePt t="16579" x="1682750" y="6299200"/>
          <p14:tracePt t="16588" x="1682750" y="6286500"/>
          <p14:tracePt t="16595" x="1682750" y="6273800"/>
          <p14:tracePt t="16604" x="1682750" y="6261100"/>
          <p14:tracePt t="16621" x="1695450" y="6229350"/>
          <p14:tracePt t="16637" x="1695450" y="6210300"/>
          <p14:tracePt t="16654" x="1695450" y="6197600"/>
          <p14:tracePt t="16671" x="1695450" y="6184900"/>
          <p14:tracePt t="16767" x="1689100" y="6191250"/>
          <p14:tracePt t="16775" x="1689100" y="6197600"/>
          <p14:tracePt t="16787" x="1689100" y="6223000"/>
          <p14:tracePt t="16804" x="1689100" y="6261100"/>
          <p14:tracePt t="16821" x="1689100" y="6299200"/>
          <p14:tracePt t="16838" x="1689100" y="6305550"/>
          <p14:tracePt t="16854" x="1689100" y="6311900"/>
          <p14:tracePt t="17493" x="1689100" y="6305550"/>
          <p14:tracePt t="17501" x="1689100" y="6299200"/>
          <p14:tracePt t="17525" x="1695450" y="6292850"/>
          <p14:tracePt t="17557" x="1708150" y="6286500"/>
          <p14:tracePt t="17571" x="1714500" y="6280150"/>
          <p14:tracePt t="17579" x="1720850" y="6280150"/>
          <p14:tracePt t="17588" x="1733550" y="6273800"/>
          <p14:tracePt t="17603" x="1746250" y="6267450"/>
          <p14:tracePt t="17620" x="1765300" y="6248400"/>
          <p14:tracePt t="17637" x="1784350" y="6216650"/>
          <p14:tracePt t="17653" x="1790700" y="6203950"/>
          <p14:tracePt t="17670" x="1790700" y="6184900"/>
          <p14:tracePt t="17686" x="1797050" y="6178550"/>
          <p14:tracePt t="17703" x="1797050" y="6165850"/>
          <p14:tracePt t="17720" x="1797050" y="6153150"/>
          <p14:tracePt t="17736" x="1790700" y="6153150"/>
          <p14:tracePt t="17753" x="1790700" y="6146800"/>
          <p14:tracePt t="17770" x="1784350" y="6146800"/>
          <p14:tracePt t="17786" x="1771650" y="6140450"/>
          <p14:tracePt t="17803" x="1765300" y="6134100"/>
          <p14:tracePt t="17820" x="1739900" y="6134100"/>
          <p14:tracePt t="17837" x="1720850" y="6134100"/>
          <p14:tracePt t="17853" x="1701800" y="6140450"/>
          <p14:tracePt t="17870" x="1689100" y="6146800"/>
          <p14:tracePt t="17886" x="1682750" y="6153150"/>
          <p14:tracePt t="17903" x="1676400" y="6153150"/>
          <p14:tracePt t="17937" x="1670050" y="6153150"/>
          <p14:tracePt t="18001" x="1670050" y="6159500"/>
          <p14:tracePt t="18165" x="1670050" y="6165850"/>
          <p14:tracePt t="18173" x="1670050" y="6172200"/>
          <p14:tracePt t="18191" x="1670050" y="6178550"/>
          <p14:tracePt t="18203" x="1670050" y="6184900"/>
          <p14:tracePt t="18220" x="1663700" y="6197600"/>
          <p14:tracePt t="18236" x="1663700" y="6203950"/>
          <p14:tracePt t="18253" x="1663700" y="6210300"/>
          <p14:tracePt t="18579" x="1663700" y="6203950"/>
          <p14:tracePt t="18618" x="1663700" y="6197600"/>
          <p14:tracePt t="18767" x="1670050" y="6197600"/>
          <p14:tracePt t="19415" x="1670050" y="6216650"/>
          <p14:tracePt t="19423" x="1670050" y="6235700"/>
          <p14:tracePt t="19435" x="1663700" y="6254750"/>
          <p14:tracePt t="19452" x="1663700" y="6299200"/>
          <p14:tracePt t="19469" x="1657350" y="6330950"/>
          <p14:tracePt t="19485" x="1651000" y="6356350"/>
          <p14:tracePt t="19502" x="1651000" y="6362700"/>
          <p14:tracePt t="19519" x="1651000" y="6375400"/>
          <p14:tracePt t="19535" x="1651000" y="6381750"/>
          <p14:tracePt t="19552" x="1651000" y="6388100"/>
          <p14:tracePt t="19713" x="1651000" y="6375400"/>
          <p14:tracePt t="19727" x="1651000" y="6369050"/>
          <p14:tracePt t="19736" x="1644650" y="6362700"/>
          <p14:tracePt t="19752" x="1644650" y="6356350"/>
          <p14:tracePt t="19805" x="1644650" y="6350000"/>
          <p14:tracePt t="19829" x="1644650" y="6343650"/>
          <p14:tracePt t="19845" x="1644650" y="6337300"/>
          <p14:tracePt t="19947" x="1638300" y="6337300"/>
          <p14:tracePt t="20149" x="1638300" y="6324600"/>
          <p14:tracePt t="20197" x="1638300" y="6318250"/>
          <p14:tracePt t="20229" x="1638300" y="6311900"/>
          <p14:tracePt t="20783" x="1638300" y="6305550"/>
          <p14:tracePt t="20799" x="1638300" y="6299200"/>
          <p14:tracePt t="20807" x="1638300" y="6292850"/>
          <p14:tracePt t="20829" x="1638300" y="6286500"/>
          <p14:tracePt t="20845" x="1638300" y="6280150"/>
          <p14:tracePt t="20870" x="1638300" y="6273800"/>
          <p14:tracePt t="20891" x="1638300" y="6267450"/>
          <p14:tracePt t="20915" x="1638300" y="6261100"/>
          <p14:tracePt t="21149" x="1638300" y="6254750"/>
          <p14:tracePt t="21197" x="1638300" y="6248400"/>
          <p14:tracePt t="21221" x="1638300" y="6242050"/>
          <p14:tracePt t="21227" x="1631950" y="6242050"/>
          <p14:tracePt t="21236" x="1631950" y="6229350"/>
          <p14:tracePt t="21251" x="1625600" y="6210300"/>
          <p14:tracePt t="21267" x="1625600" y="6203950"/>
          <p14:tracePt t="21284" x="1625600" y="6191250"/>
          <p14:tracePt t="21300" x="1625600" y="6184900"/>
          <p14:tracePt t="25455" x="1625600" y="6191250"/>
          <p14:tracePt t="26009" x="1625600" y="6197600"/>
          <p14:tracePt t="26017" x="1631950" y="6197600"/>
          <p14:tracePt t="26033" x="1631950" y="6203950"/>
          <p14:tracePt t="26050" x="1631950" y="6210300"/>
          <p14:tracePt t="26064" x="1638300" y="6216650"/>
          <p14:tracePt t="26080" x="1638300" y="6223000"/>
          <p14:tracePt t="26097" x="1644650" y="6229350"/>
          <p14:tracePt t="26113" x="1651000" y="6235700"/>
          <p14:tracePt t="26130" x="1657350" y="6242050"/>
          <p14:tracePt t="26147" x="1657350" y="6248400"/>
          <p14:tracePt t="26163" x="1663700" y="6248400"/>
          <p14:tracePt t="26180" x="1663700" y="6254750"/>
          <p14:tracePt t="26977" x="1663700" y="6248400"/>
          <p14:tracePt t="27009" x="1663700" y="6242050"/>
          <p14:tracePt t="27517" x="1663700" y="6235700"/>
          <p14:tracePt t="27533" x="1663700" y="6229350"/>
          <p14:tracePt t="27541" x="1657350" y="6223000"/>
          <p14:tracePt t="27549" x="1657350" y="6203950"/>
          <p14:tracePt t="27562" x="1651000" y="6178550"/>
          <p14:tracePt t="27579" x="1644650" y="6172200"/>
          <p14:tracePt t="27595" x="1638300" y="6159500"/>
          <p14:tracePt t="27612" x="1631950" y="6153150"/>
          <p14:tracePt t="27807" x="1625600" y="6153150"/>
          <p14:tracePt t="27837" x="1619250" y="6153150"/>
          <p14:tracePt t="28041" x="1625600" y="6146800"/>
          <p14:tracePt t="28057" x="1631950" y="6140450"/>
          <p14:tracePt t="28071" x="1638300" y="6140450"/>
          <p14:tracePt t="28080" x="1644650" y="6134100"/>
          <p14:tracePt t="28103" x="1657350" y="6121400"/>
          <p14:tracePt t="28113" x="1663700" y="6121400"/>
          <p14:tracePt t="28128" x="1676400" y="6121400"/>
          <p14:tracePt t="28145" x="1689100" y="6115050"/>
          <p14:tracePt t="28161" x="1701800" y="6115050"/>
          <p14:tracePt t="28178" x="1714500" y="6115050"/>
          <p14:tracePt t="28195" x="1720850" y="6115050"/>
          <p14:tracePt t="28211" x="1727200" y="6108700"/>
          <p14:tracePt t="28228" x="1733550" y="6108700"/>
          <p14:tracePt t="28245" x="1739900" y="6108700"/>
          <p14:tracePt t="28353" x="1746250" y="6108700"/>
          <p14:tracePt t="28377" x="1752600" y="6108700"/>
          <p14:tracePt t="28391" x="1765300" y="6108700"/>
          <p14:tracePt t="28399" x="1771650" y="6102350"/>
          <p14:tracePt t="28411" x="1778000" y="6102350"/>
          <p14:tracePt t="28428" x="1797050" y="6102350"/>
          <p14:tracePt t="28445" x="1809750" y="6102350"/>
          <p14:tracePt t="28462" x="1828800" y="6096000"/>
          <p14:tracePt t="28478" x="1835150" y="6089650"/>
          <p14:tracePt t="28495" x="1847850" y="6083300"/>
          <p14:tracePt t="28528" x="1854200" y="6076950"/>
          <p14:tracePt t="28545" x="1860550" y="6076950"/>
          <p14:tracePt t="28563" x="1873250" y="6070600"/>
          <p14:tracePt t="28618" x="1879600" y="6070600"/>
          <p14:tracePt t="28657" x="1879600" y="6064250"/>
          <p14:tracePt t="28665" x="1885950" y="6064250"/>
          <p14:tracePt t="28681" x="1885950" y="6057900"/>
          <p14:tracePt t="28689" x="1892300" y="6057900"/>
          <p14:tracePt t="28698" x="1892300" y="6051550"/>
          <p14:tracePt t="28711" x="1898650" y="6045200"/>
          <p14:tracePt t="28728" x="1898650" y="6038850"/>
          <p14:tracePt t="28891" x="1898650" y="6032500"/>
          <p14:tracePt t="29268" x="1892300" y="6032500"/>
          <p14:tracePt t="29275" x="1892300" y="6038850"/>
          <p14:tracePt t="29399" x="1885950" y="6038850"/>
          <p14:tracePt t="29571" x="1879600" y="6038850"/>
          <p14:tracePt t="29603" x="1873250" y="6038850"/>
          <p14:tracePt t="29626" x="1866900" y="6038850"/>
          <p14:tracePt t="29648" x="1866900" y="6045200"/>
          <p14:tracePt t="29705" x="1860550" y="6045200"/>
          <p14:tracePt t="29713" x="1860550" y="6051550"/>
          <p14:tracePt t="29719" x="1854200" y="6051550"/>
          <p14:tracePt t="29797" x="1847850" y="6051550"/>
          <p14:tracePt t="30563" x="1847850" y="6045200"/>
          <p14:tracePt t="30627" x="1841500" y="6045200"/>
          <p14:tracePt t="33805" x="1847850" y="6045200"/>
          <p14:tracePt t="33821" x="1854200" y="6045200"/>
          <p14:tracePt t="33845" x="1860550" y="6045200"/>
          <p14:tracePt t="33861" x="1866900" y="6045200"/>
          <p14:tracePt t="33869" x="1873250" y="6045200"/>
          <p14:tracePt t="33890" x="1879600" y="6045200"/>
          <p14:tracePt t="33906" x="1892300" y="6045200"/>
          <p14:tracePt t="33914" x="1911350" y="6045200"/>
          <p14:tracePt t="33924" x="1924050" y="6045200"/>
          <p14:tracePt t="33940" x="1936750" y="6045200"/>
          <p14:tracePt t="33957" x="1962150" y="6045200"/>
          <p14:tracePt t="33973" x="2012950" y="6045200"/>
          <p14:tracePt t="33990" x="2051050" y="6051550"/>
          <p14:tracePt t="34007" x="2095500" y="6051550"/>
          <p14:tracePt t="34023" x="2127250" y="6051550"/>
          <p14:tracePt t="34027" x="2133600" y="6051550"/>
          <p14:tracePt t="34040" x="2139950" y="6051550"/>
          <p14:tracePt t="34072" x="2146300" y="6051550"/>
          <p14:tracePt t="34087" x="2152650" y="6051550"/>
          <p14:tracePt t="34181" x="2159000" y="6051550"/>
          <p14:tracePt t="34197" x="2159000" y="6045200"/>
          <p14:tracePt t="34205" x="2165350" y="6045200"/>
          <p14:tracePt t="34219" x="2171700" y="6045200"/>
          <p14:tracePt t="34227" x="2178050" y="6038850"/>
          <p14:tracePt t="34240" x="2190750" y="6038850"/>
          <p14:tracePt t="34257" x="2197100" y="6038850"/>
          <p14:tracePt t="34273" x="2203450" y="6038850"/>
          <p14:tracePt t="34290" x="2209800" y="6038850"/>
          <p14:tracePt t="34307" x="2216150" y="6026150"/>
          <p14:tracePt t="34340" x="2222500" y="6026150"/>
          <p14:tracePt t="34431" x="2222500" y="6019800"/>
          <p14:tracePt t="34485" x="2209800" y="6019800"/>
          <p14:tracePt t="34493" x="2197100" y="6019800"/>
          <p14:tracePt t="34501" x="2197100" y="6026150"/>
          <p14:tracePt t="34509" x="2184400" y="6026150"/>
          <p14:tracePt t="34527" x="2178050" y="6026150"/>
          <p14:tracePt t="34540" x="2171700" y="6038850"/>
          <p14:tracePt t="34556" x="2152650" y="6045200"/>
          <p14:tracePt t="34573" x="2152650" y="6051550"/>
          <p14:tracePt t="34607" x="2146300" y="6051550"/>
          <p14:tracePt t="35017" x="2139950" y="6051550"/>
          <p14:tracePt t="35055" x="2133600" y="6051550"/>
          <p14:tracePt t="35071" x="2127250" y="6051550"/>
          <p14:tracePt t="35095" x="2120900" y="6051550"/>
          <p14:tracePt t="35119" x="2114550" y="6051550"/>
          <p14:tracePt t="35141" x="2108200" y="6051550"/>
          <p14:tracePt t="35149" x="2101850" y="6051550"/>
          <p14:tracePt t="35345" x="2095500" y="6051550"/>
          <p14:tracePt t="35463" x="2095500" y="6045200"/>
          <p14:tracePt t="35477" x="2089150" y="6045200"/>
          <p14:tracePt t="35485" x="2089150" y="6038850"/>
          <p14:tracePt t="35509" x="2089150" y="6032500"/>
          <p14:tracePt t="35539" x="2082800" y="6032500"/>
          <p14:tracePt t="35595" x="2082800" y="6026150"/>
          <p14:tracePt t="35603" x="2076450" y="6026150"/>
          <p14:tracePt t="36899" x="2076450" y="6032500"/>
          <p14:tracePt t="36907" x="2076450" y="6038850"/>
          <p14:tracePt t="36924" x="2076450" y="6045200"/>
          <p14:tracePt t="36931" x="2076450" y="6051550"/>
          <p14:tracePt t="36940" x="2076450" y="6057900"/>
          <p14:tracePt t="36954" x="2076450" y="6064250"/>
          <p14:tracePt t="36971" x="2076450" y="6070600"/>
          <p14:tracePt t="36987" x="2082800" y="6076950"/>
          <p14:tracePt t="37563" x="2076450" y="6076950"/>
          <p14:tracePt t="39632" x="2070100" y="6070600"/>
          <p14:tracePt t="39649" x="2063750" y="6064250"/>
          <p14:tracePt t="39673" x="2057400" y="6064250"/>
          <p14:tracePt t="39689" x="2051050" y="6057900"/>
          <p14:tracePt t="39695" x="2044700" y="6057900"/>
          <p14:tracePt t="39705" x="2038350" y="6057900"/>
          <p14:tracePt t="39719" x="2032000" y="6051550"/>
          <p14:tracePt t="39736" x="2025650" y="6051550"/>
          <p14:tracePt t="39759" x="2025650" y="6045200"/>
          <p14:tracePt t="39768" x="2019300" y="6045200"/>
          <p14:tracePt t="40961" x="2012950" y="6045200"/>
          <p14:tracePt t="40985" x="2006600" y="6045200"/>
          <p14:tracePt t="40993" x="2006600" y="6038850"/>
          <p14:tracePt t="41009" x="2000250" y="6038850"/>
          <p14:tracePt t="43197" x="2000250" y="6032500"/>
          <p14:tracePt t="43203" x="2000250" y="6019800"/>
          <p14:tracePt t="43216" x="1993900" y="6000750"/>
          <p14:tracePt t="43232" x="1987550" y="5962650"/>
          <p14:tracePt t="43249" x="1974850" y="5892800"/>
          <p14:tracePt t="43266" x="1968500" y="5772150"/>
          <p14:tracePt t="43282" x="1968500" y="5676900"/>
          <p14:tracePt t="43299" x="1968500" y="5549900"/>
          <p14:tracePt t="43316" x="1968500" y="5454650"/>
          <p14:tracePt t="43332" x="1968500" y="5353050"/>
          <p14:tracePt t="43349" x="1968500" y="5276850"/>
          <p14:tracePt t="43366" x="1968500" y="5143500"/>
          <p14:tracePt t="43383" x="1968500" y="5060950"/>
          <p14:tracePt t="43399" x="1974850" y="4978400"/>
          <p14:tracePt t="43416" x="1974850" y="4908550"/>
          <p14:tracePt t="43432" x="1974850" y="4838700"/>
          <p14:tracePt t="43449" x="1974850" y="4730750"/>
          <p14:tracePt t="43466" x="1981200" y="4635500"/>
          <p14:tracePt t="43482" x="1981200" y="4559300"/>
          <p14:tracePt t="43499" x="1987550" y="4457700"/>
          <p14:tracePt t="43516" x="1987550" y="4368800"/>
          <p14:tracePt t="43532" x="1987550" y="4241800"/>
          <p14:tracePt t="43549" x="1987550" y="4171950"/>
          <p14:tracePt t="43566" x="1993900" y="4127500"/>
          <p14:tracePt t="43582" x="1993900" y="4083050"/>
          <p14:tracePt t="43599" x="1993900" y="4038600"/>
          <p14:tracePt t="43615" x="1993900" y="3987800"/>
          <p14:tracePt t="43632" x="1993900" y="3905250"/>
          <p14:tracePt t="43648" x="1987550" y="3867150"/>
          <p14:tracePt t="43665" x="1987550" y="3835400"/>
          <p14:tracePt t="43682" x="1987550" y="3816350"/>
          <p14:tracePt t="43699" x="1987550" y="3784600"/>
          <p14:tracePt t="43715" x="1981200" y="3765550"/>
          <p14:tracePt t="43732" x="1981200" y="3740150"/>
          <p14:tracePt t="43749" x="1974850" y="3714750"/>
          <p14:tracePt t="43765" x="1968500" y="3689350"/>
          <p14:tracePt t="43782" x="1962150" y="3670300"/>
          <p14:tracePt t="43815" x="1962150" y="3663950"/>
          <p14:tracePt t="43875" x="1955800" y="3663950"/>
          <p14:tracePt t="43891" x="1949450" y="3670300"/>
          <p14:tracePt t="43899" x="1949450" y="3683000"/>
          <p14:tracePt t="43907" x="1943100" y="3695700"/>
          <p14:tracePt t="43916" x="1943100" y="3702050"/>
          <p14:tracePt t="43932" x="1924050" y="3733800"/>
          <p14:tracePt t="43949" x="1905000" y="3759200"/>
          <p14:tracePt t="43965" x="1879600" y="3778250"/>
          <p14:tracePt t="43982" x="1860550" y="3810000"/>
          <p14:tracePt t="43999" x="1835150" y="3841750"/>
          <p14:tracePt t="44015" x="1809750" y="3879850"/>
          <p14:tracePt t="44032" x="1771650" y="3917950"/>
          <p14:tracePt t="44048" x="1746250" y="3930650"/>
          <p14:tracePt t="44065" x="1739900" y="3943350"/>
          <p14:tracePt t="44082" x="1720850" y="3956050"/>
          <p14:tracePt t="44098" x="1714500" y="3981450"/>
          <p14:tracePt t="44115" x="1695450" y="4019550"/>
          <p14:tracePt t="44133" x="1670050" y="4083050"/>
          <p14:tracePt t="44148" x="1663700" y="4108450"/>
          <p14:tracePt t="44165" x="1651000" y="4152900"/>
          <p14:tracePt t="44182" x="1644650" y="4191000"/>
          <p14:tracePt t="44198" x="1638300" y="4222750"/>
          <p14:tracePt t="44215" x="1638300" y="4248150"/>
          <p14:tracePt t="44231" x="1631950" y="4267200"/>
          <p14:tracePt t="44248" x="1631950" y="4273550"/>
          <p14:tracePt t="44345" x="1625600" y="4260850"/>
          <p14:tracePt t="44353" x="1619250" y="4241800"/>
          <p14:tracePt t="44365" x="1612900" y="4210050"/>
          <p14:tracePt t="44381" x="1612900" y="4171950"/>
          <p14:tracePt t="44398" x="1612900" y="4127500"/>
          <p14:tracePt t="44415" x="1612900" y="4102100"/>
          <p14:tracePt t="44432" x="1606550" y="4083050"/>
          <p14:tracePt t="44448" x="1600200" y="4051300"/>
          <p14:tracePt t="44465" x="1600200" y="4019550"/>
          <p14:tracePt t="44482" x="1593850" y="3981450"/>
          <p14:tracePt t="44498" x="1593850" y="3949700"/>
          <p14:tracePt t="44515" x="1593850" y="3924300"/>
          <p14:tracePt t="44531" x="1600200" y="3873500"/>
          <p14:tracePt t="44548" x="1600200" y="3848100"/>
          <p14:tracePt t="44565" x="1600200" y="3816350"/>
          <p14:tracePt t="44583" x="1606550" y="3784600"/>
          <p14:tracePt t="44598" x="1606550" y="3740150"/>
          <p14:tracePt t="44615" x="1606550" y="3689350"/>
          <p14:tracePt t="44631" x="1612900" y="3632200"/>
          <p14:tracePt t="44648" x="1619250" y="3543300"/>
          <p14:tracePt t="44665" x="1619250" y="3505200"/>
          <p14:tracePt t="44681" x="1619250" y="3467100"/>
          <p14:tracePt t="44698" x="1631950" y="3416300"/>
          <p14:tracePt t="44715" x="1638300" y="3384550"/>
          <p14:tracePt t="44731" x="1638300" y="3352800"/>
          <p14:tracePt t="44748" x="1651000" y="3308350"/>
          <p14:tracePt t="44765" x="1657350" y="3276600"/>
          <p14:tracePt t="44782" x="1670050" y="3225800"/>
          <p14:tracePt t="44798" x="1701800" y="3124200"/>
          <p14:tracePt t="44815" x="1720850" y="3035300"/>
          <p14:tracePt t="44831" x="1746250" y="2952750"/>
          <p14:tracePt t="44848" x="1765300" y="2870200"/>
          <p14:tracePt t="44865" x="1797050" y="2762250"/>
          <p14:tracePt t="44881" x="1847850" y="2647950"/>
          <p14:tracePt t="44899" x="1936750" y="2374900"/>
          <p14:tracePt t="44915" x="2012950" y="2203450"/>
          <p14:tracePt t="44931" x="2082800" y="2051050"/>
          <p14:tracePt t="44948" x="2165350" y="1924050"/>
          <p14:tracePt t="44964" x="2260600" y="1822450"/>
          <p14:tracePt t="44981" x="2343150" y="1739900"/>
          <p14:tracePt t="44998" x="2400300" y="1670050"/>
          <p14:tracePt t="45014" x="2470150" y="1606550"/>
          <p14:tracePt t="45031" x="2546350" y="1524000"/>
          <p14:tracePt t="45048" x="2578100" y="1479550"/>
          <p14:tracePt t="45064" x="2603500" y="1466850"/>
          <p14:tracePt t="45081" x="2616200" y="1460500"/>
          <p14:tracePt t="45098" x="2622550" y="1454150"/>
          <p14:tracePt t="45114" x="2635250" y="1447800"/>
          <p14:tracePt t="45131" x="2641600" y="1447800"/>
          <p14:tracePt t="45148" x="2647950" y="1447800"/>
          <p14:tracePt t="45165" x="2654300" y="1447800"/>
          <p14:tracePt t="45181" x="2660650" y="1447800"/>
          <p14:tracePt t="45214" x="2673350" y="1466850"/>
          <p14:tracePt t="45231" x="2692400" y="1498600"/>
          <p14:tracePt t="45247" x="2711450" y="1524000"/>
          <p14:tracePt t="45264" x="2730500" y="1543050"/>
          <p14:tracePt t="45281" x="2749550" y="1555750"/>
          <p14:tracePt t="45298" x="2787650" y="1574800"/>
          <p14:tracePt t="45314" x="2832100" y="1581150"/>
          <p14:tracePt t="45331" x="2870200" y="1587500"/>
          <p14:tracePt t="45348" x="2940050" y="1581150"/>
          <p14:tracePt t="45364" x="2990850" y="1562100"/>
          <p14:tracePt t="45381" x="3028950" y="1555750"/>
          <p14:tracePt t="45397" x="3035300" y="1549400"/>
          <p14:tracePt t="45453" x="3035300" y="1543050"/>
          <p14:tracePt t="45469" x="3022600" y="1536700"/>
          <p14:tracePt t="45477" x="3009900" y="1536700"/>
          <p14:tracePt t="45485" x="2997200" y="1536700"/>
          <p14:tracePt t="45497" x="2965450" y="1536700"/>
          <p14:tracePt t="45514" x="2927350" y="1555750"/>
          <p14:tracePt t="45531" x="2870200" y="1574800"/>
          <p14:tracePt t="45534" x="2844800" y="1581150"/>
          <p14:tracePt t="45547" x="2794000" y="1606550"/>
          <p14:tracePt t="45564" x="2774950" y="1625600"/>
          <p14:tracePt t="45581" x="2755900" y="1657350"/>
          <p14:tracePt t="45597" x="2749550" y="1676400"/>
          <p14:tracePt t="45614" x="2749550" y="1695450"/>
          <p14:tracePt t="45631" x="2755900" y="1714500"/>
          <p14:tracePt t="45647" x="2774950" y="1733550"/>
          <p14:tracePt t="45664" x="2806700" y="1758950"/>
          <p14:tracePt t="45681" x="2819400" y="1765300"/>
          <p14:tracePt t="45697" x="2832100" y="1765300"/>
          <p14:tracePt t="45730" x="2838450" y="1765300"/>
          <p14:tracePt t="45767" x="2832100" y="1746250"/>
          <p14:tracePt t="45775" x="2813050" y="1720850"/>
          <p14:tracePt t="45784" x="2800350" y="1701800"/>
          <p14:tracePt t="45798" x="2762250" y="1670050"/>
          <p14:tracePt t="45814" x="2730500" y="1651000"/>
          <p14:tracePt t="45831" x="2673350" y="1625600"/>
          <p14:tracePt t="45847" x="2603500" y="1612900"/>
          <p14:tracePt t="45864" x="2546350" y="1612900"/>
          <p14:tracePt t="45880" x="2476500" y="1612900"/>
          <p14:tracePt t="45897" x="2406650" y="1631950"/>
          <p14:tracePt t="45915" x="2355850" y="1676400"/>
          <p14:tracePt t="45930" x="2349500" y="1695450"/>
          <p14:tracePt t="45947" x="2349500" y="1727200"/>
          <p14:tracePt t="45964" x="2349500" y="1765300"/>
          <p14:tracePt t="45980" x="2393950" y="1828800"/>
          <p14:tracePt t="45997" x="2463800" y="1898650"/>
          <p14:tracePt t="46014" x="2584450" y="1955800"/>
          <p14:tracePt t="46030" x="2774950" y="2032000"/>
          <p14:tracePt t="46047" x="2901950" y="2044700"/>
          <p14:tracePt t="46064" x="3028950" y="2051050"/>
          <p14:tracePt t="46080" x="3162300" y="2063750"/>
          <p14:tracePt t="46097" x="3244850" y="2070100"/>
          <p14:tracePt t="46114" x="3276600" y="2070100"/>
          <p14:tracePt t="46130" x="3289300" y="2070100"/>
          <p14:tracePt t="46219" x="3282950" y="2070100"/>
          <p14:tracePt t="46227" x="3276600" y="2070100"/>
          <p14:tracePt t="46235" x="3270250" y="2070100"/>
          <p14:tracePt t="46247" x="3263900" y="2070100"/>
          <p14:tracePt t="46263" x="3213100" y="2082800"/>
          <p14:tracePt t="46280" x="3155950" y="2114550"/>
          <p14:tracePt t="46297" x="3022600" y="2190750"/>
          <p14:tracePt t="46314" x="2959100" y="2235200"/>
          <p14:tracePt t="46330" x="2895600" y="2260600"/>
          <p14:tracePt t="46347" x="2870200" y="2266950"/>
          <p14:tracePt t="46363" x="2863850" y="2266950"/>
          <p14:tracePt t="46985" x="2857500" y="2266950"/>
          <p14:tracePt t="46993" x="2844800" y="2266950"/>
          <p14:tracePt t="47002" x="2838450" y="2273300"/>
          <p14:tracePt t="47013" x="2813050" y="2279650"/>
          <p14:tracePt t="47029" x="2692400" y="2343150"/>
          <p14:tracePt t="47033" x="2635250" y="2387600"/>
          <p14:tracePt t="47046" x="2546350" y="2444750"/>
          <p14:tracePt t="47063" x="2508250" y="2482850"/>
          <p14:tracePt t="47080" x="2457450" y="2527300"/>
          <p14:tracePt t="47096" x="2400300" y="2603500"/>
          <p14:tracePt t="47113" x="2330450" y="2692400"/>
          <p14:tracePt t="47129" x="2298700" y="2813050"/>
          <p14:tracePt t="47146" x="2266950" y="2965450"/>
          <p14:tracePt t="47163" x="2260600" y="3067050"/>
          <p14:tracePt t="47179" x="2235200" y="3168650"/>
          <p14:tracePt t="47196" x="2209800" y="3282950"/>
          <p14:tracePt t="47213" x="2171700" y="3371850"/>
          <p14:tracePt t="47229" x="2127250" y="3473450"/>
          <p14:tracePt t="47249" x="2089150" y="3600450"/>
          <p14:tracePt t="47263" x="2044700" y="3702050"/>
          <p14:tracePt t="47279" x="1993900" y="3810000"/>
          <p14:tracePt t="47297" x="1943100" y="3968750"/>
          <p14:tracePt t="47312" x="1905000" y="4076700"/>
          <p14:tracePt t="47329" x="1860550" y="4165600"/>
          <p14:tracePt t="47346" x="1828800" y="4311650"/>
          <p14:tracePt t="47362" x="1790700" y="4419600"/>
          <p14:tracePt t="47379" x="1778000" y="4495800"/>
          <p14:tracePt t="47396" x="1746250" y="4546600"/>
          <p14:tracePt t="47412" x="1727200" y="4616450"/>
          <p14:tracePt t="47429" x="1720850" y="4667250"/>
          <p14:tracePt t="47446" x="1714500" y="4749800"/>
          <p14:tracePt t="47462" x="1708150" y="4768850"/>
          <p14:tracePt t="47479" x="1708150" y="4775200"/>
          <p14:tracePt t="47640" x="1708150" y="4756150"/>
          <p14:tracePt t="47648" x="1708150" y="4686300"/>
          <p14:tracePt t="47657" x="1701800" y="4610100"/>
          <p14:tracePt t="47666" x="1701800" y="4521200"/>
          <p14:tracePt t="47679" x="1701800" y="4406900"/>
          <p14:tracePt t="47697" x="1714500" y="4140200"/>
          <p14:tracePt t="47713" x="1733550" y="4044950"/>
          <p14:tracePt t="47729" x="1746250" y="3962400"/>
          <p14:tracePt t="47745" x="1752600" y="3879850"/>
          <p14:tracePt t="47762" x="1771650" y="3810000"/>
          <p14:tracePt t="47779" x="1784350" y="3733800"/>
          <p14:tracePt t="47797" x="1803400" y="3644900"/>
          <p14:tracePt t="47812" x="1816100" y="3556000"/>
          <p14:tracePt t="47829" x="1828800" y="3505200"/>
          <p14:tracePt t="47846" x="1835150" y="3467100"/>
          <p14:tracePt t="47862" x="1841500" y="3429000"/>
          <p14:tracePt t="47879" x="1854200" y="3397250"/>
          <p14:tracePt t="47895" x="1854200" y="3365500"/>
          <p14:tracePt t="47912" x="1854200" y="3314700"/>
          <p14:tracePt t="47929" x="1860550" y="3263900"/>
          <p14:tracePt t="47945" x="1879600" y="3200400"/>
          <p14:tracePt t="47962" x="1879600" y="3143250"/>
          <p14:tracePt t="47979" x="1879600" y="3124200"/>
          <p14:tracePt t="47995" x="1879600" y="3117850"/>
          <p14:tracePt t="48087" x="1879600" y="3124200"/>
          <p14:tracePt t="48096" x="1879600" y="3136900"/>
          <p14:tracePt t="48103" x="1873250" y="3168650"/>
          <p14:tracePt t="48112" x="1873250" y="3187700"/>
          <p14:tracePt t="48128" x="1860550" y="3232150"/>
          <p14:tracePt t="48145" x="1854200" y="3289300"/>
          <p14:tracePt t="48162" x="1847850" y="3333750"/>
          <p14:tracePt t="48178" x="1828800" y="3371850"/>
          <p14:tracePt t="48195" x="1822450" y="3409950"/>
          <p14:tracePt t="48212" x="1822450" y="3422650"/>
          <p14:tracePt t="48281" x="1822450" y="3403600"/>
          <p14:tracePt t="48289" x="1822450" y="3371850"/>
          <p14:tracePt t="48298" x="1835150" y="3327400"/>
          <p14:tracePt t="48313" x="1860550" y="3251200"/>
          <p14:tracePt t="48328" x="1873250" y="3175000"/>
          <p14:tracePt t="48345" x="1892300" y="3105150"/>
          <p14:tracePt t="48362" x="1911350" y="3041650"/>
          <p14:tracePt t="48378" x="1930400" y="2990850"/>
          <p14:tracePt t="48395" x="1930400" y="2952750"/>
          <p14:tracePt t="48412" x="1936750" y="2921000"/>
          <p14:tracePt t="48428" x="1943100" y="2889250"/>
          <p14:tracePt t="48445" x="1955800" y="2825750"/>
          <p14:tracePt t="48462" x="1962150" y="2781300"/>
          <p14:tracePt t="48478" x="1962150" y="2749550"/>
          <p14:tracePt t="48495" x="1962150" y="2743200"/>
          <p14:tracePt t="48511" x="1962150" y="2736850"/>
          <p14:tracePt t="48595" x="1962150" y="2755900"/>
          <p14:tracePt t="48603" x="1962150" y="2774950"/>
          <p14:tracePt t="48614" x="1962150" y="2794000"/>
          <p14:tracePt t="48628" x="1962150" y="2838450"/>
          <p14:tracePt t="48645" x="1943100" y="2914650"/>
          <p14:tracePt t="48661" x="1930400" y="2978150"/>
          <p14:tracePt t="48678" x="1917700" y="3022600"/>
          <p14:tracePt t="48695" x="1905000" y="3073400"/>
          <p14:tracePt t="48711" x="1892300" y="3124200"/>
          <p14:tracePt t="48728" x="1885950" y="3149600"/>
          <p14:tracePt t="48745" x="1873250" y="3175000"/>
          <p14:tracePt t="48761" x="1873250" y="3213100"/>
          <p14:tracePt t="48778" x="1866900" y="3232150"/>
          <p14:tracePt t="48795" x="1860550" y="3244850"/>
          <p14:tracePt t="48961" x="1860550" y="3238500"/>
          <p14:tracePt t="48993" x="1860550" y="3232150"/>
          <p14:tracePt t="49125" x="1873250" y="3225800"/>
          <p14:tracePt t="49133" x="1873250" y="3213100"/>
          <p14:tracePt t="49144" x="1879600" y="3200400"/>
          <p14:tracePt t="49161" x="1898650" y="3155950"/>
          <p14:tracePt t="49178" x="1917700" y="3086100"/>
          <p14:tracePt t="49194" x="1955800" y="2984500"/>
          <p14:tracePt t="49211" x="1974850" y="2895600"/>
          <p14:tracePt t="49228" x="1993900" y="2851150"/>
          <p14:tracePt t="49244" x="2006600" y="2806700"/>
          <p14:tracePt t="49261" x="2012950" y="2781300"/>
          <p14:tracePt t="49278" x="2019300" y="2743200"/>
          <p14:tracePt t="49294" x="2019300" y="2705100"/>
          <p14:tracePt t="49311" x="2019300" y="2667000"/>
          <p14:tracePt t="49327" x="2019300" y="2660650"/>
          <p14:tracePt t="49344" x="2019300" y="2654300"/>
          <p14:tracePt t="49447" x="2025650" y="2654300"/>
          <p14:tracePt t="49469" x="2025650" y="2667000"/>
          <p14:tracePt t="49478" x="2025650" y="2686050"/>
          <p14:tracePt t="49485" x="2032000" y="2705100"/>
          <p14:tracePt t="49494" x="2032000" y="2724150"/>
          <p14:tracePt t="49511" x="2038350" y="2781300"/>
          <p14:tracePt t="49527" x="2038350" y="2844800"/>
          <p14:tracePt t="49544" x="2038350" y="2921000"/>
          <p14:tracePt t="49561" x="2032000" y="3009900"/>
          <p14:tracePt t="49577" x="2025650" y="3060700"/>
          <p14:tracePt t="49594" x="2012950" y="3098800"/>
          <p14:tracePt t="49627" x="2006600" y="3098800"/>
          <p14:tracePt t="49664" x="2000250" y="3086100"/>
          <p14:tracePt t="49672" x="2000250" y="3067050"/>
          <p14:tracePt t="49680" x="2000250" y="3048000"/>
          <p14:tracePt t="49694" x="1987550" y="2984500"/>
          <p14:tracePt t="49710" x="1962150" y="2914650"/>
          <p14:tracePt t="49727" x="1955800" y="2844800"/>
          <p14:tracePt t="49744" x="1949450" y="2774950"/>
          <p14:tracePt t="49761" x="1949450" y="2717800"/>
          <p14:tracePt t="49777" x="1949450" y="2673350"/>
          <p14:tracePt t="49794" x="1949450" y="2654300"/>
          <p14:tracePt t="49810" x="1949450" y="2641600"/>
          <p14:tracePt t="49945" x="1949450" y="2654300"/>
          <p14:tracePt t="49953" x="1949450" y="2667000"/>
          <p14:tracePt t="49962" x="1949450" y="2679700"/>
          <p14:tracePt t="49977" x="1949450" y="2717800"/>
          <p14:tracePt t="49994" x="1949450" y="2755900"/>
          <p14:tracePt t="50010" x="1949450" y="2781300"/>
          <p14:tracePt t="50027" x="1949450" y="2794000"/>
          <p14:tracePt t="50030" x="1943100" y="2800350"/>
          <p14:tracePt t="50044" x="1943100" y="2806700"/>
          <p14:tracePt t="50133" x="1936750" y="2800350"/>
          <p14:tracePt t="50149" x="1936750" y="2794000"/>
          <p14:tracePt t="50165" x="1936750" y="2781300"/>
          <p14:tracePt t="50173" x="1930400" y="2781300"/>
          <p14:tracePt t="50181" x="1930400" y="2774950"/>
          <p14:tracePt t="50193" x="1930400" y="2762250"/>
          <p14:tracePt t="50210" x="1930400" y="2749550"/>
          <p14:tracePt t="50227" x="1930400" y="2743200"/>
          <p14:tracePt t="50244" x="1930400" y="2736850"/>
          <p14:tracePt t="50260" x="1930400" y="2711450"/>
          <p14:tracePt t="50277" x="1930400" y="2705100"/>
          <p14:tracePt t="50294" x="1930400" y="2686050"/>
          <p14:tracePt t="50310" x="1936750" y="2667000"/>
          <p14:tracePt t="50327" x="1949450" y="2647950"/>
          <p14:tracePt t="50343" x="1955800" y="2628900"/>
          <p14:tracePt t="50360" x="1962150" y="2597150"/>
          <p14:tracePt t="50377" x="1962150" y="2584450"/>
          <p14:tracePt t="50393" x="1968500" y="2578100"/>
          <p14:tracePt t="50410" x="1974850" y="2571750"/>
          <p14:tracePt t="50427" x="1987550" y="2571750"/>
          <p14:tracePt t="50443" x="2006600" y="2565400"/>
          <p14:tracePt t="50460" x="2051050" y="2565400"/>
          <p14:tracePt t="50477" x="2057400" y="2559050"/>
          <p14:tracePt t="50493" x="2063750" y="2559050"/>
          <p14:tracePt t="50632" x="2070100" y="2565400"/>
          <p14:tracePt t="50641" x="2070100" y="2571750"/>
          <p14:tracePt t="50648" x="2070100" y="2578100"/>
          <p14:tracePt t="50660" x="2070100" y="2584450"/>
          <p14:tracePt t="50676" x="2070100" y="2597150"/>
          <p14:tracePt t="50693" x="2070100" y="2609850"/>
          <p14:tracePt t="50710" x="2070100" y="2635250"/>
          <p14:tracePt t="50726" x="2057400" y="2647950"/>
          <p14:tracePt t="50743" x="2057400" y="2654300"/>
          <p14:tracePt t="50760" x="2057400" y="2660650"/>
          <p14:tracePt t="50776" x="2063750" y="2660650"/>
          <p14:tracePt t="50793" x="2114550" y="2654300"/>
          <p14:tracePt t="50810" x="2247900" y="2571750"/>
          <p14:tracePt t="50826" x="2476500" y="2419350"/>
          <p14:tracePt t="50843" x="2743200" y="2266950"/>
          <p14:tracePt t="50860" x="3041650" y="2025650"/>
          <p14:tracePt t="50876" x="3143250" y="1898650"/>
          <p14:tracePt t="50893" x="3168650" y="1816100"/>
          <p14:tracePt t="50910" x="3168650" y="1752600"/>
          <p14:tracePt t="50926" x="3155950" y="1714500"/>
          <p14:tracePt t="50943" x="3124200" y="1670050"/>
          <p14:tracePt t="50960" x="3079750" y="1644650"/>
          <p14:tracePt t="50976" x="3035300" y="1631950"/>
          <p14:tracePt t="50993" x="2978150" y="1631950"/>
          <p14:tracePt t="51010" x="2882900" y="1631950"/>
          <p14:tracePt t="51026" x="2774950" y="1657350"/>
          <p14:tracePt t="51043" x="2628900" y="1714500"/>
          <p14:tracePt t="51060" x="2489200" y="1809750"/>
          <p14:tracePt t="51076" x="2381250" y="1898650"/>
          <p14:tracePt t="51093" x="2317750" y="1968500"/>
          <p14:tracePt t="51110" x="2305050" y="2051050"/>
          <p14:tracePt t="51126" x="2336800" y="2101850"/>
          <p14:tracePt t="51143" x="2425700" y="2133600"/>
          <p14:tracePt t="51159" x="2540000" y="2139950"/>
          <p14:tracePt t="51176" x="2660650" y="2133600"/>
          <p14:tracePt t="51193" x="2787650" y="2095500"/>
          <p14:tracePt t="51209" x="2876550" y="2025650"/>
          <p14:tracePt t="51226" x="2895600" y="1917700"/>
          <p14:tracePt t="51243" x="2863850" y="1835150"/>
          <p14:tracePt t="51264" x="2806700" y="1797050"/>
          <p14:tracePt t="51276" x="2667000" y="1752600"/>
          <p14:tracePt t="51293" x="2540000" y="1733550"/>
          <p14:tracePt t="51309" x="2393950" y="1758950"/>
          <p14:tracePt t="51326" x="2305050" y="1790700"/>
          <p14:tracePt t="51343" x="2139950" y="1892300"/>
          <p14:tracePt t="51359" x="1981200" y="2019300"/>
          <p14:tracePt t="51376" x="1905000" y="2171700"/>
          <p14:tracePt t="51393" x="1892300" y="2292350"/>
          <p14:tracePt t="51409" x="1911350" y="2406650"/>
          <p14:tracePt t="51426" x="1955800" y="2495550"/>
          <p14:tracePt t="51442" x="2000250" y="2578100"/>
          <p14:tracePt t="51459" x="2032000" y="2616200"/>
          <p14:tracePt t="51476" x="2044700" y="2628900"/>
          <p14:tracePt t="51493" x="2051050" y="2635250"/>
          <p14:tracePt t="51711" x="2051050" y="2641600"/>
          <p14:tracePt t="51719" x="2051050" y="2647950"/>
          <p14:tracePt t="51735" x="2044700" y="2654300"/>
          <p14:tracePt t="51751" x="2038350" y="2654300"/>
          <p14:tracePt t="51760" x="2038350" y="2667000"/>
          <p14:tracePt t="51891" x="2038350" y="2673350"/>
          <p14:tracePt t="51907" x="2032000" y="2673350"/>
          <p14:tracePt t="51923" x="2032000" y="2679700"/>
          <p14:tracePt t="51931" x="2032000" y="2686050"/>
          <p14:tracePt t="51942" x="2032000" y="2692400"/>
          <p14:tracePt t="51959" x="2019300" y="2705100"/>
          <p14:tracePt t="51975" x="2019300" y="2730500"/>
          <p14:tracePt t="51992" x="2006600" y="2781300"/>
          <p14:tracePt t="52009" x="2000250" y="2806700"/>
          <p14:tracePt t="52025" x="2000250" y="2825750"/>
          <p14:tracePt t="52042" x="2000250" y="2838450"/>
          <p14:tracePt t="52096" x="2006600" y="2844800"/>
          <p14:tracePt t="52101" x="2006600" y="2851150"/>
          <p14:tracePt t="52110" x="2012950" y="2851150"/>
          <p14:tracePt t="52125" x="2019300" y="2851150"/>
          <p14:tracePt t="52142" x="2032000" y="2857500"/>
          <p14:tracePt t="52181" x="2038350" y="2857500"/>
          <p14:tracePt t="52195" x="2044700" y="2857500"/>
          <p14:tracePt t="52227" x="2044700" y="2851150"/>
          <p14:tracePt t="52281" x="2051050" y="2851150"/>
          <p14:tracePt t="52313" x="2051050" y="2844800"/>
          <p14:tracePt t="52329" x="2057400" y="2844800"/>
          <p14:tracePt t="52361" x="2063750" y="2838450"/>
          <p14:tracePt t="52383" x="2070100" y="2838450"/>
          <p14:tracePt t="52392" x="2070100" y="2832100"/>
          <p14:tracePt t="52407" x="2070100" y="2825750"/>
          <p14:tracePt t="52415" x="2070100" y="2819400"/>
          <p14:tracePt t="52425" x="2070100" y="2813050"/>
          <p14:tracePt t="52442" x="2070100" y="2800350"/>
          <p14:tracePt t="52458" x="2076450" y="2794000"/>
          <p14:tracePt t="52475" x="2076450" y="2787650"/>
          <p14:tracePt t="52867" x="2076450" y="2781300"/>
          <p14:tracePt t="52891" x="2076450" y="2774950"/>
          <p14:tracePt t="52908" x="2076450" y="2768600"/>
          <p14:tracePt t="52915" x="2070100" y="2768600"/>
          <p14:tracePt t="53055" x="2063750" y="2768600"/>
          <p14:tracePt t="53063" x="2063750" y="2774950"/>
          <p14:tracePt t="53321" x="2063750" y="2787650"/>
          <p14:tracePt t="53329" x="2063750" y="2800350"/>
          <p14:tracePt t="53341" x="2057400" y="2819400"/>
          <p14:tracePt t="53358" x="2057400" y="2851150"/>
          <p14:tracePt t="53374" x="2057400" y="2876550"/>
          <p14:tracePt t="53391" x="2051050" y="2895600"/>
          <p14:tracePt t="53408" x="2038350" y="2901950"/>
          <p14:tracePt t="53424" x="2038350" y="2914650"/>
          <p14:tracePt t="53441" x="2038350" y="2946400"/>
          <p14:tracePt t="53458" x="2038350" y="2971800"/>
          <p14:tracePt t="53474" x="2032000" y="2990850"/>
          <p14:tracePt t="53491" x="2025650" y="3003550"/>
          <p14:tracePt t="53508" x="2012950" y="3009900"/>
          <p14:tracePt t="53524" x="2006600" y="3016250"/>
          <p14:tracePt t="53547" x="1993900" y="3016250"/>
          <p14:tracePt t="53563" x="1993900" y="3022600"/>
          <p14:tracePt t="53579" x="1987550" y="3022600"/>
          <p14:tracePt t="53591" x="1987550" y="3035300"/>
          <p14:tracePt t="53607" x="1981200" y="3048000"/>
          <p14:tracePt t="53624" x="1974850" y="3067050"/>
          <p14:tracePt t="53641" x="1968500" y="3079750"/>
          <p14:tracePt t="53657" x="1968500" y="3092450"/>
          <p14:tracePt t="53867" x="1968500" y="3098800"/>
          <p14:tracePt t="53876" x="1962150" y="3105150"/>
          <p14:tracePt t="53883" x="1955800" y="3130550"/>
          <p14:tracePt t="53892" x="1943100" y="3162300"/>
          <p14:tracePt t="53907" x="1924050" y="3225800"/>
          <p14:tracePt t="53924" x="1885950" y="3282950"/>
          <p14:tracePt t="53940" x="1866900" y="3327400"/>
          <p14:tracePt t="53957" x="1854200" y="3340100"/>
          <p14:tracePt t="54010" x="1847850" y="3340100"/>
          <p14:tracePt t="54047" x="1847850" y="3333750"/>
          <p14:tracePt t="54055" x="1841500" y="3302000"/>
          <p14:tracePt t="54063" x="1828800" y="3257550"/>
          <p14:tracePt t="54074" x="1828800" y="3194050"/>
          <p14:tracePt t="54090" x="1816100" y="3054350"/>
          <p14:tracePt t="54107" x="1816100" y="2952750"/>
          <p14:tracePt t="54123" x="1816100" y="2901950"/>
          <p14:tracePt t="54141" x="1816100" y="2876550"/>
          <p14:tracePt t="54157" x="1822450" y="2870200"/>
          <p14:tracePt t="54173" x="1828800" y="2863850"/>
          <p14:tracePt t="54190" x="1828800" y="2857500"/>
          <p14:tracePt t="54223" x="1835150" y="2857500"/>
          <p14:tracePt t="54288" x="1835150" y="2870200"/>
          <p14:tracePt t="54296" x="1835150" y="2876550"/>
          <p14:tracePt t="54307" x="1835150" y="2889250"/>
          <p14:tracePt t="54323" x="1835150" y="2921000"/>
          <p14:tracePt t="54340" x="1835150" y="2959100"/>
          <p14:tracePt t="54356" x="1835150" y="2990850"/>
          <p14:tracePt t="54373" x="1835150" y="3016250"/>
          <p14:tracePt t="54390" x="1835150" y="3048000"/>
          <p14:tracePt t="54406" x="1828800" y="3060700"/>
          <p14:tracePt t="54423" x="1828800" y="3073400"/>
          <p14:tracePt t="54441" x="1828800" y="3079750"/>
          <p14:tracePt t="54473" x="1828800" y="3092450"/>
          <p14:tracePt t="54489" x="1828800" y="3124200"/>
          <p14:tracePt t="54506" x="1828800" y="3175000"/>
          <p14:tracePt t="54523" x="1822450" y="3263900"/>
          <p14:tracePt t="54539" x="1822450" y="3321050"/>
          <p14:tracePt t="54556" x="1822450" y="3378200"/>
          <p14:tracePt t="54573" x="1822450" y="3435350"/>
          <p14:tracePt t="54590" x="1822450" y="3530600"/>
          <p14:tracePt t="54607" x="1828800" y="3632200"/>
          <p14:tracePt t="54623" x="1828800" y="3778250"/>
          <p14:tracePt t="54640" x="1822450" y="3949700"/>
          <p14:tracePt t="54657" x="1816100" y="4006850"/>
          <p14:tracePt t="54673" x="1809750" y="4019550"/>
          <p14:tracePt t="54853" x="1803400" y="4019550"/>
          <p14:tracePt t="54861" x="1797050" y="4019550"/>
          <p14:tracePt t="54873" x="1790700" y="4019550"/>
          <p14:tracePt t="54891" x="1758950" y="4038600"/>
          <p14:tracePt t="54906" x="1739900" y="4064000"/>
          <p14:tracePt t="54923" x="1720850" y="4089400"/>
          <p14:tracePt t="54940" x="1708150" y="4095750"/>
          <p14:tracePt t="54956" x="1701800" y="4095750"/>
          <p14:tracePt t="55017" x="1695450" y="4095750"/>
          <p14:tracePt t="55023" x="1689100" y="4095750"/>
          <p14:tracePt t="55048" x="1682750" y="4083050"/>
          <p14:tracePt t="55063" x="1676400" y="4076700"/>
          <p14:tracePt t="55071" x="1670050" y="4070350"/>
          <p14:tracePt t="55087" x="1670050" y="4064000"/>
          <p14:tracePt t="55103" x="1670050" y="4057650"/>
          <p14:tracePt t="55109" x="1663700" y="4051300"/>
          <p14:tracePt t="55123" x="1663700" y="4044950"/>
          <p14:tracePt t="55139" x="1663700" y="4000500"/>
          <p14:tracePt t="55156" x="1663700" y="3879850"/>
          <p14:tracePt t="55173" x="1663700" y="3784600"/>
          <p14:tracePt t="55189" x="1676400" y="3670300"/>
          <p14:tracePt t="55206" x="1701800" y="3517900"/>
          <p14:tracePt t="55223" x="1746250" y="3365500"/>
          <p14:tracePt t="55239" x="1809750" y="3060700"/>
          <p14:tracePt t="55256" x="1847850" y="2940050"/>
          <p14:tracePt t="55273" x="1885950" y="2851150"/>
          <p14:tracePt t="55289" x="1936750" y="2736850"/>
          <p14:tracePt t="55306" x="1955800" y="2679700"/>
          <p14:tracePt t="55323" x="1968500" y="2647950"/>
          <p14:tracePt t="55339" x="1974850" y="2622550"/>
          <p14:tracePt t="55356" x="1981200" y="2578100"/>
          <p14:tracePt t="55373" x="1981200" y="2559050"/>
          <p14:tracePt t="55389" x="1981200" y="2540000"/>
          <p14:tracePt t="55406" x="1981200" y="2527300"/>
          <p14:tracePt t="55422" x="1981200" y="2520950"/>
          <p14:tracePt t="55439" x="1981200" y="2514600"/>
          <p14:tracePt t="55456" x="1981200" y="2489200"/>
          <p14:tracePt t="55472" x="1981200" y="2451100"/>
          <p14:tracePt t="55489" x="1981200" y="2432050"/>
          <p14:tracePt t="55506" x="1981200" y="2406650"/>
          <p14:tracePt t="55522" x="1981200" y="2387600"/>
          <p14:tracePt t="55556" x="1974850" y="2387600"/>
          <p14:tracePt t="55579" x="1974850" y="2381250"/>
          <p14:tracePt t="55609" x="1968500" y="2381250"/>
          <p14:tracePt t="55617" x="1962150" y="2381250"/>
          <p14:tracePt t="55633" x="1955800" y="2393950"/>
          <p14:tracePt t="55641" x="1943100" y="2419350"/>
          <p14:tracePt t="55656" x="1917700" y="2476500"/>
          <p14:tracePt t="55673" x="1873250" y="2654300"/>
          <p14:tracePt t="55689" x="1854200" y="2762250"/>
          <p14:tracePt t="55705" x="1841500" y="2832100"/>
          <p14:tracePt t="55722" x="1822450" y="2895600"/>
          <p14:tracePt t="55739" x="1822450" y="2927350"/>
          <p14:tracePt t="55756" x="1816100" y="2927350"/>
          <p14:tracePt t="55813" x="1816100" y="2908300"/>
          <p14:tracePt t="55821" x="1816100" y="2895600"/>
          <p14:tracePt t="55828" x="1822450" y="2870200"/>
          <p14:tracePt t="55839" x="1822450" y="2838450"/>
          <p14:tracePt t="55856" x="1822450" y="2768600"/>
          <p14:tracePt t="55872" x="1822450" y="2686050"/>
          <p14:tracePt t="55889" x="1822450" y="2654300"/>
          <p14:tracePt t="55906" x="1822450" y="2635250"/>
          <p14:tracePt t="55922" x="1822450" y="2622550"/>
          <p14:tracePt t="55939" x="1822450" y="2603500"/>
          <p14:tracePt t="55955" x="1822450" y="2590800"/>
          <p14:tracePt t="55972" x="1822450" y="2571750"/>
          <p14:tracePt t="55989" x="1828800" y="2546350"/>
          <p14:tracePt t="56005" x="1841500" y="2540000"/>
          <p14:tracePt t="56022" x="1860550" y="2540000"/>
          <p14:tracePt t="56039" x="1892300" y="2533650"/>
          <p14:tracePt t="56055" x="1905000" y="2533650"/>
          <p14:tracePt t="56072" x="1962150" y="2514600"/>
          <p14:tracePt t="56089" x="1987550" y="2495550"/>
          <p14:tracePt t="56105" x="2019300" y="2470150"/>
          <p14:tracePt t="56122" x="2063750" y="2438400"/>
          <p14:tracePt t="56139" x="2076450" y="2432050"/>
          <p14:tracePt t="56155" x="2089150" y="2419350"/>
          <p14:tracePt t="56172" x="2127250" y="2419350"/>
          <p14:tracePt t="56189" x="2139950" y="2419350"/>
          <p14:tracePt t="56205" x="2146300" y="2419350"/>
          <p14:tracePt t="56222" x="2152650" y="2419350"/>
          <p14:tracePt t="56238" x="2171700" y="2419350"/>
          <p14:tracePt t="56255" x="2178050" y="2419350"/>
          <p14:tracePt t="56273" x="2178050" y="2413000"/>
          <p14:tracePt t="56288" x="2165350" y="2387600"/>
          <p14:tracePt t="56305" x="2146300" y="2355850"/>
          <p14:tracePt t="56322" x="2114550" y="2336800"/>
          <p14:tracePt t="56338" x="2089150" y="2317750"/>
          <p14:tracePt t="56355" x="2070100" y="2317750"/>
          <p14:tracePt t="56372" x="2038350" y="2311400"/>
          <p14:tracePt t="56388" x="2012950" y="2311400"/>
          <p14:tracePt t="56405" x="1968500" y="2317750"/>
          <p14:tracePt t="56422" x="1930400" y="2324100"/>
          <p14:tracePt t="56438" x="1892300" y="2349500"/>
          <p14:tracePt t="56455" x="1860550" y="2355850"/>
          <p14:tracePt t="56471" x="1841500" y="2368550"/>
          <p14:tracePt t="56488" x="1816100" y="2387600"/>
          <p14:tracePt t="56505" x="1803400" y="2406650"/>
          <p14:tracePt t="56522" x="1797050" y="2432050"/>
          <p14:tracePt t="56538" x="1778000" y="2444750"/>
          <p14:tracePt t="56555" x="1765300" y="2463800"/>
          <p14:tracePt t="56572" x="1746250" y="2501900"/>
          <p14:tracePt t="56588" x="1720850" y="2546350"/>
          <p14:tracePt t="56605" x="1701800" y="2597150"/>
          <p14:tracePt t="56621" x="1689100" y="2635250"/>
          <p14:tracePt t="56638" x="1682750" y="2679700"/>
          <p14:tracePt t="56655" x="1657350" y="2730500"/>
          <p14:tracePt t="56671" x="1651000" y="2774950"/>
          <p14:tracePt t="56688" x="1651000" y="2921000"/>
          <p14:tracePt t="56705" x="1651000" y="2997200"/>
          <p14:tracePt t="56721" x="1663700" y="3060700"/>
          <p14:tracePt t="56738" x="1676400" y="3130550"/>
          <p14:tracePt t="56755" x="1682750" y="3206750"/>
          <p14:tracePt t="56771" x="1689100" y="3276600"/>
          <p14:tracePt t="56788" x="1695450" y="3352800"/>
          <p14:tracePt t="56805" x="1708150" y="3378200"/>
          <p14:tracePt t="56821" x="1714500" y="3403600"/>
          <p14:tracePt t="56838" x="1714500" y="3416300"/>
          <p14:tracePt t="56855" x="1714500" y="3441700"/>
          <p14:tracePt t="56871" x="1727200" y="3473450"/>
          <p14:tracePt t="56888" x="1739900" y="3498850"/>
          <p14:tracePt t="56905" x="1746250" y="3530600"/>
          <p14:tracePt t="56922" x="1765300" y="3562350"/>
          <p14:tracePt t="56938" x="1797050" y="3594100"/>
          <p14:tracePt t="56955" x="1822450" y="3606800"/>
          <p14:tracePt t="56971" x="1835150" y="3619500"/>
          <p14:tracePt t="56988" x="1866900" y="3632200"/>
          <p14:tracePt t="57005" x="1892300" y="3644900"/>
          <p14:tracePt t="57021" x="1936750" y="3651250"/>
          <p14:tracePt t="57038" x="1974850" y="3657600"/>
          <p14:tracePt t="57055" x="2025650" y="3657600"/>
          <p14:tracePt t="57071" x="2076450" y="3638550"/>
          <p14:tracePt t="57088" x="2108200" y="3619500"/>
          <p14:tracePt t="57104" x="2127250" y="3600450"/>
          <p14:tracePt t="57121" x="2159000" y="3568700"/>
          <p14:tracePt t="57138" x="2184400" y="3536950"/>
          <p14:tracePt t="57155" x="2216150" y="3498850"/>
          <p14:tracePt t="57171" x="2247900" y="3429000"/>
          <p14:tracePt t="57188" x="2286000" y="3295650"/>
          <p14:tracePt t="57204" x="2317750" y="3187700"/>
          <p14:tracePt t="57221" x="2343150" y="3092450"/>
          <p14:tracePt t="57238" x="2362200" y="2997200"/>
          <p14:tracePt t="57255" x="2368550" y="2901950"/>
          <p14:tracePt t="57271" x="2374900" y="2825750"/>
          <p14:tracePt t="57289" x="2393950" y="2692400"/>
          <p14:tracePt t="57305" x="2400300" y="2628900"/>
          <p14:tracePt t="57321" x="2406650" y="2584450"/>
          <p14:tracePt t="57338" x="2406650" y="2540000"/>
          <p14:tracePt t="57354" x="2406650" y="2501900"/>
          <p14:tracePt t="57371" x="2406650" y="2470150"/>
          <p14:tracePt t="57388" x="2406650" y="2419350"/>
          <p14:tracePt t="57404" x="2406650" y="2374900"/>
          <p14:tracePt t="57421" x="2406650" y="2330450"/>
          <p14:tracePt t="57437" x="2387600" y="2286000"/>
          <p14:tracePt t="57454" x="2355850" y="2247900"/>
          <p14:tracePt t="57471" x="2343150" y="2228850"/>
          <p14:tracePt t="57488" x="2324100" y="2216150"/>
          <p14:tracePt t="57504" x="2311400" y="2197100"/>
          <p14:tracePt t="57521" x="2241550" y="2171700"/>
          <p14:tracePt t="57537" x="2203450" y="2165350"/>
          <p14:tracePt t="57540" x="2184400" y="2165350"/>
          <p14:tracePt t="57554" x="2120900" y="2159000"/>
          <p14:tracePt t="57571" x="2063750" y="2159000"/>
          <p14:tracePt t="57587" x="1981200" y="2171700"/>
          <p14:tracePt t="57604" x="1943100" y="2190750"/>
          <p14:tracePt t="57621" x="1905000" y="2209800"/>
          <p14:tracePt t="57637" x="1885950" y="2222500"/>
          <p14:tracePt t="57654" x="1847850" y="2241550"/>
          <p14:tracePt t="57671" x="1822450" y="2260600"/>
          <p14:tracePt t="57687" x="1797050" y="2279650"/>
          <p14:tracePt t="57704" x="1739900" y="2349500"/>
          <p14:tracePt t="57721" x="1720850" y="2381250"/>
          <p14:tracePt t="57737" x="1720850" y="2413000"/>
          <p14:tracePt t="57754" x="1708150" y="2482850"/>
          <p14:tracePt t="57771" x="1708150" y="2559050"/>
          <p14:tracePt t="57787" x="1701800" y="2616200"/>
          <p14:tracePt t="57804" x="1701800" y="2673350"/>
          <p14:tracePt t="57821" x="1714500" y="2686050"/>
          <p14:tracePt t="57837" x="1720850" y="2717800"/>
          <p14:tracePt t="57854" x="1752600" y="2774950"/>
          <p14:tracePt t="57871" x="1797050" y="2851150"/>
          <p14:tracePt t="57887" x="1841500" y="2933700"/>
          <p14:tracePt t="57904" x="1892300" y="3009900"/>
          <p14:tracePt t="57921" x="1917700" y="3035300"/>
          <p14:tracePt t="57937" x="1949450" y="3048000"/>
          <p14:tracePt t="57954" x="1955800" y="3054350"/>
          <p14:tracePt t="57987" x="1962150" y="3054350"/>
          <p14:tracePt t="58004" x="1962150" y="3028950"/>
          <p14:tracePt t="58020" x="1962150" y="2984500"/>
          <p14:tracePt t="58037" x="1962150" y="2921000"/>
          <p14:tracePt t="58041" x="1962150" y="2889250"/>
          <p14:tracePt t="58055" x="1962150" y="2832100"/>
          <p14:tracePt t="58070" x="1962150" y="2774950"/>
          <p14:tracePt t="58087" x="1955800" y="2736850"/>
          <p14:tracePt t="58104" x="1949450" y="2698750"/>
          <p14:tracePt t="58120" x="1949450" y="2667000"/>
          <p14:tracePt t="58137" x="1949450" y="2635250"/>
          <p14:tracePt t="58154" x="1943100" y="2597150"/>
          <p14:tracePt t="58170" x="1936750" y="2565400"/>
          <p14:tracePt t="58187" x="1936750" y="2533650"/>
          <p14:tracePt t="58204" x="1930400" y="2527300"/>
          <p14:tracePt t="58220" x="1930400" y="2508250"/>
          <p14:tracePt t="58237" x="1930400" y="2501900"/>
          <p14:tracePt t="58270" x="1930400" y="2495550"/>
          <p14:tracePt t="58321" x="1936750" y="2495550"/>
          <p14:tracePt t="58351" x="1936750" y="2508250"/>
          <p14:tracePt t="58359" x="1949450" y="2514600"/>
          <p14:tracePt t="58370" x="1949450" y="2520950"/>
          <p14:tracePt t="58387" x="1949450" y="2540000"/>
          <p14:tracePt t="58403" x="1962150" y="2552700"/>
          <p14:tracePt t="58420" x="1974850" y="2590800"/>
          <p14:tracePt t="58437" x="1981200" y="2654300"/>
          <p14:tracePt t="58453" x="1993900" y="2711450"/>
          <p14:tracePt t="58470" x="2000250" y="2762250"/>
          <p14:tracePt t="58487" x="2000250" y="2806700"/>
          <p14:tracePt t="58503" x="2012950" y="2851150"/>
          <p14:tracePt t="58520" x="2012950" y="2895600"/>
          <p14:tracePt t="58537" x="2025650" y="2927350"/>
          <p14:tracePt t="58540" x="2025650" y="2940050"/>
          <p14:tracePt t="58553" x="2032000" y="2952750"/>
          <p14:tracePt t="58570" x="2038350" y="2997200"/>
          <p14:tracePt t="58587" x="2044700" y="3016250"/>
          <p14:tracePt t="58603" x="2051050" y="3048000"/>
          <p14:tracePt t="58620" x="2057400" y="3060700"/>
          <p14:tracePt t="58639" x="2063750" y="3079750"/>
          <p14:tracePt t="58656" x="2095500" y="3130550"/>
          <p14:tracePt t="58672" x="2108200" y="3162300"/>
          <p14:tracePt t="58689" x="2120900" y="3187700"/>
          <p14:tracePt t="58703" x="2133600" y="3206750"/>
          <p14:tracePt t="58720" x="2139950" y="3232150"/>
          <p14:tracePt t="58737" x="2159000" y="3276600"/>
          <p14:tracePt t="58753" x="2190750" y="3340100"/>
          <p14:tracePt t="58770" x="2216150" y="3359150"/>
          <p14:tracePt t="58787" x="2222500" y="3397250"/>
          <p14:tracePt t="58804" x="2235200" y="3409950"/>
          <p14:tracePt t="58820" x="2247900" y="3435350"/>
          <p14:tracePt t="58836" x="2247900" y="3448050"/>
          <p14:tracePt t="58853" x="2254250" y="3460750"/>
          <p14:tracePt t="58870" x="2260600" y="3473450"/>
          <p14:tracePt t="58886" x="2260600" y="3486150"/>
          <p14:tracePt t="58903" x="2260600" y="3498850"/>
          <p14:tracePt t="58920" x="2260600" y="3505200"/>
          <p14:tracePt t="58936" x="2273300" y="3530600"/>
          <p14:tracePt t="58953" x="2279650" y="3543300"/>
          <p14:tracePt t="58970" x="2279650" y="3562350"/>
          <p14:tracePt t="58986" x="2279650" y="3575050"/>
          <p14:tracePt t="59003" x="2292350" y="3594100"/>
          <p14:tracePt t="59020" x="2298700" y="3613150"/>
          <p14:tracePt t="59036" x="2311400" y="3644900"/>
          <p14:tracePt t="59040" x="2311400" y="3657600"/>
          <p14:tracePt t="59053" x="2317750" y="3663950"/>
          <p14:tracePt t="59070" x="2330450" y="3689350"/>
          <p14:tracePt t="59086" x="2343150" y="3727450"/>
          <p14:tracePt t="59103" x="2349500" y="3740150"/>
          <p14:tracePt t="59119" x="2355850" y="3752850"/>
          <p14:tracePt t="59136" x="2362200" y="3778250"/>
          <p14:tracePt t="59153" x="2374900" y="3803650"/>
          <p14:tracePt t="59169" x="2387600" y="3829050"/>
          <p14:tracePt t="59186" x="2406650" y="3860800"/>
          <p14:tracePt t="59203" x="2425700" y="3879850"/>
          <p14:tracePt t="59219" x="2425700" y="3886200"/>
          <p14:tracePt t="59321" x="2425700" y="3892550"/>
          <p14:tracePt t="59329" x="2413000" y="3892550"/>
          <p14:tracePt t="59338" x="2406650" y="3898900"/>
          <p14:tracePt t="59352" x="2393950" y="3911600"/>
          <p14:tracePt t="59369" x="2381250" y="3924300"/>
          <p14:tracePt t="59386" x="2381250" y="3930650"/>
          <p14:tracePt t="59402" x="2374900" y="3943350"/>
          <p14:tracePt t="59419" x="2374900" y="3949700"/>
          <p14:tracePt t="59436" x="2381250" y="3968750"/>
          <p14:tracePt t="59452" x="2400300" y="3987800"/>
          <p14:tracePt t="59469" x="2425700" y="4025900"/>
          <p14:tracePt t="59486" x="2457450" y="4076700"/>
          <p14:tracePt t="59503" x="2501900" y="4108450"/>
          <p14:tracePt t="59519" x="2527300" y="4108450"/>
          <p14:tracePt t="59536" x="2533650" y="4108450"/>
          <p14:tracePt t="59539" x="2533650" y="4102100"/>
          <p14:tracePt t="59553" x="2533650" y="4095750"/>
          <p14:tracePt t="59569" x="2533650" y="4064000"/>
          <p14:tracePt t="59587" x="2514600" y="4006850"/>
          <p14:tracePt t="59602" x="2501900" y="3987800"/>
          <p14:tracePt t="59619" x="2495550" y="3987800"/>
          <p14:tracePt t="59681" x="2489200" y="3987800"/>
          <p14:tracePt t="59695" x="2482850" y="3987800"/>
          <p14:tracePt t="59703" x="2482850" y="3994150"/>
          <p14:tracePt t="59711" x="2476500" y="4013200"/>
          <p14:tracePt t="59720" x="2470150" y="4038600"/>
          <p14:tracePt t="59736" x="2451100" y="4076700"/>
          <p14:tracePt t="59752" x="2444750" y="4102100"/>
          <p14:tracePt t="59769" x="2432050" y="4127500"/>
          <p14:tracePt t="59786" x="2425700" y="4159250"/>
          <p14:tracePt t="59802" x="2413000" y="4191000"/>
          <p14:tracePt t="59819" x="2406650" y="4216400"/>
          <p14:tracePt t="59837" x="2387600" y="4298950"/>
          <p14:tracePt t="59852" x="2374900" y="4343400"/>
          <p14:tracePt t="59869" x="2355850" y="4425950"/>
          <p14:tracePt t="59885" x="2355850" y="4476750"/>
          <p14:tracePt t="59902" x="2349500" y="4540250"/>
          <p14:tracePt t="59919" x="2349500" y="4584700"/>
          <p14:tracePt t="59936" x="2343150" y="4654550"/>
          <p14:tracePt t="59952" x="2330450" y="4737100"/>
          <p14:tracePt t="59969" x="2330450" y="4794250"/>
          <p14:tracePt t="59985" x="2330450" y="4857750"/>
          <p14:tracePt t="60002" x="2330450" y="4902200"/>
          <p14:tracePt t="60019" x="2336800" y="4921250"/>
          <p14:tracePt t="60035" x="2343150" y="4933950"/>
          <p14:tracePt t="60298" x="2349500" y="4933950"/>
          <p14:tracePt t="60305" x="2349500" y="4921250"/>
          <p14:tracePt t="60318" x="2355850" y="4914900"/>
          <p14:tracePt t="60335" x="2362200" y="4889500"/>
          <p14:tracePt t="60352" x="2368550" y="4857750"/>
          <p14:tracePt t="60368" x="2368550" y="4838700"/>
          <p14:tracePt t="60385" x="2368550" y="4832350"/>
          <p14:tracePt t="62273" x="2374900" y="4832350"/>
          <p14:tracePt t="62431" x="2374900" y="4826000"/>
          <p14:tracePt t="63071" x="2381250" y="4819650"/>
          <p14:tracePt t="63093" x="2387600" y="4813300"/>
          <p14:tracePt t="63109" x="2387600" y="4806950"/>
          <p14:tracePt t="63117" x="2387600" y="4800600"/>
          <p14:tracePt t="63523" x="2393950" y="4800600"/>
          <p14:tracePt t="63539" x="2393950" y="4794250"/>
          <p14:tracePt t="64101" x="2400300" y="4794250"/>
          <p14:tracePt t="64109" x="2406650" y="4794250"/>
          <p14:tracePt t="64125" x="2413000" y="4787900"/>
          <p14:tracePt t="64133" x="2413000" y="4781550"/>
          <p14:tracePt t="64149" x="2425700" y="4762500"/>
          <p14:tracePt t="64165" x="2425700" y="4743450"/>
          <p14:tracePt t="64182" x="2425700" y="4737100"/>
          <p14:tracePt t="64199" x="2432050" y="4724400"/>
          <p14:tracePt t="64215" x="2438400" y="4711700"/>
          <p14:tracePt t="64231" x="2438400" y="4692650"/>
          <p14:tracePt t="64248" x="2444750" y="4635500"/>
          <p14:tracePt t="64265" x="2444750" y="4591050"/>
          <p14:tracePt t="64281" x="2444750" y="4533900"/>
          <p14:tracePt t="64298" x="2425700" y="4464050"/>
          <p14:tracePt t="64315" x="2400300" y="4381500"/>
          <p14:tracePt t="64332" x="2387600" y="4305300"/>
          <p14:tracePt t="64349" x="2362200" y="4241800"/>
          <p14:tracePt t="64365" x="2336800" y="4171950"/>
          <p14:tracePt t="64383" x="2292350" y="4051300"/>
          <p14:tracePt t="64399" x="2247900" y="3981450"/>
          <p14:tracePt t="64415" x="2228850" y="3949700"/>
          <p14:tracePt t="64432" x="2190750" y="3905250"/>
          <p14:tracePt t="64448" x="2165350" y="3873500"/>
          <p14:tracePt t="64465" x="2139950" y="3841750"/>
          <p14:tracePt t="64482" x="2095500" y="3803650"/>
          <p14:tracePt t="64498" x="2076450" y="3771900"/>
          <p14:tracePt t="64515" x="2051050" y="3752850"/>
          <p14:tracePt t="64532" x="2038350" y="3740150"/>
          <p14:tracePt t="64657" x="2044700" y="3740150"/>
          <p14:tracePt t="64665" x="2057400" y="3740150"/>
          <p14:tracePt t="64671" x="2070100" y="3733800"/>
          <p14:tracePt t="64681" x="2076450" y="3733800"/>
          <p14:tracePt t="64698" x="2082800" y="3727450"/>
          <p14:tracePt t="64715" x="2108200" y="3727450"/>
          <p14:tracePt t="64731" x="2120900" y="3714750"/>
          <p14:tracePt t="64748" x="2139950" y="3695700"/>
          <p14:tracePt t="64765" x="2165350" y="3663950"/>
          <p14:tracePt t="64781" x="2190750" y="3644900"/>
          <p14:tracePt t="64798" x="2209800" y="3613150"/>
          <p14:tracePt t="64815" x="2222500" y="3581400"/>
          <p14:tracePt t="64831" x="2247900" y="3562350"/>
          <p14:tracePt t="64848" x="2266950" y="3543300"/>
          <p14:tracePt t="64865" x="2292350" y="3530600"/>
          <p14:tracePt t="64881" x="2311400" y="3511550"/>
          <p14:tracePt t="64898" x="2362200" y="3479800"/>
          <p14:tracePt t="64915" x="2393950" y="3460750"/>
          <p14:tracePt t="64931" x="2438400" y="3448050"/>
          <p14:tracePt t="64948" x="2470150" y="3435350"/>
          <p14:tracePt t="64965" x="2501900" y="3429000"/>
          <p14:tracePt t="64981" x="2514600" y="3416300"/>
          <p14:tracePt t="64998" x="2520950" y="3416300"/>
          <p14:tracePt t="65079" x="2520950" y="3409950"/>
          <p14:tracePt t="65141" x="2520950" y="3403600"/>
          <p14:tracePt t="65616" x="2520950" y="3409950"/>
          <p14:tracePt t="65624" x="2527300" y="3416300"/>
          <p14:tracePt t="65633" x="2533650" y="3422650"/>
          <p14:tracePt t="65647" x="2546350" y="3435350"/>
          <p14:tracePt t="65664" x="2584450" y="3448050"/>
          <p14:tracePt t="65681" x="2673350" y="3473450"/>
          <p14:tracePt t="65697" x="2736850" y="3486150"/>
          <p14:tracePt t="65714" x="2844800" y="3492500"/>
          <p14:tracePt t="65731" x="2940050" y="3498850"/>
          <p14:tracePt t="65747" x="3035300" y="3505200"/>
          <p14:tracePt t="65764" x="3105150" y="3492500"/>
          <p14:tracePt t="65781" x="3162300" y="3479800"/>
          <p14:tracePt t="65797" x="3187700" y="3467100"/>
          <p14:tracePt t="65815" x="3219450" y="3460750"/>
          <p14:tracePt t="65831" x="3219450" y="3454400"/>
          <p14:tracePt t="65937" x="3219450" y="3448050"/>
          <p14:tracePt t="65960" x="3219450" y="3441700"/>
          <p14:tracePt t="65969" x="3213100" y="3441700"/>
          <p14:tracePt t="65980" x="3206750" y="3441700"/>
          <p14:tracePt t="65997" x="3194050" y="3441700"/>
          <p14:tracePt t="66014" x="3175000" y="3441700"/>
          <p14:tracePt t="66030" x="3149600" y="3448050"/>
          <p14:tracePt t="66047" x="3124200" y="3460750"/>
          <p14:tracePt t="66063" x="3117850" y="3467100"/>
          <p14:tracePt t="66080" x="3117850" y="3473450"/>
          <p14:tracePt t="66187" x="3117850" y="3479800"/>
          <p14:tracePt t="66219" x="3117850" y="3486150"/>
          <p14:tracePt t="66235" x="3117850" y="3492500"/>
          <p14:tracePt t="66257" x="3117850" y="3498850"/>
          <p14:tracePt t="66267" x="3117850" y="3505200"/>
          <p14:tracePt t="66282" x="3117850" y="3511550"/>
          <p14:tracePt t="66297" x="3117850" y="3530600"/>
          <p14:tracePt t="66314" x="3117850" y="3536950"/>
          <p14:tracePt t="66347" x="3117850" y="3543300"/>
          <p14:tracePt t="66493" x="3117850" y="3549650"/>
          <p14:tracePt t="66509" x="3124200" y="3549650"/>
          <p14:tracePt t="66515" x="3124200" y="3556000"/>
          <p14:tracePt t="66530" x="3124200" y="3568700"/>
          <p14:tracePt t="66547" x="3124200" y="3613150"/>
          <p14:tracePt t="66563" x="3124200" y="3689350"/>
          <p14:tracePt t="66580" x="3124200" y="3803650"/>
          <p14:tracePt t="66597" x="3130550" y="3924300"/>
          <p14:tracePt t="66613" x="3130550" y="4025900"/>
          <p14:tracePt t="66630" x="3130550" y="4127500"/>
          <p14:tracePt t="66647" x="3130550" y="4254500"/>
          <p14:tracePt t="66663" x="3130550" y="4381500"/>
          <p14:tracePt t="66680" x="3143250" y="4521200"/>
          <p14:tracePt t="66697" x="3175000" y="4610100"/>
          <p14:tracePt t="66713" x="3219450" y="4692650"/>
          <p14:tracePt t="66730" x="3276600" y="4794250"/>
          <p14:tracePt t="66747" x="3346450" y="4870450"/>
          <p14:tracePt t="66763" x="3403600" y="4927600"/>
          <p14:tracePt t="66780" x="3473450" y="4959350"/>
          <p14:tracePt t="66797" x="3505200" y="4965700"/>
          <p14:tracePt t="66813" x="3530600" y="4978400"/>
          <p14:tracePt t="66830" x="3568700" y="4991100"/>
          <p14:tracePt t="66847" x="3581400" y="4997450"/>
          <p14:tracePt t="66863" x="3613150" y="4997450"/>
          <p14:tracePt t="66880" x="3625850" y="4997450"/>
          <p14:tracePt t="66896" x="3638550" y="4991100"/>
          <p14:tracePt t="66913" x="3638550" y="4978400"/>
          <p14:tracePt t="66930" x="3638550" y="4972050"/>
          <p14:tracePt t="67015" x="3638550" y="4984750"/>
          <p14:tracePt t="67023" x="3638550" y="5010150"/>
          <p14:tracePt t="67032" x="3632200" y="5035550"/>
          <p14:tracePt t="67046" x="3638550" y="5118100"/>
          <p14:tracePt t="67063" x="3657600" y="5156200"/>
          <p14:tracePt t="67080" x="3689350" y="5207000"/>
          <p14:tracePt t="67096" x="3727450" y="5232400"/>
          <p14:tracePt t="67113" x="3752850" y="5232400"/>
          <p14:tracePt t="67130" x="3771900" y="5219700"/>
          <p14:tracePt t="67146" x="3771900" y="5213350"/>
          <p14:tracePt t="67163" x="3771900" y="5194300"/>
          <p14:tracePt t="67180" x="3746500" y="5137150"/>
          <p14:tracePt t="67196" x="3714750" y="5073650"/>
          <p14:tracePt t="67213" x="3676650" y="5048250"/>
          <p14:tracePt t="67229" x="3651250" y="5048250"/>
          <p14:tracePt t="67246" x="3638550" y="5054600"/>
          <p14:tracePt t="67263" x="3638550" y="5080000"/>
          <p14:tracePt t="67279" x="3638550" y="5130800"/>
          <p14:tracePt t="67296" x="3657600" y="5238750"/>
          <p14:tracePt t="67313" x="3721100" y="5340350"/>
          <p14:tracePt t="67329" x="3778250" y="5403850"/>
          <p14:tracePt t="67346" x="3835400" y="5441950"/>
          <p14:tracePt t="67363" x="3898900" y="5454650"/>
          <p14:tracePt t="67379" x="3943350" y="5441950"/>
          <p14:tracePt t="67396" x="3994150" y="5403850"/>
          <p14:tracePt t="67413" x="4013200" y="5334000"/>
          <p14:tracePt t="67429" x="4032250" y="5175250"/>
          <p14:tracePt t="67446" x="4019550" y="5010150"/>
          <p14:tracePt t="67463" x="3987800" y="4895850"/>
          <p14:tracePt t="67479" x="3962400" y="4794250"/>
          <p14:tracePt t="67496" x="3924300" y="4724400"/>
          <p14:tracePt t="67513" x="3905250" y="4705350"/>
          <p14:tracePt t="67529" x="3892550" y="4692650"/>
          <p14:tracePt t="67548" x="3892550" y="4699000"/>
          <p14:tracePt t="67562" x="3924300" y="4749800"/>
          <p14:tracePt t="67579" x="3987800" y="4845050"/>
          <p14:tracePt t="67596" x="4051300" y="4908550"/>
          <p14:tracePt t="67613" x="4095750" y="4940300"/>
          <p14:tracePt t="67629" x="4127500" y="4953000"/>
          <p14:tracePt t="67646" x="4140200" y="4953000"/>
          <p14:tracePt t="67662" x="4146550" y="4953000"/>
          <p14:tracePt t="67703" x="4133850" y="4940300"/>
          <p14:tracePt t="67712" x="4102100" y="4933950"/>
          <p14:tracePt t="67729" x="4070350" y="4927600"/>
          <p14:tracePt t="67746" x="4044950" y="4933950"/>
          <p14:tracePt t="67762" x="4019550" y="4965700"/>
          <p14:tracePt t="67779" x="4000500" y="5041900"/>
          <p14:tracePt t="67796" x="4000500" y="5143500"/>
          <p14:tracePt t="67812" x="4000500" y="5200650"/>
          <p14:tracePt t="67829" x="4006850" y="5207000"/>
          <p14:tracePt t="67891" x="4000500" y="5207000"/>
          <p14:tracePt t="67899" x="3987800" y="5194300"/>
          <p14:tracePt t="67907" x="3968750" y="5187950"/>
          <p14:tracePt t="67915" x="3956050" y="5187950"/>
          <p14:tracePt t="67929" x="3949700" y="5187950"/>
          <p14:tracePt t="67953" x="3949700" y="5194300"/>
          <p14:tracePt t="67962" x="3949700" y="5200650"/>
          <p14:tracePt t="67979" x="3956050" y="5219700"/>
          <p14:tracePt t="67996" x="3987800" y="5264150"/>
          <p14:tracePt t="68012" x="4006850" y="5283200"/>
          <p14:tracePt t="68029" x="4025900" y="5283200"/>
          <p14:tracePt t="68033" x="4038600" y="5283200"/>
          <p14:tracePt t="68047" x="4057650" y="5276850"/>
          <p14:tracePt t="68062" x="4064000" y="5245100"/>
          <p14:tracePt t="68079" x="4057650" y="5187950"/>
          <p14:tracePt t="68096" x="4019550" y="5105400"/>
          <p14:tracePt t="68112" x="3956050" y="4997450"/>
          <p14:tracePt t="68129" x="3886200" y="4895850"/>
          <p14:tracePt t="68145" x="3790950" y="4832350"/>
          <p14:tracePt t="68162" x="3695700" y="4806950"/>
          <p14:tracePt t="68179" x="3632200" y="4806950"/>
          <p14:tracePt t="68195" x="3619500" y="4838700"/>
          <p14:tracePt t="68212" x="3619500" y="4883150"/>
          <p14:tracePt t="68229" x="3638550" y="4927600"/>
          <p14:tracePt t="68245" x="3676650" y="5003800"/>
          <p14:tracePt t="68262" x="3721100" y="5054600"/>
          <p14:tracePt t="68279" x="3752850" y="5080000"/>
          <p14:tracePt t="68295" x="3771900" y="5092700"/>
          <p14:tracePt t="68312" x="3816350" y="5092700"/>
          <p14:tracePt t="68329" x="3822700" y="5092700"/>
          <p14:tracePt t="68484" x="3816350" y="5092700"/>
          <p14:tracePt t="68492" x="3797300" y="5092700"/>
          <p14:tracePt t="68501" x="3784600" y="5092700"/>
          <p14:tracePt t="68512" x="3771900" y="5092700"/>
          <p14:tracePt t="68528" x="3759200" y="5092700"/>
          <p14:tracePt t="68532" x="3733800" y="5092700"/>
          <p14:tracePt t="68545" x="3714750" y="5092700"/>
          <p14:tracePt t="68562" x="3676650" y="5086350"/>
          <p14:tracePt t="68578" x="3632200" y="5086350"/>
          <p14:tracePt t="68595" x="3581400" y="5080000"/>
          <p14:tracePt t="68612" x="3549650" y="5080000"/>
          <p14:tracePt t="68628" x="3517900" y="5086350"/>
          <p14:tracePt t="68645" x="3473450" y="5092700"/>
          <p14:tracePt t="68662" x="3460750" y="5099050"/>
          <p14:tracePt t="68678" x="3416300" y="5137150"/>
          <p14:tracePt t="68695" x="3378200" y="5168900"/>
          <p14:tracePt t="68712" x="3333750" y="5213350"/>
          <p14:tracePt t="68728" x="3289300" y="5257800"/>
          <p14:tracePt t="68745" x="3238500" y="5314950"/>
          <p14:tracePt t="68762" x="3200400" y="5359400"/>
          <p14:tracePt t="68778" x="3162300" y="5403850"/>
          <p14:tracePt t="68795" x="3117850" y="5441950"/>
          <p14:tracePt t="68811" x="3079750" y="5480050"/>
          <p14:tracePt t="68828" x="3009900" y="5518150"/>
          <p14:tracePt t="68846" x="2940050" y="5537200"/>
          <p14:tracePt t="68861" x="2870200" y="5556250"/>
          <p14:tracePt t="68878" x="2800350" y="5575300"/>
          <p14:tracePt t="68895" x="2749550" y="5581650"/>
          <p14:tracePt t="68911" x="2698750" y="5581650"/>
          <p14:tracePt t="68928" x="2667000" y="5588000"/>
          <p14:tracePt t="68945" x="2635250" y="5588000"/>
          <p14:tracePt t="68961" x="2616200" y="5575300"/>
          <p14:tracePt t="68978" x="2603500" y="5568950"/>
          <p14:tracePt t="68994" x="2590800" y="5568950"/>
          <p14:tracePt t="69011" x="2584450" y="5562600"/>
          <p14:tracePt t="69028" x="2584450" y="5556250"/>
          <p14:tracePt t="69109" x="2584450" y="5549900"/>
          <p14:tracePt t="69125" x="2584450" y="5537200"/>
          <p14:tracePt t="69141" x="2578100" y="5530850"/>
          <p14:tracePt t="69158" x="2578100" y="5518150"/>
          <p14:tracePt t="69165" x="2571750" y="5518150"/>
          <p14:tracePt t="69178" x="2571750" y="5511800"/>
          <p14:tracePt t="69196" x="2571750" y="5505450"/>
          <p14:tracePt t="69211" x="2565400" y="5505450"/>
          <p14:tracePt t="69228" x="2565400" y="5492750"/>
          <p14:tracePt t="69244" x="2559050" y="5486400"/>
          <p14:tracePt t="69261" x="2546350" y="5461000"/>
          <p14:tracePt t="69278" x="2540000" y="5441950"/>
          <p14:tracePt t="69294" x="2508250" y="5391150"/>
          <p14:tracePt t="69311" x="2482850" y="5289550"/>
          <p14:tracePt t="69329" x="2451100" y="5118100"/>
          <p14:tracePt t="69344" x="2432050" y="4959350"/>
          <p14:tracePt t="69361" x="2400300" y="4749800"/>
          <p14:tracePt t="69378" x="2381250" y="4603750"/>
          <p14:tracePt t="69395" x="2374900" y="4489450"/>
          <p14:tracePt t="69411" x="2355850" y="4394200"/>
          <p14:tracePt t="69428" x="2355850" y="4279900"/>
          <p14:tracePt t="69444" x="2355850" y="4241800"/>
          <p14:tracePt t="69461" x="2355850" y="4203700"/>
          <p14:tracePt t="69478" x="2343150" y="4184650"/>
          <p14:tracePt t="69494" x="2336800" y="4178300"/>
          <p14:tracePt t="69511" x="2336800" y="4171950"/>
          <p14:tracePt t="69564" x="2336800" y="4191000"/>
          <p14:tracePt t="69571" x="2330450" y="4210050"/>
          <p14:tracePt t="69580" x="2324100" y="4248150"/>
          <p14:tracePt t="69594" x="2324100" y="4324350"/>
          <p14:tracePt t="69611" x="2305050" y="4425950"/>
          <p14:tracePt t="69628" x="2292350" y="4559300"/>
          <p14:tracePt t="69644" x="2286000" y="4673600"/>
          <p14:tracePt t="69661" x="2286000" y="4768850"/>
          <p14:tracePt t="69678" x="2292350" y="4832350"/>
          <p14:tracePt t="69694" x="2305050" y="4902200"/>
          <p14:tracePt t="69711" x="2305050" y="4921250"/>
          <p14:tracePt t="69728" x="2311400" y="4933950"/>
          <p14:tracePt t="69744" x="2324100" y="4959350"/>
          <p14:tracePt t="69761" x="2336800" y="4984750"/>
          <p14:tracePt t="69777" x="2355850" y="5016500"/>
          <p14:tracePt t="69794" x="2368550" y="5029200"/>
          <p14:tracePt t="69811" x="2381250" y="5041900"/>
          <p14:tracePt t="69827" x="2393950" y="5048250"/>
          <p14:tracePt t="69844" x="2400300" y="5048250"/>
          <p14:tracePt t="70259" x="2393950" y="5048250"/>
          <p14:tracePt t="70265" x="2387600" y="5048250"/>
          <p14:tracePt t="70277" x="2381250" y="5048250"/>
          <p14:tracePt t="70294" x="2368550" y="5048250"/>
          <p14:tracePt t="70310" x="2362200" y="5048250"/>
          <p14:tracePt t="70327" x="2343150" y="5041900"/>
          <p14:tracePt t="70344" x="2336800" y="5035550"/>
          <p14:tracePt t="70392" x="2330450" y="5029200"/>
          <p14:tracePt t="70408" x="2330450" y="5022850"/>
          <p14:tracePt t="70415" x="2330450" y="5016500"/>
          <p14:tracePt t="70427" x="2324100" y="5016500"/>
          <p14:tracePt t="70443" x="2324100" y="5010150"/>
          <p14:tracePt t="70460" x="2324100" y="4991100"/>
          <p14:tracePt t="70477" x="2324100" y="4978400"/>
          <p14:tracePt t="70494" x="2324100" y="4965700"/>
          <p14:tracePt t="70510" x="2317750" y="4946650"/>
          <p14:tracePt t="70527" x="2317750" y="4933950"/>
          <p14:tracePt t="70543" x="2317750" y="4927600"/>
          <p14:tracePt t="70560" x="2317750" y="4921250"/>
          <p14:tracePt t="70609" x="2311400" y="4921250"/>
          <p14:tracePt t="70641" x="2311400" y="4946650"/>
          <p14:tracePt t="70649" x="2311400" y="4978400"/>
          <p14:tracePt t="70660" x="2305050" y="5022850"/>
          <p14:tracePt t="70677" x="2286000" y="5118100"/>
          <p14:tracePt t="70693" x="2279650" y="5226050"/>
          <p14:tracePt t="70710" x="2279650" y="5295900"/>
          <p14:tracePt t="70727" x="2279650" y="5321300"/>
          <p14:tracePt t="70835" x="2279650" y="5295900"/>
          <p14:tracePt t="70843" x="2279650" y="5238750"/>
          <p14:tracePt t="70851" x="2273300" y="5200650"/>
          <p14:tracePt t="70860" x="2260600" y="5130800"/>
          <p14:tracePt t="70877" x="2254250" y="5016500"/>
          <p14:tracePt t="70893" x="2254250" y="4921250"/>
          <p14:tracePt t="70910" x="2254250" y="4851400"/>
          <p14:tracePt t="70926" x="2254250" y="4787900"/>
          <p14:tracePt t="70943" x="2254250" y="4660900"/>
          <p14:tracePt t="70960" x="2266950" y="4387850"/>
          <p14:tracePt t="70977" x="2273300" y="4197350"/>
          <p14:tracePt t="70993" x="2273300" y="4070350"/>
          <p14:tracePt t="71010" x="2279650" y="4000500"/>
          <p14:tracePt t="71026" x="2286000" y="3968750"/>
          <p14:tracePt t="71043" x="2292350" y="3930650"/>
          <p14:tracePt t="71060" x="2298700" y="3898900"/>
          <p14:tracePt t="71076" x="2317750" y="3822700"/>
          <p14:tracePt t="71093" x="2355850" y="3670300"/>
          <p14:tracePt t="71110" x="2387600" y="3587750"/>
          <p14:tracePt t="71126" x="2400300" y="3568700"/>
          <p14:tracePt t="71143" x="2419350" y="3536950"/>
          <p14:tracePt t="71160" x="2425700" y="3530600"/>
          <p14:tracePt t="71193" x="2432050" y="3530600"/>
          <p14:tracePt t="71219" x="2432050" y="3536950"/>
          <p14:tracePt t="71228" x="2444750" y="3543300"/>
          <p14:tracePt t="71243" x="2457450" y="3556000"/>
          <p14:tracePt t="71259" x="2482850" y="3568700"/>
          <p14:tracePt t="71276" x="2501900" y="3581400"/>
          <p14:tracePt t="71293" x="2546350" y="3594100"/>
          <p14:tracePt t="71310" x="2603500" y="3606800"/>
          <p14:tracePt t="71326" x="2673350" y="3613150"/>
          <p14:tracePt t="71343" x="2787650" y="3600450"/>
          <p14:tracePt t="71360" x="2844800" y="3575050"/>
          <p14:tracePt t="71376" x="2870200" y="3556000"/>
          <p14:tracePt t="71393" x="2882900" y="3536950"/>
          <p14:tracePt t="71409" x="2882900" y="3524250"/>
          <p14:tracePt t="71426" x="2882900" y="3517900"/>
          <p14:tracePt t="71443" x="2882900" y="3511550"/>
          <p14:tracePt t="71459" x="2882900" y="3505200"/>
          <p14:tracePt t="71577" x="2895600" y="3505200"/>
          <p14:tracePt t="71587" x="2908300" y="3505200"/>
          <p14:tracePt t="71601" x="2914650" y="3505200"/>
          <p14:tracePt t="71611" x="2921000" y="3505200"/>
          <p14:tracePt t="71626" x="2946400" y="3505200"/>
          <p14:tracePt t="71642" x="2965450" y="3498850"/>
          <p14:tracePt t="71659" x="2984500" y="3479800"/>
          <p14:tracePt t="71676" x="2997200" y="3460750"/>
          <p14:tracePt t="71692" x="2997200" y="3441700"/>
          <p14:tracePt t="71709" x="2997200" y="3409950"/>
          <p14:tracePt t="71726" x="2997200" y="3352800"/>
          <p14:tracePt t="71742" x="2990850" y="3327400"/>
          <p14:tracePt t="71759" x="2965450" y="3282950"/>
          <p14:tracePt t="71776" x="2959100" y="3263900"/>
          <p14:tracePt t="71792" x="2952750" y="3257550"/>
          <p14:tracePt t="71809" x="2952750" y="3251200"/>
          <p14:tracePt t="71842" x="2952750" y="3244850"/>
          <p14:tracePt t="71866" x="2946400" y="3244850"/>
          <p14:tracePt t="72321" x="2946400" y="3238500"/>
          <p14:tracePt t="72329" x="2940050" y="3225800"/>
          <p14:tracePt t="72342" x="2921000" y="3200400"/>
          <p14:tracePt t="72359" x="2895600" y="3187700"/>
          <p14:tracePt t="72375" x="2857500" y="3187700"/>
          <p14:tracePt t="72392" x="2825750" y="3206750"/>
          <p14:tracePt t="72409" x="2794000" y="3238500"/>
          <p14:tracePt t="72425" x="2774950" y="3302000"/>
          <p14:tracePt t="72442" x="2774950" y="3340100"/>
          <p14:tracePt t="72459" x="2774950" y="3371850"/>
          <p14:tracePt t="72475" x="2774950" y="3409950"/>
          <p14:tracePt t="72493" x="2787650" y="3460750"/>
          <p14:tracePt t="72508" x="2800350" y="3473450"/>
          <p14:tracePt t="72525" x="2806700" y="3486150"/>
          <p14:tracePt t="72542" x="2825750" y="3505200"/>
          <p14:tracePt t="72558" x="2844800" y="3517900"/>
          <p14:tracePt t="72575" x="2870200" y="3524250"/>
          <p14:tracePt t="72592" x="2901950" y="3524250"/>
          <p14:tracePt t="72608" x="2927350" y="3524250"/>
          <p14:tracePt t="72625" x="2959100" y="3524250"/>
          <p14:tracePt t="72641" x="2978150" y="3505200"/>
          <p14:tracePt t="72658" x="2990850" y="3479800"/>
          <p14:tracePt t="72675" x="3009900" y="3460750"/>
          <p14:tracePt t="72692" x="3016250" y="3454400"/>
          <p14:tracePt t="72708" x="3028950" y="3441700"/>
          <p14:tracePt t="72741" x="3035300" y="3435350"/>
          <p14:tracePt t="72758" x="3041650" y="3429000"/>
          <p14:tracePt t="72775" x="3048000" y="3422650"/>
          <p14:tracePt t="72808" x="3048000" y="3416300"/>
          <p14:tracePt t="72844" x="3054350" y="3416300"/>
          <p14:tracePt t="72969" x="3054350" y="3409950"/>
          <p14:tracePt t="72977" x="3048000" y="3409950"/>
          <p14:tracePt t="72991" x="3048000" y="3403600"/>
          <p14:tracePt t="73008" x="3028950" y="3403600"/>
          <p14:tracePt t="73025" x="3016250" y="3397250"/>
          <p14:tracePt t="73041" x="2990850" y="3397250"/>
          <p14:tracePt t="73058" x="2978150" y="3397250"/>
          <p14:tracePt t="73074" x="2952750" y="3397250"/>
          <p14:tracePt t="73108" x="2946400" y="3397250"/>
          <p14:tracePt t="73165" x="2946400" y="3403600"/>
          <p14:tracePt t="73211" x="2952750" y="3403600"/>
          <p14:tracePt t="73218" x="2959100" y="3403600"/>
          <p14:tracePt t="73228" x="2971800" y="3403600"/>
          <p14:tracePt t="73241" x="2978150" y="3403600"/>
          <p14:tracePt t="73258" x="3022600" y="3365500"/>
          <p14:tracePt t="73275" x="3035300" y="3352800"/>
          <p14:tracePt t="73291" x="3041650" y="3327400"/>
          <p14:tracePt t="73308" x="3041650" y="3308350"/>
          <p14:tracePt t="73325" x="3035300" y="3282950"/>
          <p14:tracePt t="73341" x="3022600" y="3257550"/>
          <p14:tracePt t="73359" x="2997200" y="3219450"/>
          <p14:tracePt t="73375" x="2959100" y="3213100"/>
          <p14:tracePt t="73391" x="2927350" y="3213100"/>
          <p14:tracePt t="73408" x="2889250" y="3213100"/>
          <p14:tracePt t="73424" x="2832100" y="3225800"/>
          <p14:tracePt t="73441" x="2806700" y="3244850"/>
          <p14:tracePt t="73458" x="2781300" y="3276600"/>
          <p14:tracePt t="73474" x="2781300" y="3314700"/>
          <p14:tracePt t="73491" x="2800350" y="3359150"/>
          <p14:tracePt t="73508" x="2844800" y="3403600"/>
          <p14:tracePt t="73525" x="2863850" y="3416300"/>
          <p14:tracePt t="73541" x="2895600" y="3429000"/>
          <p14:tracePt t="73558" x="2927350" y="3429000"/>
          <p14:tracePt t="73574" x="2978150" y="3435350"/>
          <p14:tracePt t="73591" x="3035300" y="3435350"/>
          <p14:tracePt t="73608" x="3124200" y="3429000"/>
          <p14:tracePt t="73624" x="3162300" y="3409950"/>
          <p14:tracePt t="73641" x="3187700" y="3403600"/>
          <p14:tracePt t="73657" x="3187700" y="3397250"/>
          <p14:tracePt t="73674" x="3187700" y="3390900"/>
          <p14:tracePt t="73707" x="3187700" y="3384550"/>
          <p14:tracePt t="73724" x="3181350" y="3384550"/>
          <p14:tracePt t="73741" x="3168650" y="3384550"/>
          <p14:tracePt t="73757" x="3155950" y="3397250"/>
          <p14:tracePt t="73774" x="3130550" y="3441700"/>
          <p14:tracePt t="73791" x="3117850" y="3492500"/>
          <p14:tracePt t="73807" x="3092450" y="3556000"/>
          <p14:tracePt t="73824" x="3060700" y="3619500"/>
          <p14:tracePt t="73841" x="3048000" y="3670300"/>
          <p14:tracePt t="73857" x="3041650" y="3702050"/>
          <p14:tracePt t="73874" x="3041650" y="3740150"/>
          <p14:tracePt t="73891" x="3041650" y="3752850"/>
          <p14:tracePt t="73907" x="3048000" y="3765550"/>
          <p14:tracePt t="73924" x="3054350" y="3778250"/>
          <p14:tracePt t="73941" x="3054350" y="3784600"/>
          <p14:tracePt t="74149" x="3060700" y="3784600"/>
          <p14:tracePt t="74157" x="3067050" y="3784600"/>
          <p14:tracePt t="74165" x="3073400" y="3784600"/>
          <p14:tracePt t="74174" x="3086100" y="3784600"/>
          <p14:tracePt t="74190" x="3105150" y="3797300"/>
          <p14:tracePt t="74207" x="3117850" y="3797300"/>
          <p14:tracePt t="74224" x="3136900" y="3810000"/>
          <p14:tracePt t="74241" x="3155950" y="3822700"/>
          <p14:tracePt t="74257" x="3181350" y="3841750"/>
          <p14:tracePt t="74274" x="3187700" y="3841750"/>
          <p14:tracePt t="74290" x="3194050" y="3848100"/>
          <p14:tracePt t="77633" x="3194050" y="3835400"/>
          <p14:tracePt t="77640" x="3187700" y="3829050"/>
          <p14:tracePt t="77657" x="3187700" y="3816350"/>
          <p14:tracePt t="77663" x="3175000" y="3816350"/>
          <p14:tracePt t="77673" x="3175000" y="3810000"/>
          <p14:tracePt t="77687" x="3175000" y="3803650"/>
          <p14:tracePt t="77704" x="3168650" y="3797300"/>
          <p14:tracePt t="77738" x="3162300" y="3790950"/>
          <p14:tracePt t="77843" x="3155950" y="3790950"/>
          <p14:tracePt t="77875" x="3155950" y="3784600"/>
          <p14:tracePt t="77900" x="3149600" y="3784600"/>
          <p14:tracePt t="77929" x="3149600" y="3778250"/>
          <p14:tracePt t="85343" x="3149600" y="3771900"/>
          <p14:tracePt t="85515" x="3168650" y="3740150"/>
          <p14:tracePt t="85523" x="3194050" y="3689350"/>
          <p14:tracePt t="85532" x="3225800" y="3625850"/>
          <p14:tracePt t="85548" x="3308350" y="3517900"/>
          <p14:tracePt t="85565" x="3359150" y="3454400"/>
          <p14:tracePt t="85581" x="3429000" y="3384550"/>
          <p14:tracePt t="85598" x="3492500" y="3333750"/>
          <p14:tracePt t="85614" x="3530600" y="3308350"/>
          <p14:tracePt t="85631" x="3530600" y="3302000"/>
          <p14:tracePt t="85711" x="3556000" y="3295650"/>
          <p14:tracePt t="85719" x="3587750" y="3289300"/>
          <p14:tracePt t="85731" x="3632200" y="3276600"/>
          <p14:tracePt t="85748" x="3733800" y="3238500"/>
          <p14:tracePt t="85764" x="3771900" y="3206750"/>
          <p14:tracePt t="85781" x="3778250" y="3187700"/>
          <p14:tracePt t="85798" x="3778250" y="3175000"/>
          <p14:tracePt t="85814" x="3752850" y="3162300"/>
          <p14:tracePt t="85831" x="3689350" y="3162300"/>
          <p14:tracePt t="85847" x="3632200" y="3187700"/>
          <p14:tracePt t="85864" x="3556000" y="3238500"/>
          <p14:tracePt t="85881" x="3460750" y="3295650"/>
          <p14:tracePt t="85897" x="3435350" y="3314700"/>
          <p14:tracePt t="85914" x="3435350" y="3327400"/>
          <p14:tracePt t="85931" x="3498850" y="3352800"/>
          <p14:tracePt t="85947" x="3613150" y="3371850"/>
          <p14:tracePt t="85964" x="3695700" y="3371850"/>
          <p14:tracePt t="85981" x="3740150" y="3346450"/>
          <p14:tracePt t="85997" x="3752850" y="3333750"/>
          <p14:tracePt t="86014" x="3670300" y="3302000"/>
          <p14:tracePt t="86035" x="3568700" y="3302000"/>
          <p14:tracePt t="86050" x="3454400" y="3321050"/>
          <p14:tracePt t="86064" x="3422650" y="3327400"/>
          <p14:tracePt t="86097" x="3441700" y="3340100"/>
          <p14:tracePt t="86114" x="3524250" y="3365500"/>
          <p14:tracePt t="86131" x="3651250" y="3365500"/>
          <p14:tracePt t="86147" x="3708400" y="3352800"/>
          <p14:tracePt t="86164" x="3822700" y="3321050"/>
          <p14:tracePt t="86181" x="3854450" y="3308350"/>
          <p14:tracePt t="86197" x="3886200" y="3302000"/>
          <p14:tracePt t="86214" x="3905250" y="3295650"/>
          <p14:tracePt t="86231" x="3911600" y="3295650"/>
          <p14:tracePt t="86266" x="3911600" y="3308350"/>
          <p14:tracePt t="86281" x="3911600" y="3327400"/>
          <p14:tracePt t="86297" x="3924300" y="3359150"/>
          <p14:tracePt t="86314" x="3956050" y="3397250"/>
          <p14:tracePt t="86331" x="3987800" y="3409950"/>
          <p14:tracePt t="86347" x="4006850" y="3416300"/>
          <p14:tracePt t="86364" x="4013200" y="3416300"/>
          <p14:tracePt t="86397" x="3930650" y="3416300"/>
          <p14:tracePt t="86413" x="3676650" y="3473450"/>
          <p14:tracePt t="86430" x="3378200" y="3568700"/>
          <p14:tracePt t="86447" x="3175000" y="3733800"/>
          <p14:tracePt t="86464" x="3067050" y="3873500"/>
          <p14:tracePt t="86480" x="3028950" y="3968750"/>
          <p14:tracePt t="86497" x="3035300" y="3975100"/>
          <p14:tracePt t="86514" x="3098800" y="3987800"/>
          <p14:tracePt t="86530" x="3257550" y="3962400"/>
          <p14:tracePt t="86547" x="3397250" y="3867150"/>
          <p14:tracePt t="86564" x="3549650" y="3740150"/>
          <p14:tracePt t="86580" x="3638550" y="3644900"/>
          <p14:tracePt t="86597" x="3695700" y="3568700"/>
          <p14:tracePt t="86613" x="3733800" y="3505200"/>
          <p14:tracePt t="86630" x="3740150" y="3473450"/>
          <p14:tracePt t="86647" x="3740150" y="3441700"/>
          <p14:tracePt t="86664" x="3721100" y="3416300"/>
          <p14:tracePt t="86680" x="3683000" y="3384550"/>
          <p14:tracePt t="86697" x="3651250" y="3371850"/>
          <p14:tracePt t="86714" x="3568700" y="3340100"/>
          <p14:tracePt t="86730" x="3467100" y="3314700"/>
          <p14:tracePt t="86747" x="3397250" y="3302000"/>
          <p14:tracePt t="86764" x="3378200" y="3302000"/>
          <p14:tracePt t="86827" x="3384550" y="3302000"/>
          <p14:tracePt t="86835" x="3397250" y="3295650"/>
          <p14:tracePt t="86847" x="3409950" y="3295650"/>
          <p14:tracePt t="86863" x="3422650" y="3295650"/>
          <p14:tracePt t="86905" x="3422650" y="3314700"/>
          <p14:tracePt t="86914" x="3422650" y="3352800"/>
          <p14:tracePt t="86930" x="3435350" y="3454400"/>
          <p14:tracePt t="86947" x="3448050" y="3587750"/>
          <p14:tracePt t="86963" x="3448050" y="3733800"/>
          <p14:tracePt t="86980" x="3448050" y="3835400"/>
          <p14:tracePt t="86997" x="3448050" y="3937000"/>
          <p14:tracePt t="87013" x="3429000" y="4057650"/>
          <p14:tracePt t="87030" x="3384550" y="4191000"/>
          <p14:tracePt t="87047" x="3352800" y="4311650"/>
          <p14:tracePt t="87063" x="3308350" y="4495800"/>
          <p14:tracePt t="87080" x="3244850" y="4629150"/>
          <p14:tracePt t="87096" x="3194050" y="4730750"/>
          <p14:tracePt t="87113" x="3136900" y="4813300"/>
          <p14:tracePt t="87130" x="3098800" y="4857750"/>
          <p14:tracePt t="87147" x="3079750" y="4883150"/>
          <p14:tracePt t="87163" x="3035300" y="4940300"/>
          <p14:tracePt t="87180" x="2984500" y="5016500"/>
          <p14:tracePt t="87196" x="2952750" y="5073650"/>
          <p14:tracePt t="87213" x="2933700" y="5086350"/>
          <p14:tracePt t="87230" x="2927350" y="5086350"/>
          <p14:tracePt t="87246" x="2908300" y="5086350"/>
          <p14:tracePt t="87263" x="2901950" y="5086350"/>
          <p14:tracePt t="87280" x="2882900" y="5086350"/>
          <p14:tracePt t="87296" x="2863850" y="5086350"/>
          <p14:tracePt t="87313" x="2857500" y="5086350"/>
          <p14:tracePt t="87330" x="2851150" y="5086350"/>
          <p14:tracePt t="87445" x="2851150" y="5092700"/>
          <p14:tracePt t="87461" x="2857500" y="5105400"/>
          <p14:tracePt t="87469" x="2870200" y="5111750"/>
          <p14:tracePt t="87480" x="2870200" y="5118100"/>
          <p14:tracePt t="87507" x="2870200" y="5124450"/>
          <p14:tracePt t="87539" x="2876550" y="5124450"/>
          <p14:tracePt t="112293" x="2863850" y="5080000"/>
          <p14:tracePt t="112303" x="2863850" y="5067300"/>
          <p14:tracePt t="112310" x="2863850" y="5060950"/>
          <p14:tracePt t="112326" x="2863850" y="5048250"/>
          <p14:tracePt t="112342" x="2851150" y="5010150"/>
          <p14:tracePt t="112359" x="2774950" y="4927600"/>
          <p14:tracePt t="112376" x="2698750" y="4870450"/>
          <p14:tracePt t="112392" x="2647950" y="4845050"/>
          <p14:tracePt t="112409" x="2609850" y="4838700"/>
          <p14:tracePt t="112427" x="2552700" y="4838700"/>
          <p14:tracePt t="112443" x="2520950" y="4851400"/>
          <p14:tracePt t="112459" x="2470150" y="4864100"/>
          <p14:tracePt t="112476" x="2451100" y="4883150"/>
          <p14:tracePt t="112492" x="2425700" y="4902200"/>
          <p14:tracePt t="112509" x="2425700" y="4914900"/>
          <p14:tracePt t="112526" x="2451100" y="4940300"/>
          <p14:tracePt t="112528" x="2457450" y="4940300"/>
          <p14:tracePt t="112542" x="2489200" y="4946650"/>
          <p14:tracePt t="112559" x="2565400" y="4946650"/>
          <p14:tracePt t="112576" x="2641600" y="4927600"/>
          <p14:tracePt t="112592" x="2698750" y="4895850"/>
          <p14:tracePt t="112609" x="2755900" y="4794250"/>
          <p14:tracePt t="112625" x="2787650" y="4648200"/>
          <p14:tracePt t="112642" x="2768600" y="4489450"/>
          <p14:tracePt t="112659" x="2692400" y="4343400"/>
          <p14:tracePt t="112675" x="2540000" y="4191000"/>
          <p14:tracePt t="112692" x="2152650" y="3905250"/>
          <p14:tracePt t="112712" x="1866900" y="3702050"/>
          <p14:tracePt t="112728" x="1663700" y="3524250"/>
          <p14:tracePt t="112742" x="1568450" y="3422650"/>
          <p14:tracePt t="112759" x="1504950" y="3327400"/>
          <p14:tracePt t="112776" x="1473200" y="3282950"/>
          <p14:tracePt t="112792" x="1473200" y="3257550"/>
          <p14:tracePt t="112989" x="1479550" y="3257550"/>
          <p14:tracePt t="112997" x="1498600" y="3257550"/>
          <p14:tracePt t="113008" x="1504950" y="3257550"/>
          <p14:tracePt t="113025" x="1524000" y="3251200"/>
          <p14:tracePt t="113042" x="1568450" y="3244850"/>
          <p14:tracePt t="113059" x="1657350" y="3168650"/>
          <p14:tracePt t="113075" x="1746250" y="3067050"/>
          <p14:tracePt t="113092" x="1847850" y="2940050"/>
          <p14:tracePt t="113108" x="1905000" y="2819400"/>
          <p14:tracePt t="113125" x="1917700" y="2736850"/>
          <p14:tracePt t="113142" x="1917700" y="2705100"/>
          <p14:tracePt t="113158" x="1911350" y="2679700"/>
          <p14:tracePt t="113175" x="1873250" y="2628900"/>
          <p14:tracePt t="113193" x="1758950" y="2552700"/>
          <p14:tracePt t="113208" x="1638300" y="2533650"/>
          <p14:tracePt t="113225" x="1530350" y="2520950"/>
          <p14:tracePt t="113242" x="1441450" y="2571750"/>
          <p14:tracePt t="113258" x="1371600" y="2660650"/>
          <p14:tracePt t="113275" x="1327150" y="2825750"/>
          <p14:tracePt t="113292" x="1320800" y="2997200"/>
          <p14:tracePt t="113308" x="1320800" y="3016250"/>
          <p14:tracePt t="113325" x="1327150" y="3022600"/>
          <p14:tracePt t="113342" x="1333500" y="3022600"/>
          <p14:tracePt t="113358" x="1339850" y="3022600"/>
          <p14:tracePt t="113375" x="1346200" y="3028950"/>
          <p14:tracePt t="113919" x="1346200" y="3035300"/>
          <p14:tracePt t="113936" x="1352550" y="3035300"/>
          <p14:tracePt t="113944" x="1352550" y="3041650"/>
          <p14:tracePt t="114005" x="1352550" y="3048000"/>
          <p14:tracePt t="114013" x="1352550" y="3054350"/>
          <p14:tracePt t="114024" x="1352550" y="3073400"/>
          <p14:tracePt t="114041" x="1352550" y="3130550"/>
          <p14:tracePt t="114059" x="1352550" y="3194050"/>
          <p14:tracePt t="114074" x="1339850" y="3225800"/>
          <p14:tracePt t="114091" x="1339850" y="3257550"/>
          <p14:tracePt t="114108" x="1339850" y="3282950"/>
          <p14:tracePt t="114124" x="1339850" y="3308350"/>
          <p14:tracePt t="114141" x="1339850" y="3333750"/>
          <p14:tracePt t="114158" x="1339850" y="3365500"/>
          <p14:tracePt t="114174" x="1346200" y="3409950"/>
          <p14:tracePt t="114191" x="1358900" y="3441700"/>
          <p14:tracePt t="114207" x="1371600" y="3460750"/>
          <p14:tracePt t="114224" x="1384300" y="3479800"/>
          <p14:tracePt t="114241" x="1390650" y="3479800"/>
          <p14:tracePt t="114258" x="1403350" y="3479800"/>
          <p14:tracePt t="114274" x="1441450" y="3473450"/>
          <p14:tracePt t="114291" x="1473200" y="3467100"/>
          <p14:tracePt t="114308" x="1504950" y="3429000"/>
          <p14:tracePt t="114324" x="1543050" y="3359150"/>
          <p14:tracePt t="114341" x="1562100" y="3295650"/>
          <p14:tracePt t="114357" x="1606550" y="3251200"/>
          <p14:tracePt t="114374" x="1631950" y="3219450"/>
          <p14:tracePt t="114391" x="1644650" y="3200400"/>
          <p14:tracePt t="114408" x="1657350" y="3175000"/>
          <p14:tracePt t="114424" x="1663700" y="3162300"/>
          <p14:tracePt t="114457" x="1663700" y="3155950"/>
          <p14:tracePt t="114474" x="1676400" y="3155950"/>
          <p14:tracePt t="114507" x="1689100" y="3155950"/>
          <p14:tracePt t="114524" x="1695450" y="3155950"/>
          <p14:tracePt t="114540" x="1708150" y="3155950"/>
          <p14:tracePt t="114557" x="1733550" y="3155950"/>
          <p14:tracePt t="114575" x="1778000" y="3143250"/>
          <p14:tracePt t="114607" x="1778000" y="3136900"/>
          <p14:tracePt t="114653" x="1778000" y="3130550"/>
          <p14:tracePt t="114723" x="1778000" y="3124200"/>
          <p14:tracePt t="114739" x="1778000" y="3117850"/>
          <p14:tracePt t="114755" x="1778000" y="3111500"/>
          <p14:tracePt t="114825" x="1778000" y="3105150"/>
          <p14:tracePt t="115419" x="1778000" y="3111500"/>
          <p14:tracePt t="115435" x="1778000" y="3117850"/>
          <p14:tracePt t="115457" x="1778000" y="3124200"/>
          <p14:tracePt t="115513" x="1778000" y="3130550"/>
          <p14:tracePt t="115521" x="1784350" y="3136900"/>
          <p14:tracePt t="115537" x="1784350" y="3143250"/>
          <p14:tracePt t="115543" x="1790700" y="3149600"/>
          <p14:tracePt t="115556" x="1790700" y="3155950"/>
          <p14:tracePt t="115573" x="1797050" y="3175000"/>
          <p14:tracePt t="115590" x="1803400" y="3194050"/>
          <p14:tracePt t="115607" x="1803400" y="3200400"/>
          <p14:tracePt t="115623" x="1803400" y="3219450"/>
          <p14:tracePt t="115640" x="1803400" y="3257550"/>
          <p14:tracePt t="115656" x="1816100" y="3333750"/>
          <p14:tracePt t="115673" x="1816100" y="3397250"/>
          <p14:tracePt t="115690" x="1822450" y="3479800"/>
          <p14:tracePt t="115706" x="1835150" y="3625850"/>
          <p14:tracePt t="115723" x="1841500" y="3714750"/>
          <p14:tracePt t="115740" x="1854200" y="3816350"/>
          <p14:tracePt t="115756" x="1866900" y="3937000"/>
          <p14:tracePt t="115773" x="1885950" y="4076700"/>
          <p14:tracePt t="115790" x="1905000" y="4222750"/>
          <p14:tracePt t="115806" x="1911350" y="4337050"/>
          <p14:tracePt t="115823" x="1911350" y="4502150"/>
          <p14:tracePt t="115840" x="1911350" y="4635500"/>
          <p14:tracePt t="115856" x="1905000" y="4895850"/>
          <p14:tracePt t="115873" x="1885950" y="5073650"/>
          <p14:tracePt t="115890" x="1860550" y="5219700"/>
          <p14:tracePt t="115907" x="1841500" y="5416550"/>
          <p14:tracePt t="115923" x="1835150" y="5562600"/>
          <p14:tracePt t="115940" x="1835150" y="5689600"/>
          <p14:tracePt t="115956" x="1835150" y="5740400"/>
          <p14:tracePt t="115973" x="1835150" y="5746750"/>
          <p14:tracePt t="115990" x="1841500" y="5753100"/>
          <p14:tracePt t="116006" x="1885950" y="5765800"/>
          <p14:tracePt t="116023" x="1974850" y="5778500"/>
          <p14:tracePt t="116039" x="2108200" y="5778500"/>
          <p14:tracePt t="116042" x="2190750" y="5778500"/>
          <p14:tracePt t="116056" x="2279650" y="5772150"/>
          <p14:tracePt t="116073" x="2457450" y="5727700"/>
          <p14:tracePt t="116089" x="2679700" y="5683250"/>
          <p14:tracePt t="116106" x="3117850" y="5626100"/>
          <p14:tracePt t="116123" x="3397250" y="5588000"/>
          <p14:tracePt t="116139" x="3613150" y="5575300"/>
          <p14:tracePt t="116156" x="3860800" y="5575300"/>
          <p14:tracePt t="116173" x="4076700" y="5568950"/>
          <p14:tracePt t="116189" x="4279900" y="5568950"/>
          <p14:tracePt t="116206" x="4483100" y="5594350"/>
          <p14:tracePt t="116223" x="4832350" y="5607050"/>
          <p14:tracePt t="116239" x="4959350" y="5607050"/>
          <p14:tracePt t="116256" x="5073650" y="5607050"/>
          <p14:tracePt t="116273" x="5200650" y="5581650"/>
          <p14:tracePt t="116289" x="5327650" y="5568950"/>
          <p14:tracePt t="116306" x="5416550" y="5568950"/>
          <p14:tracePt t="116323" x="5581650" y="5575300"/>
          <p14:tracePt t="116339" x="5727700" y="5575300"/>
          <p14:tracePt t="116357" x="5943600" y="5562600"/>
          <p14:tracePt t="116372" x="6051550" y="5556250"/>
          <p14:tracePt t="116389" x="6134100" y="5543550"/>
          <p14:tracePt t="116406" x="6165850" y="5530850"/>
          <p14:tracePt t="116423" x="6197600" y="5524500"/>
          <p14:tracePt t="116439" x="6210300" y="5518150"/>
          <p14:tracePt t="116456" x="6223000" y="5518150"/>
          <p14:tracePt t="116472" x="6248400" y="5511800"/>
          <p14:tracePt t="116489" x="6254750" y="5499100"/>
          <p14:tracePt t="116505" x="6280150" y="5486400"/>
          <p14:tracePt t="116522" x="6292850" y="5480050"/>
          <p14:tracePt t="116539" x="6356350" y="5461000"/>
          <p14:tracePt t="116556" x="6419850" y="5422900"/>
          <p14:tracePt t="116572" x="6496050" y="5410200"/>
          <p14:tracePt t="116589" x="6584950" y="5391150"/>
          <p14:tracePt t="116606" x="6705600" y="5359400"/>
          <p14:tracePt t="116622" x="6813550" y="5359400"/>
          <p14:tracePt t="116639" x="6940550" y="5340350"/>
          <p14:tracePt t="116656" x="7029450" y="5314950"/>
          <p14:tracePt t="116672" x="7092950" y="5314950"/>
          <p14:tracePt t="116689" x="7105650" y="5321300"/>
          <p14:tracePt t="116722" x="7112000" y="5321300"/>
          <p14:tracePt t="116771" x="7092950" y="5314950"/>
          <p14:tracePt t="116779" x="7067550" y="5308600"/>
          <p14:tracePt t="116788" x="7042150" y="5308600"/>
          <p14:tracePt t="116805" x="6985000" y="5295900"/>
          <p14:tracePt t="116822" x="6889750" y="5283200"/>
          <p14:tracePt t="116839" x="6788150" y="5270500"/>
          <p14:tracePt t="116855" x="6724650" y="5264150"/>
          <p14:tracePt t="116872" x="6616700" y="5257800"/>
          <p14:tracePt t="116889" x="6515100" y="5251450"/>
          <p14:tracePt t="116905" x="6318250" y="5232400"/>
          <p14:tracePt t="116922" x="5975350" y="5181600"/>
          <p14:tracePt t="116939" x="5638800" y="5111750"/>
          <p14:tracePt t="116955" x="5295900" y="5080000"/>
          <p14:tracePt t="116972" x="4711700" y="4984750"/>
          <p14:tracePt t="116989" x="4349750" y="4933950"/>
          <p14:tracePt t="117005" x="4032250" y="4876800"/>
          <p14:tracePt t="117022" x="3746500" y="4832350"/>
          <p14:tracePt t="117039" x="3505200" y="4800600"/>
          <p14:tracePt t="117055" x="3270250" y="4768850"/>
          <p14:tracePt t="117072" x="3048000" y="4718050"/>
          <p14:tracePt t="117088" x="2895600" y="4705350"/>
          <p14:tracePt t="117105" x="2851150" y="4699000"/>
          <p14:tracePt t="117122" x="2838450" y="4699000"/>
          <p14:tracePt t="117247" x="2832100" y="4699000"/>
          <p14:tracePt t="117255" x="2813050" y="4711700"/>
          <p14:tracePt t="117263" x="2781300" y="4724400"/>
          <p14:tracePt t="117273" x="2768600" y="4737100"/>
          <p14:tracePt t="117288" x="2724150" y="4800600"/>
          <p14:tracePt t="117305" x="2724150" y="4845050"/>
          <p14:tracePt t="117322" x="2724150" y="4895850"/>
          <p14:tracePt t="117338" x="2781300" y="4940300"/>
          <p14:tracePt t="117355" x="2794000" y="4940300"/>
          <p14:tracePt t="117661" x="2794000" y="4946650"/>
          <p14:tracePt t="117685" x="2794000" y="4959350"/>
          <p14:tracePt t="117693" x="2781300" y="4959350"/>
          <p14:tracePt t="117705" x="2768600" y="4959350"/>
          <p14:tracePt t="117721" x="2724150" y="4965700"/>
          <p14:tracePt t="117738" x="2667000" y="4953000"/>
          <p14:tracePt t="117755" x="2597150" y="4927600"/>
          <p14:tracePt t="117771" x="2514600" y="4914900"/>
          <p14:tracePt t="117788" x="2438400" y="4895850"/>
          <p14:tracePt t="117805" x="2362200" y="4883150"/>
          <p14:tracePt t="117821" x="2286000" y="4870450"/>
          <p14:tracePt t="117838" x="2171700" y="4870450"/>
          <p14:tracePt t="117855" x="2089150" y="4845050"/>
          <p14:tracePt t="117873" x="2012950" y="4845050"/>
          <p14:tracePt t="117888" x="1962150" y="4826000"/>
          <p14:tracePt t="117905" x="1924050" y="4806950"/>
          <p14:tracePt t="117921" x="1898650" y="4794250"/>
          <p14:tracePt t="117938" x="1866900" y="4781550"/>
          <p14:tracePt t="118006" x="1860550" y="4781550"/>
          <p14:tracePt t="118013" x="1854200" y="4781550"/>
          <p14:tracePt t="118023" x="1835150" y="4768850"/>
          <p14:tracePt t="118038" x="1803400" y="4762500"/>
          <p14:tracePt t="118055" x="1778000" y="4749800"/>
          <p14:tracePt t="118071" x="1739900" y="4737100"/>
          <p14:tracePt t="118088" x="1708150" y="4718050"/>
          <p14:tracePt t="118104" x="1682750" y="4705350"/>
          <p14:tracePt t="118121" x="1676400" y="4705350"/>
          <p14:tracePt t="118161" x="1676400" y="4699000"/>
          <p14:tracePt t="118185" x="1676400" y="4686300"/>
          <p14:tracePt t="118193" x="1682750" y="4679950"/>
          <p14:tracePt t="118204" x="1689100" y="4667250"/>
          <p14:tracePt t="118221" x="1695450" y="4635500"/>
          <p14:tracePt t="118238" x="1695450" y="4629150"/>
          <p14:tracePt t="118254" x="1695450" y="4610100"/>
          <p14:tracePt t="118271" x="1695450" y="4597400"/>
          <p14:tracePt t="118288" x="1689100" y="4591050"/>
          <p14:tracePt t="118304" x="1682750" y="4578350"/>
          <p14:tracePt t="118321" x="1676400" y="4559300"/>
          <p14:tracePt t="118338" x="1670050" y="4559300"/>
          <p14:tracePt t="118354" x="1663700" y="4559300"/>
          <p14:tracePt t="118521" x="1663700" y="4565650"/>
          <p14:tracePt t="118529" x="1651000" y="4565650"/>
          <p14:tracePt t="118545" x="1644650" y="4565650"/>
          <p14:tracePt t="118575" x="1644650" y="4572000"/>
          <p14:tracePt t="118591" x="1638300" y="4572000"/>
          <p14:tracePt t="118637" x="1631950" y="4572000"/>
          <p14:tracePt t="118809" x="1631950" y="4578350"/>
          <p14:tracePt t="118834" x="1631950" y="4584700"/>
          <p14:tracePt t="118849" x="1631950" y="4591050"/>
          <p14:tracePt t="118857" x="1631950" y="4597400"/>
          <p14:tracePt t="118879" x="1644650" y="4603750"/>
          <p14:tracePt t="118887" x="1657350" y="4610100"/>
          <p14:tracePt t="118904" x="1695450" y="4622800"/>
          <p14:tracePt t="118921" x="1765300" y="4641850"/>
          <p14:tracePt t="118937" x="1911350" y="4667250"/>
          <p14:tracePt t="118953" x="2070100" y="4686300"/>
          <p14:tracePt t="118970" x="2343150" y="4686300"/>
          <p14:tracePt t="118987" x="2743200" y="4705350"/>
          <p14:tracePt t="119005" x="3575050" y="4730750"/>
          <p14:tracePt t="119023" x="4121150" y="4686300"/>
          <p14:tracePt t="119037" x="4667250" y="4629150"/>
          <p14:tracePt t="119054" x="5156200" y="4610100"/>
          <p14:tracePt t="119070" x="5689600" y="4552950"/>
          <p14:tracePt t="119087" x="6140450" y="4527550"/>
          <p14:tracePt t="119104" x="6438900" y="4527550"/>
          <p14:tracePt t="119120" x="6775450" y="4527550"/>
          <p14:tracePt t="119137" x="6946900" y="4527550"/>
          <p14:tracePt t="119154" x="7061200" y="4527550"/>
          <p14:tracePt t="119171" x="7137400" y="4527550"/>
          <p14:tracePt t="119187" x="7194550" y="4527550"/>
          <p14:tracePt t="119203" x="7270750" y="4533900"/>
          <p14:tracePt t="119220" x="7353300" y="4540250"/>
          <p14:tracePt t="119237" x="7442200" y="4540250"/>
          <p14:tracePt t="119253" x="7531100" y="4540250"/>
          <p14:tracePt t="119270" x="7651750" y="4540250"/>
          <p14:tracePt t="119287" x="7734300" y="4540250"/>
          <p14:tracePt t="119303" x="7861300" y="4540250"/>
          <p14:tracePt t="119320" x="7962900" y="4540250"/>
          <p14:tracePt t="119337" x="8039100" y="4540250"/>
          <p14:tracePt t="119353" x="8115300" y="4559300"/>
          <p14:tracePt t="119370" x="8229600" y="4610100"/>
          <p14:tracePt t="119387" x="8318500" y="4641850"/>
          <p14:tracePt t="119403" x="8350250" y="4654550"/>
          <p14:tracePt t="119420" x="8362950" y="4660900"/>
          <p14:tracePt t="119489" x="8362950" y="4667250"/>
          <p14:tracePt t="119505" x="8362950" y="4673600"/>
          <p14:tracePt t="119513" x="8362950" y="4679950"/>
          <p14:tracePt t="119529" x="8362950" y="4692650"/>
          <p14:tracePt t="119538" x="8369300" y="4699000"/>
          <p14:tracePt t="119553" x="8388350" y="4730750"/>
          <p14:tracePt t="119570" x="8407400" y="4743450"/>
          <p14:tracePt t="119587" x="8420100" y="4762500"/>
          <p14:tracePt t="119603" x="8439150" y="4762500"/>
          <p14:tracePt t="119620" x="8451850" y="4768850"/>
          <p14:tracePt t="119668" x="8439150" y="4756150"/>
          <p14:tracePt t="119676" x="8420100" y="4749800"/>
          <p14:tracePt t="119686" x="8413750" y="4749800"/>
          <p14:tracePt t="119703" x="8369300" y="4743450"/>
          <p14:tracePt t="119719" x="8293100" y="4743450"/>
          <p14:tracePt t="119736" x="8229600" y="4749800"/>
          <p14:tracePt t="119753" x="8147050" y="4762500"/>
          <p14:tracePt t="119770" x="7988300" y="4768850"/>
          <p14:tracePt t="119786" x="7861300" y="4768850"/>
          <p14:tracePt t="119803" x="7702550" y="4768850"/>
          <p14:tracePt t="119820" x="7512050" y="4775200"/>
          <p14:tracePt t="119837" x="7359650" y="4775200"/>
          <p14:tracePt t="119853" x="7194550" y="4781550"/>
          <p14:tracePt t="119870" x="7048500" y="4787900"/>
          <p14:tracePt t="119886" x="6800850" y="4787900"/>
          <p14:tracePt t="119903" x="6699250" y="4787900"/>
          <p14:tracePt t="119920" x="6515100" y="4787900"/>
          <p14:tracePt t="119936" x="6273800" y="4775200"/>
          <p14:tracePt t="119953" x="6045200" y="4749800"/>
          <p14:tracePt t="119970" x="5810250" y="4737100"/>
          <p14:tracePt t="119986" x="5486400" y="4699000"/>
          <p14:tracePt t="120003" x="5289550" y="4673600"/>
          <p14:tracePt t="120020" x="5124450" y="4667250"/>
          <p14:tracePt t="120036" x="4794250" y="4610100"/>
          <p14:tracePt t="120053" x="4552950" y="4578350"/>
          <p14:tracePt t="120069" x="4324350" y="4552950"/>
          <p14:tracePt t="120086" x="4140200" y="4559300"/>
          <p14:tracePt t="120102" x="3962400" y="4578350"/>
          <p14:tracePt t="120119" x="3810000" y="4584700"/>
          <p14:tracePt t="120136" x="3581400" y="4597400"/>
          <p14:tracePt t="120153" x="3498850" y="4622800"/>
          <p14:tracePt t="120169" x="3403600" y="4641850"/>
          <p14:tracePt t="120186" x="3302000" y="4667250"/>
          <p14:tracePt t="120203" x="3206750" y="4679950"/>
          <p14:tracePt t="120219" x="3124200" y="4705350"/>
          <p14:tracePt t="120236" x="3041650" y="4724400"/>
          <p14:tracePt t="120253" x="2882900" y="4756150"/>
          <p14:tracePt t="120269" x="2755900" y="4787900"/>
          <p14:tracePt t="120286" x="2559050" y="4806950"/>
          <p14:tracePt t="120303" x="2432050" y="4806950"/>
          <p14:tracePt t="120319" x="2241550" y="4806950"/>
          <p14:tracePt t="120336" x="2101850" y="4794250"/>
          <p14:tracePt t="120352" x="1962150" y="4794250"/>
          <p14:tracePt t="120369" x="1854200" y="4794250"/>
          <p14:tracePt t="120386" x="1676400" y="4800600"/>
          <p14:tracePt t="120402" x="1631950" y="4800600"/>
          <p14:tracePt t="120419" x="1593850" y="4800600"/>
          <p14:tracePt t="120436" x="1549400" y="4800600"/>
          <p14:tracePt t="120452" x="1530350" y="4800600"/>
          <p14:tracePt t="120469" x="1485900" y="4800600"/>
          <p14:tracePt t="120486" x="1441450" y="4800600"/>
          <p14:tracePt t="120502" x="1416050" y="4800600"/>
          <p14:tracePt t="120519" x="1403350" y="4800600"/>
          <p14:tracePt t="120567" x="1403350" y="4806950"/>
          <p14:tracePt t="120583" x="1403350" y="4819650"/>
          <p14:tracePt t="120591" x="1403350" y="4832350"/>
          <p14:tracePt t="120602" x="1397000" y="4851400"/>
          <p14:tracePt t="120619" x="1384300" y="4933950"/>
          <p14:tracePt t="120636" x="1377950" y="5029200"/>
          <p14:tracePt t="120652" x="1377950" y="5162550"/>
          <p14:tracePt t="120669" x="1377950" y="5194300"/>
          <p14:tracePt t="120686" x="1384300" y="5213350"/>
          <p14:tracePt t="120702" x="1384300" y="5219700"/>
          <p14:tracePt t="120719" x="1390650" y="5219700"/>
          <p14:tracePt t="120736" x="1397000" y="5226050"/>
          <p14:tracePt t="120752" x="1403350" y="5226050"/>
          <p14:tracePt t="120769" x="1422400" y="5226050"/>
          <p14:tracePt t="120786" x="1454150" y="5187950"/>
          <p14:tracePt t="120802" x="1479550" y="5130800"/>
          <p14:tracePt t="120819" x="1511300" y="5067300"/>
          <p14:tracePt t="120836" x="1530350" y="5003800"/>
          <p14:tracePt t="120852" x="1543050" y="4921250"/>
          <p14:tracePt t="120869" x="1568450" y="4851400"/>
          <p14:tracePt t="120886" x="1568450" y="4806950"/>
          <p14:tracePt t="120902" x="1581150" y="4781550"/>
          <p14:tracePt t="120919" x="1581150" y="4775200"/>
          <p14:tracePt t="120935" x="1587500" y="4775200"/>
          <p14:tracePt t="121043" x="1593850" y="4775200"/>
          <p14:tracePt t="121075" x="1600200" y="4775200"/>
          <p14:tracePt t="121083" x="1606550" y="4775200"/>
          <p14:tracePt t="121099" x="1612900" y="4775200"/>
          <p14:tracePt t="121107" x="1619250" y="4775200"/>
          <p14:tracePt t="121119" x="1625600" y="4762500"/>
          <p14:tracePt t="121135" x="1644650" y="4711700"/>
          <p14:tracePt t="121152" x="1644650" y="4648200"/>
          <p14:tracePt t="121169" x="1644650" y="4622800"/>
          <p14:tracePt t="121185" x="1644650" y="4616450"/>
          <p14:tracePt t="121202" x="1638300" y="4603750"/>
          <p14:tracePt t="121218" x="1625600" y="4603750"/>
          <p14:tracePt t="121252" x="1619250" y="4603750"/>
          <p14:tracePt t="121333" x="1631950" y="4603750"/>
          <p14:tracePt t="121341" x="1631950" y="4597400"/>
          <p14:tracePt t="121352" x="1638300" y="4578350"/>
          <p14:tracePt t="121368" x="1644650" y="4546600"/>
          <p14:tracePt t="121385" x="1644650" y="4514850"/>
          <p14:tracePt t="121402" x="1638300" y="4489450"/>
          <p14:tracePt t="121418" x="1619250" y="4470400"/>
          <p14:tracePt t="121435" x="1606550" y="4470400"/>
          <p14:tracePt t="121452" x="1593850" y="4464050"/>
          <p14:tracePt t="121468" x="1568450" y="4464050"/>
          <p14:tracePt t="121485" x="1562100" y="4476750"/>
          <p14:tracePt t="121502" x="1562100" y="4489450"/>
          <p14:tracePt t="121518" x="1562100" y="4508500"/>
          <p14:tracePt t="121535" x="1562100" y="4521200"/>
          <p14:tracePt t="121538" x="1568450" y="4521200"/>
          <p14:tracePt t="121552" x="1568450" y="4527550"/>
          <p14:tracePt t="121568" x="1574800" y="4527550"/>
          <p14:tracePt t="121585" x="1581150" y="4527550"/>
          <p14:tracePt t="121715" x="1587500" y="4527550"/>
          <p14:tracePt t="121731" x="1593850" y="4527550"/>
          <p14:tracePt t="121747" x="1606550" y="4521200"/>
          <p14:tracePt t="121755" x="1612900" y="4514850"/>
          <p14:tracePt t="121768" x="1625600" y="4502150"/>
          <p14:tracePt t="121785" x="1638300" y="4476750"/>
          <p14:tracePt t="121802" x="1682750" y="4349750"/>
          <p14:tracePt t="121818" x="1695450" y="4222750"/>
          <p14:tracePt t="121835" x="1708150" y="4121150"/>
          <p14:tracePt t="121851" x="1727200" y="4006850"/>
          <p14:tracePt t="121868" x="1746250" y="3917950"/>
          <p14:tracePt t="121885" x="1752600" y="3810000"/>
          <p14:tracePt t="121901" x="1765300" y="3721100"/>
          <p14:tracePt t="121918" x="1765300" y="3632200"/>
          <p14:tracePt t="121935" x="1771650" y="3562350"/>
          <p14:tracePt t="121951" x="1771650" y="3517900"/>
          <p14:tracePt t="121968" x="1778000" y="3492500"/>
          <p14:tracePt t="121985" x="1784350" y="3460750"/>
          <p14:tracePt t="122001" x="1803400" y="3435350"/>
          <p14:tracePt t="122018" x="1816100" y="3403600"/>
          <p14:tracePt t="122034" x="1828800" y="3352800"/>
          <p14:tracePt t="122051" x="1847850" y="3295650"/>
          <p14:tracePt t="122068" x="1854200" y="3257550"/>
          <p14:tracePt t="122084" x="1873250" y="3219450"/>
          <p14:tracePt t="122101" x="1885950" y="3187700"/>
          <p14:tracePt t="122118" x="1898650" y="3155950"/>
          <p14:tracePt t="122135" x="1917700" y="3130550"/>
          <p14:tracePt t="122151" x="1936750" y="3105150"/>
          <p14:tracePt t="122169" x="1955800" y="3079750"/>
          <p14:tracePt t="122184" x="1962150" y="3060700"/>
          <p14:tracePt t="122201" x="1981200" y="3041650"/>
          <p14:tracePt t="122218" x="2000250" y="3016250"/>
          <p14:tracePt t="122234" x="2012950" y="3003550"/>
          <p14:tracePt t="122251" x="2025650" y="2978150"/>
          <p14:tracePt t="122341" x="2032000" y="2978150"/>
          <p14:tracePt t="122497" x="2025650" y="2978150"/>
          <p14:tracePt t="122505" x="2006600" y="2971800"/>
          <p14:tracePt t="122517" x="1993900" y="2959100"/>
          <p14:tracePt t="122534" x="1962150" y="2946400"/>
          <p14:tracePt t="122551" x="1930400" y="2933700"/>
          <p14:tracePt t="122567" x="1924050" y="2933700"/>
          <p14:tracePt t="122584" x="1898650" y="2933700"/>
          <p14:tracePt t="122617" x="1898650" y="2959100"/>
          <p14:tracePt t="122634" x="1911350" y="3048000"/>
          <p14:tracePt t="122651" x="1962150" y="3124200"/>
          <p14:tracePt t="122667" x="2032000" y="3175000"/>
          <p14:tracePt t="122684" x="2254250" y="3251200"/>
          <p14:tracePt t="122701" x="2584450" y="3295650"/>
          <p14:tracePt t="122717" x="2971800" y="3321050"/>
          <p14:tracePt t="122734" x="3321050" y="3314700"/>
          <p14:tracePt t="122751" x="3600450" y="3270250"/>
          <p14:tracePt t="122767" x="3784600" y="3181350"/>
          <p14:tracePt t="122784" x="3917950" y="3130550"/>
          <p14:tracePt t="122801" x="4064000" y="3117850"/>
          <p14:tracePt t="122817" x="4197350" y="3117850"/>
          <p14:tracePt t="122834" x="4311650" y="3117850"/>
          <p14:tracePt t="122851" x="4464050" y="3086100"/>
          <p14:tracePt t="122867" x="4673600" y="3060700"/>
          <p14:tracePt t="122884" x="4972050" y="3048000"/>
          <p14:tracePt t="122901" x="5492750" y="3136900"/>
          <p14:tracePt t="122918" x="6381750" y="3365500"/>
          <p14:tracePt t="122934" x="6985000" y="3454400"/>
          <p14:tracePt t="122951" x="7391400" y="3473450"/>
          <p14:tracePt t="122967" x="7607300" y="3467100"/>
          <p14:tracePt t="122984" x="7689850" y="3454400"/>
          <p14:tracePt t="123000" x="7759700" y="3441700"/>
          <p14:tracePt t="123017" x="7766050" y="3441700"/>
          <p14:tracePt t="123050" x="7766050" y="3714750"/>
          <p14:tracePt t="123067" x="7734300" y="4076700"/>
          <p14:tracePt t="123084" x="7677150" y="4552950"/>
          <p14:tracePt t="123100" x="7664450" y="5111750"/>
          <p14:tracePt t="123117" x="7740650" y="5549900"/>
          <p14:tracePt t="123134" x="7874000" y="5905500"/>
          <p14:tracePt t="123150" x="8013700" y="6140450"/>
          <p14:tracePt t="123167" x="8140700" y="6273800"/>
          <p14:tracePt t="123184" x="8261350" y="6356350"/>
          <p14:tracePt t="123200" x="8362950" y="6381750"/>
          <p14:tracePt t="123217" x="8388350" y="6381750"/>
          <p14:tracePt t="123233" x="8394700" y="6381750"/>
          <p14:tracePt t="123250" x="8413750" y="6381750"/>
          <p14:tracePt t="123267" x="8426450" y="6381750"/>
          <p14:tracePt t="123283" x="8445500" y="6400800"/>
          <p14:tracePt t="123300" x="8470900" y="6419850"/>
          <p14:tracePt t="123317" x="8470900" y="6432550"/>
          <p14:tracePt t="123334" x="8477250" y="6464300"/>
          <p14:tracePt t="123350" x="8496300" y="6496050"/>
          <p14:tracePt t="123367" x="8509000" y="6515100"/>
          <p14:tracePt t="123383" x="8534400" y="6515100"/>
          <p14:tracePt t="123400" x="8547100" y="6464300"/>
          <p14:tracePt t="123417" x="8547100" y="6350000"/>
          <p14:tracePt t="123433" x="8547100" y="6210300"/>
          <p14:tracePt t="123450" x="8540750" y="6083300"/>
          <p14:tracePt t="123467" x="8534400" y="6051550"/>
          <p14:tracePt t="123483" x="8534400" y="5994400"/>
          <p14:tracePt t="123500" x="8528050" y="5937250"/>
          <p14:tracePt t="123517" x="8528050" y="5848350"/>
          <p14:tracePt t="123533" x="8509000" y="5778500"/>
          <p14:tracePt t="123536" x="8509000" y="5759450"/>
          <p14:tracePt t="123550" x="8502650" y="5734050"/>
          <p14:tracePt t="123566" x="8502650" y="5727700"/>
          <p14:tracePt t="123583" x="8502650" y="5721350"/>
          <p14:tracePt t="123600" x="8496300" y="5721350"/>
          <p14:tracePt t="123616" x="8489950" y="5708650"/>
          <p14:tracePt t="123633" x="8483600" y="5702300"/>
          <p14:tracePt t="123650" x="8483600" y="5695950"/>
          <p14:tracePt t="123666" x="8477250" y="5695950"/>
          <p14:tracePt t="123715" x="8470900" y="5689600"/>
          <p14:tracePt t="123723" x="8464550" y="5689600"/>
          <p14:tracePt t="123733" x="8458200" y="5689600"/>
          <p14:tracePt t="123750" x="8439150" y="5689600"/>
          <p14:tracePt t="123766" x="8426450" y="5689600"/>
          <p14:tracePt t="123783" x="8413750" y="5689600"/>
          <p14:tracePt t="123800" x="8407400" y="5708650"/>
          <p14:tracePt t="123816" x="8407400" y="5715000"/>
          <p14:tracePt t="123833" x="8407400" y="5721350"/>
          <p14:tracePt t="123850" x="8407400" y="5734050"/>
          <p14:tracePt t="123867" x="8407400" y="5759450"/>
          <p14:tracePt t="123883" x="8407400" y="5784850"/>
          <p14:tracePt t="123900" x="8413750" y="5803900"/>
          <p14:tracePt t="123916" x="8413750" y="5810250"/>
          <p14:tracePt t="124021" x="8413750" y="5816600"/>
          <p14:tracePt t="124035" x="8407400" y="5816600"/>
          <p14:tracePt t="124052" x="8401050" y="5816600"/>
          <p14:tracePt t="124059" x="8394700" y="5822950"/>
          <p14:tracePt t="124075" x="8388350" y="5822950"/>
          <p14:tracePt t="124100" x="8382000" y="5822950"/>
          <p14:tracePt t="124121" x="8382000" y="5829300"/>
          <p14:tracePt t="124395" x="8375650" y="5829300"/>
          <p14:tracePt t="124411" x="8369300" y="5829300"/>
          <p14:tracePt t="124419" x="8356600" y="5822950"/>
          <p14:tracePt t="124432" x="8312150" y="5822950"/>
          <p14:tracePt t="124449" x="8248650" y="5829300"/>
          <p14:tracePt t="124466" x="8242300" y="5835650"/>
          <p14:tracePt t="124521" x="8242300" y="5842000"/>
          <p14:tracePt t="124530" x="8242300" y="5867400"/>
          <p14:tracePt t="124535" x="8242300" y="5873750"/>
          <p14:tracePt t="124549" x="8242300" y="5880100"/>
          <p14:tracePt t="124701" x="8242300" y="5873750"/>
          <p14:tracePt t="124723" x="8242300" y="5867400"/>
          <p14:tracePt t="124755" x="8242300" y="5861050"/>
          <p14:tracePt t="124780" x="8235950" y="5861050"/>
          <p14:tracePt t="124793" x="8229600" y="5861050"/>
          <p14:tracePt t="124809" x="8223250" y="5861050"/>
          <p14:tracePt t="124817" x="8216900" y="5861050"/>
          <p14:tracePt t="124832" x="8197850" y="5861050"/>
          <p14:tracePt t="124849" x="8191500" y="5861050"/>
          <p14:tracePt t="124865" x="8153400" y="5861050"/>
          <p14:tracePt t="124883" x="8128000" y="5861050"/>
          <p14:tracePt t="124899" x="8108950" y="5861050"/>
          <p14:tracePt t="124916" x="8070850" y="5867400"/>
          <p14:tracePt t="124932" x="8051800" y="5880100"/>
          <p14:tracePt t="124965" x="8058150" y="5886450"/>
          <p14:tracePt t="124982" x="8070850" y="5892800"/>
          <p14:tracePt t="124999" x="8096250" y="5892800"/>
          <p14:tracePt t="125015" x="8108950" y="5892800"/>
          <p14:tracePt t="125032" x="8134350" y="5892800"/>
          <p14:tracePt t="125049" x="8153400" y="5892800"/>
          <p14:tracePt t="125065" x="8166100" y="5892800"/>
          <p14:tracePt t="125083" x="8185150" y="5886450"/>
          <p14:tracePt t="125817" x="8191500" y="5886450"/>
          <p14:tracePt t="125825" x="8197850" y="5880100"/>
          <p14:tracePt t="125841" x="8204200" y="5861050"/>
          <p14:tracePt t="125850" x="8210550" y="5822950"/>
          <p14:tracePt t="125865" x="8223250" y="5721350"/>
          <p14:tracePt t="125881" x="8229600" y="5613400"/>
          <p14:tracePt t="125898" x="8229600" y="5473700"/>
          <p14:tracePt t="125915" x="8223250" y="5302250"/>
          <p14:tracePt t="125931" x="8223250" y="5099050"/>
          <p14:tracePt t="125948" x="8223250" y="4749800"/>
          <p14:tracePt t="125964" x="8223250" y="4552950"/>
          <p14:tracePt t="125981" x="8229600" y="4381500"/>
          <p14:tracePt t="125999" x="8235950" y="4254500"/>
          <p14:tracePt t="126015" x="8242300" y="4146550"/>
          <p14:tracePt t="126031" x="8255000" y="4076700"/>
          <p14:tracePt t="126048" x="8255000" y="3994150"/>
          <p14:tracePt t="126064" x="8261350" y="3892550"/>
          <p14:tracePt t="126081" x="8255000" y="3771900"/>
          <p14:tracePt t="126098" x="8242300" y="3670300"/>
          <p14:tracePt t="126115" x="8235950" y="3613150"/>
          <p14:tracePt t="126131" x="8229600" y="3568700"/>
          <p14:tracePt t="126148" x="8223250" y="3505200"/>
          <p14:tracePt t="126165" x="8223250" y="3403600"/>
          <p14:tracePt t="126181" x="8210550" y="3333750"/>
          <p14:tracePt t="126198" x="8178800" y="3225800"/>
          <p14:tracePt t="126214" x="8166100" y="3136900"/>
          <p14:tracePt t="126231" x="8147050" y="3105150"/>
          <p14:tracePt t="126248" x="8147050" y="3073400"/>
          <p14:tracePt t="126264" x="8134350" y="3028950"/>
          <p14:tracePt t="126281" x="8128000" y="2971800"/>
          <p14:tracePt t="126298" x="8115300" y="2908300"/>
          <p14:tracePt t="126314" x="8096250" y="2851150"/>
          <p14:tracePt t="126331" x="8070850" y="2819400"/>
          <p14:tracePt t="126348" x="8070850" y="2794000"/>
          <p14:tracePt t="126364" x="8064500" y="2781300"/>
          <p14:tracePt t="126381" x="8064500" y="2774950"/>
          <p14:tracePt t="126414" x="8064500" y="2768600"/>
          <p14:tracePt t="126431" x="8064500" y="2755900"/>
          <p14:tracePt t="126448" x="8089900" y="2743200"/>
          <p14:tracePt t="126464" x="8108950" y="2730500"/>
          <p14:tracePt t="126481" x="8115300" y="2724150"/>
          <p14:tracePt t="126521" x="8108950" y="2717800"/>
          <p14:tracePt t="126531" x="8096250" y="2711450"/>
          <p14:tracePt t="126547" x="8064500" y="2698750"/>
          <p14:tracePt t="126564" x="8026400" y="2705100"/>
          <p14:tracePt t="126581" x="8001000" y="2736850"/>
          <p14:tracePt t="126597" x="7988300" y="2794000"/>
          <p14:tracePt t="126614" x="7994650" y="2971800"/>
          <p14:tracePt t="126631" x="8045450" y="3098800"/>
          <p14:tracePt t="126647" x="8070850" y="3187700"/>
          <p14:tracePt t="126664" x="8077200" y="3225800"/>
          <p14:tracePt t="126681" x="8083550" y="3282950"/>
          <p14:tracePt t="126697" x="8070850" y="3327400"/>
          <p14:tracePt t="126714" x="7981950" y="3486150"/>
          <p14:tracePt t="126731" x="7886700" y="3625850"/>
          <p14:tracePt t="126747" x="7778750" y="3797300"/>
          <p14:tracePt t="126764" x="7664450" y="3975100"/>
          <p14:tracePt t="126781" x="7594600" y="4051300"/>
          <p14:tracePt t="126797" x="7518400" y="4083050"/>
          <p14:tracePt t="126814" x="7473950" y="4083050"/>
          <p14:tracePt t="126830" x="7435850" y="4076700"/>
          <p14:tracePt t="126847" x="7366000" y="4051300"/>
          <p14:tracePt t="126864" x="7283450" y="4000500"/>
          <p14:tracePt t="126881" x="7194550" y="3962400"/>
          <p14:tracePt t="126897" x="7067550" y="3924300"/>
          <p14:tracePt t="126914" x="6946900" y="3898900"/>
          <p14:tracePt t="126930" x="6832600" y="3867150"/>
          <p14:tracePt t="126949" x="6775450" y="3848100"/>
          <p14:tracePt t="126964" x="6769100" y="3835400"/>
          <p14:tracePt t="127013" x="6769100" y="3829050"/>
          <p14:tracePt t="131403" x="6769100" y="3835400"/>
          <p14:tracePt t="131411" x="6775450" y="3854450"/>
          <p14:tracePt t="131419" x="6788150" y="3867150"/>
          <p14:tracePt t="131428" x="6794500" y="3867150"/>
          <p14:tracePt t="131443" x="6807200" y="3873500"/>
          <p14:tracePt t="131460" x="6813550" y="3879850"/>
          <p14:tracePt t="131477" x="6819900" y="3879850"/>
          <p14:tracePt t="131493" x="6832600" y="3886200"/>
          <p14:tracePt t="131510" x="6883400" y="3898900"/>
          <p14:tracePt t="131527" x="6934200" y="3937000"/>
          <p14:tracePt t="131530" x="6953250" y="3937000"/>
          <p14:tracePt t="131543" x="7023100" y="3949700"/>
          <p14:tracePt t="131560" x="7029450" y="3956050"/>
          <p14:tracePt t="131577" x="7042150" y="3956050"/>
          <p14:tracePt t="131669" x="7048500" y="3956050"/>
          <p14:tracePt t="131686" x="7048500" y="3949700"/>
          <p14:tracePt t="131691" x="7054850" y="3949700"/>
          <p14:tracePt t="131707" x="7054850" y="3943350"/>
          <p14:tracePt t="131715" x="7061200" y="3943350"/>
          <p14:tracePt t="135809" x="7054850" y="3924300"/>
          <p14:tracePt t="135817" x="6972300" y="3822700"/>
          <p14:tracePt t="135826" x="6819900" y="3676650"/>
          <p14:tracePt t="135841" x="6381750" y="3422650"/>
          <p14:tracePt t="135857" x="5842000" y="3136900"/>
          <p14:tracePt t="135874" x="4902200" y="2863850"/>
          <p14:tracePt t="135891" x="3752850" y="2508250"/>
          <p14:tracePt t="135907" x="2628900" y="2317750"/>
          <p14:tracePt t="135924" x="1631950" y="2139950"/>
          <p14:tracePt t="135941" x="469900" y="1974850"/>
          <p14:tracePt t="135957" x="190500" y="1879600"/>
          <p14:tracePt t="135973" x="88900" y="1809750"/>
          <p14:tracePt t="135990" x="76200" y="1778000"/>
          <p14:tracePt t="136006" x="95250" y="1708150"/>
          <p14:tracePt t="136024" x="139700" y="1625600"/>
          <p14:tracePt t="136040" x="209550" y="1543050"/>
          <p14:tracePt t="136043" x="247650" y="1517650"/>
          <p14:tracePt t="136056" x="285750" y="1485900"/>
          <p14:tracePt t="136073" x="336550" y="1473200"/>
          <p14:tracePt t="136090" x="381000" y="1460500"/>
          <p14:tracePt t="136106" x="495300" y="1416050"/>
          <p14:tracePt t="136123" x="590550" y="1377950"/>
          <p14:tracePt t="136140" x="698500" y="1365250"/>
          <p14:tracePt t="136156" x="781050" y="1365250"/>
          <p14:tracePt t="136173" x="850900" y="1416050"/>
          <p14:tracePt t="136191" x="1016000" y="1803400"/>
          <p14:tracePt t="136206" x="1238250" y="2273300"/>
          <p14:tracePt t="136223" x="1485900" y="2603500"/>
          <p14:tracePt t="136240" x="1600200" y="2679700"/>
          <p14:tracePt t="136256" x="1682750" y="2686050"/>
          <p14:tracePt t="136273" x="1752600" y="2686050"/>
          <p14:tracePt t="136290" x="1822450" y="2667000"/>
          <p14:tracePt t="136306" x="1943100" y="2641600"/>
          <p14:tracePt t="136323" x="2089150" y="2622550"/>
          <p14:tracePt t="136341" x="2266950" y="2616200"/>
          <p14:tracePt t="136356" x="2317750" y="2590800"/>
          <p14:tracePt t="136373" x="2349500" y="2552700"/>
          <p14:tracePt t="136389" x="2362200" y="2540000"/>
          <p14:tracePt t="136406" x="2400300" y="2540000"/>
          <p14:tracePt t="136423" x="2457450" y="2540000"/>
          <p14:tracePt t="136439" x="2571750" y="2552700"/>
          <p14:tracePt t="136456" x="2768600" y="2559050"/>
          <p14:tracePt t="136473" x="2819400" y="2527300"/>
          <p14:tracePt t="136489" x="2838450" y="2495550"/>
          <p14:tracePt t="136506" x="2870200" y="2451100"/>
          <p14:tracePt t="136523" x="2895600" y="2425700"/>
          <p14:tracePt t="136539" x="2933700" y="2381250"/>
          <p14:tracePt t="136556" x="2990850" y="2317750"/>
          <p14:tracePt t="136573" x="3028950" y="2266950"/>
          <p14:tracePt t="136589" x="3041650" y="2190750"/>
          <p14:tracePt t="136607" x="3009900" y="2032000"/>
          <p14:tracePt t="136627" x="2978150" y="1968500"/>
          <p14:tracePt t="136639" x="2946400" y="1943100"/>
          <p14:tracePt t="136656" x="2927350" y="1930400"/>
          <p14:tracePt t="136672" x="2908300" y="1930400"/>
          <p14:tracePt t="136689" x="2857500" y="1930400"/>
          <p14:tracePt t="136706" x="2743200" y="2006600"/>
          <p14:tracePt t="136723" x="2647950" y="2114550"/>
          <p14:tracePt t="136739" x="2501900" y="2393950"/>
          <p14:tracePt t="136756" x="2400300" y="2603500"/>
          <p14:tracePt t="136772" x="2266950" y="2870200"/>
          <p14:tracePt t="136789" x="2171700" y="3092450"/>
          <p14:tracePt t="136806" x="2101850" y="3251200"/>
          <p14:tracePt t="136822" x="2057400" y="3359150"/>
          <p14:tracePt t="136839" x="2032000" y="3416300"/>
          <p14:tracePt t="136856" x="2025650" y="3429000"/>
          <p14:tracePt t="136973" x="2012950" y="3429000"/>
          <p14:tracePt t="136981" x="2006600" y="3429000"/>
          <p14:tracePt t="136990" x="1993900" y="3435350"/>
          <p14:tracePt t="137006" x="1968500" y="3441700"/>
          <p14:tracePt t="137022" x="1955800" y="3448050"/>
          <p14:tracePt t="137039" x="1936750" y="3454400"/>
          <p14:tracePt t="137055" x="1930400" y="3454400"/>
          <p14:tracePt t="137072" x="1930400" y="3435350"/>
          <p14:tracePt t="137089" x="1930400" y="3333750"/>
          <p14:tracePt t="137105" x="1924050" y="3181350"/>
          <p14:tracePt t="137122" x="1854200" y="2959100"/>
          <p14:tracePt t="137139" x="1797050" y="2813050"/>
          <p14:tracePt t="137155" x="1790700" y="2724150"/>
          <p14:tracePt t="137172" x="1784350" y="2667000"/>
          <p14:tracePt t="137189" x="1784350" y="2641600"/>
          <p14:tracePt t="137205" x="1784350" y="2616200"/>
          <p14:tracePt t="137222" x="1790700" y="2597150"/>
          <p14:tracePt t="137277" x="1790700" y="2616200"/>
          <p14:tracePt t="137285" x="1809750" y="2673350"/>
          <p14:tracePt t="137294" x="1809750" y="2724150"/>
          <p14:tracePt t="137305" x="1816100" y="2794000"/>
          <p14:tracePt t="137322" x="1822450" y="2933700"/>
          <p14:tracePt t="137339" x="1841500" y="3124200"/>
          <p14:tracePt t="137355" x="1860550" y="3327400"/>
          <p14:tracePt t="137372" x="1943100" y="3606800"/>
          <p14:tracePt t="137389" x="2000250" y="3714750"/>
          <p14:tracePt t="137405" x="2057400" y="3778250"/>
          <p14:tracePt t="137422" x="2095500" y="3810000"/>
          <p14:tracePt t="137439" x="2139950" y="3835400"/>
          <p14:tracePt t="137455" x="2165350" y="3854450"/>
          <p14:tracePt t="137472" x="2247900" y="3873500"/>
          <p14:tracePt t="137488" x="2311400" y="3892550"/>
          <p14:tracePt t="137505" x="2400300" y="3917950"/>
          <p14:tracePt t="137522" x="2432050" y="3924300"/>
          <p14:tracePt t="137538" x="2508250" y="3949700"/>
          <p14:tracePt t="137555" x="2533650" y="3956050"/>
          <p14:tracePt t="137571" x="2578100" y="3962400"/>
          <p14:tracePt t="137588" x="2628900" y="3981450"/>
          <p14:tracePt t="137605" x="2698750" y="4013200"/>
          <p14:tracePt t="137621" x="2717800" y="4019550"/>
          <p14:tracePt t="137638" x="2724150" y="4019550"/>
          <p14:tracePt t="137677" x="2717800" y="4019550"/>
          <p14:tracePt t="137688" x="2705100" y="4019550"/>
          <p14:tracePt t="137705" x="2654300" y="4019550"/>
          <p14:tracePt t="137722" x="2584450" y="4013200"/>
          <p14:tracePt t="137738" x="2457450" y="4019550"/>
          <p14:tracePt t="137755" x="2374900" y="4051300"/>
          <p14:tracePt t="137772" x="2355850" y="4070350"/>
          <p14:tracePt t="137788" x="2343150" y="4121150"/>
          <p14:tracePt t="137805" x="2330450" y="4197350"/>
          <p14:tracePt t="137822" x="2330450" y="4241800"/>
          <p14:tracePt t="137838" x="2343150" y="4279900"/>
          <p14:tracePt t="137855" x="2406650" y="4286250"/>
          <p14:tracePt t="137872" x="2495550" y="4292600"/>
          <p14:tracePt t="137888" x="2565400" y="4292600"/>
          <p14:tracePt t="137905" x="2736850" y="4286250"/>
          <p14:tracePt t="137922" x="2914650" y="4286250"/>
          <p14:tracePt t="137938" x="3124200" y="4286250"/>
          <p14:tracePt t="137955" x="3473450" y="4343400"/>
          <p14:tracePt t="137971" x="3873500" y="4419600"/>
          <p14:tracePt t="137988" x="4318000" y="4572000"/>
          <p14:tracePt t="138005" x="4540250" y="4679950"/>
          <p14:tracePt t="138021" x="4724400" y="4762500"/>
          <p14:tracePt t="138038" x="4991100" y="4845050"/>
          <p14:tracePt t="138055" x="5308600" y="4965700"/>
          <p14:tracePt t="138071" x="5480050" y="5054600"/>
          <p14:tracePt t="138088" x="5645150" y="5111750"/>
          <p14:tracePt t="138105" x="5765800" y="5149850"/>
          <p14:tracePt t="138121" x="5848350" y="5187950"/>
          <p14:tracePt t="138138" x="5861050" y="5194300"/>
          <p14:tracePt t="138155" x="5867400" y="5200650"/>
          <p14:tracePt t="138216" x="5867400" y="5207000"/>
          <p14:tracePt t="138223" x="5854700" y="5219700"/>
          <p14:tracePt t="138231" x="5822950" y="5270500"/>
          <p14:tracePt t="138240" x="5784850" y="5321300"/>
          <p14:tracePt t="138254" x="5753100" y="5422900"/>
          <p14:tracePt t="138271" x="5727700" y="5518150"/>
          <p14:tracePt t="138288" x="5721350" y="5581650"/>
          <p14:tracePt t="138305" x="5734050" y="5645150"/>
          <p14:tracePt t="138321" x="5734050" y="5664200"/>
          <p14:tracePt t="139575" x="5746750" y="5657850"/>
          <p14:tracePt t="139583" x="5765800" y="5645150"/>
          <p14:tracePt t="139591" x="5803900" y="5626100"/>
          <p14:tracePt t="139603" x="5822950" y="5607050"/>
          <p14:tracePt t="139620" x="5842000" y="5575300"/>
          <p14:tracePt t="139928" x="5848350" y="5575300"/>
          <p14:tracePt t="139933" x="5854700" y="5575300"/>
          <p14:tracePt t="139941" x="5867400" y="5588000"/>
          <p14:tracePt t="139953" x="5899150" y="5600700"/>
          <p14:tracePt t="139970" x="6115050" y="5632450"/>
          <p14:tracePt t="139987" x="6375400" y="5632450"/>
          <p14:tracePt t="140003" x="6908800" y="5556250"/>
          <p14:tracePt t="140020" x="7518400" y="5365750"/>
          <p14:tracePt t="140037" x="7823200" y="5194300"/>
          <p14:tracePt t="140053" x="7975600" y="5099050"/>
          <p14:tracePt t="140070" x="8064500" y="5035550"/>
          <p14:tracePt t="140086" x="8096250" y="5003800"/>
          <p14:tracePt t="140103" x="8102600" y="4991100"/>
          <p14:tracePt t="140120" x="8102600" y="4984750"/>
          <p14:tracePt t="140136" x="8077200" y="4978400"/>
          <p14:tracePt t="140153" x="8032750" y="4972050"/>
          <p14:tracePt t="140170" x="7956550" y="5010150"/>
          <p14:tracePt t="140186" x="7867650" y="5067300"/>
          <p14:tracePt t="140203" x="7835900" y="5168900"/>
          <p14:tracePt t="140220" x="7823200" y="5327650"/>
          <p14:tracePt t="140237" x="7823200" y="5448300"/>
          <p14:tracePt t="140253" x="7835900" y="5492750"/>
          <p14:tracePt t="140270" x="7854950" y="5499100"/>
          <p14:tracePt t="140286" x="7861300" y="5499100"/>
          <p14:tracePt t="140395" x="7861300" y="5505450"/>
          <p14:tracePt t="140403" x="7861300" y="5524500"/>
          <p14:tracePt t="140412" x="7861300" y="5549900"/>
          <p14:tracePt t="140419" x="7867650" y="5568950"/>
          <p14:tracePt t="140436" x="7880350" y="5600700"/>
          <p14:tracePt t="140453" x="7893050" y="5613400"/>
          <p14:tracePt t="140469" x="7899400" y="5613400"/>
          <p14:tracePt t="140486" x="7931150" y="5613400"/>
          <p14:tracePt t="140503" x="7956550" y="5562600"/>
          <p14:tracePt t="140519" x="7969250" y="5486400"/>
          <p14:tracePt t="140536" x="7981950" y="5378450"/>
          <p14:tracePt t="140553" x="7962900" y="5334000"/>
          <p14:tracePt t="140574" x="7962900" y="5321300"/>
          <p14:tracePt t="140586" x="7950200" y="5314950"/>
          <p14:tracePt t="140603" x="7943850" y="5314950"/>
          <p14:tracePt t="140619" x="7931150" y="5314950"/>
          <p14:tracePt t="140636" x="7924800" y="5365750"/>
          <p14:tracePt t="140652" x="7962900" y="5448300"/>
          <p14:tracePt t="140669" x="8013700" y="5530850"/>
          <p14:tracePt t="140685" x="8070850" y="5568950"/>
          <p14:tracePt t="140702" x="8115300" y="5581650"/>
          <p14:tracePt t="140719" x="8147050" y="5568950"/>
          <p14:tracePt t="140736" x="8166100" y="5473700"/>
          <p14:tracePt t="140753" x="8166100" y="5340350"/>
          <p14:tracePt t="140769" x="8134350" y="5181600"/>
          <p14:tracePt t="140786" x="8102600" y="5130800"/>
          <p14:tracePt t="140802" x="8070850" y="5111750"/>
          <p14:tracePt t="140819" x="8039100" y="5092700"/>
          <p14:tracePt t="140836" x="8001000" y="5099050"/>
          <p14:tracePt t="140852" x="7975600" y="5130800"/>
          <p14:tracePt t="140869" x="7969250" y="5251450"/>
          <p14:tracePt t="140887" x="8032750" y="5429250"/>
          <p14:tracePt t="140902" x="8077200" y="5537200"/>
          <p14:tracePt t="140919" x="8147050" y="5594350"/>
          <p14:tracePt t="140936" x="8191500" y="5607050"/>
          <p14:tracePt t="140952" x="8210550" y="5607050"/>
          <p14:tracePt t="140969" x="8242300" y="5588000"/>
          <p14:tracePt t="140986" x="8242300" y="5530850"/>
          <p14:tracePt t="141002" x="8235950" y="5448300"/>
          <p14:tracePt t="141019" x="8172450" y="5321300"/>
          <p14:tracePt t="141036" x="8108950" y="5270500"/>
          <p14:tracePt t="141052" x="8083550" y="5270500"/>
          <p14:tracePt t="141069" x="8058150" y="5270500"/>
          <p14:tracePt t="141085" x="8039100" y="5270500"/>
          <p14:tracePt t="141102" x="8032750" y="5270500"/>
          <p14:tracePt t="141191" x="8026400" y="5270500"/>
          <p14:tracePt t="141199" x="8013700" y="5283200"/>
          <p14:tracePt t="141207" x="8007350" y="5295900"/>
          <p14:tracePt t="141219" x="7994650" y="5314950"/>
          <p14:tracePt t="141235" x="7975600" y="5365750"/>
          <p14:tracePt t="141252" x="7956550" y="5403850"/>
          <p14:tracePt t="141269" x="7943850" y="5461000"/>
          <p14:tracePt t="141285" x="7937500" y="5461000"/>
          <p14:tracePt t="141355" x="7931150" y="5454650"/>
          <p14:tracePt t="141363" x="7912100" y="5429250"/>
          <p14:tracePt t="141372" x="7899400" y="5410200"/>
          <p14:tracePt t="141385" x="7886700" y="5397500"/>
          <p14:tracePt t="141403" x="7829550" y="5372100"/>
          <p14:tracePt t="141419" x="7804150" y="5372100"/>
          <p14:tracePt t="141435" x="7785100" y="5372100"/>
          <p14:tracePt t="141452" x="7785100" y="5391150"/>
          <p14:tracePt t="141469" x="7785100" y="5429250"/>
          <p14:tracePt t="141485" x="7791450" y="5461000"/>
          <p14:tracePt t="141502" x="7810500" y="5486400"/>
          <p14:tracePt t="141519" x="7861300" y="5511800"/>
          <p14:tracePt t="141535" x="7886700" y="5511800"/>
          <p14:tracePt t="141552" x="7905750" y="5492750"/>
          <p14:tracePt t="141568" x="7918450" y="5422900"/>
          <p14:tracePt t="141585" x="7918450" y="5321300"/>
          <p14:tracePt t="141602" x="7918450" y="5226050"/>
          <p14:tracePt t="141618" x="7880350" y="5162550"/>
          <p14:tracePt t="141635" x="7848600" y="5099050"/>
          <p14:tracePt t="141651" x="7804150" y="5067300"/>
          <p14:tracePt t="141669" x="7778750" y="5060950"/>
          <p14:tracePt t="141685" x="7772400" y="5067300"/>
          <p14:tracePt t="141702" x="7766050" y="5099050"/>
          <p14:tracePt t="141718" x="7766050" y="5143500"/>
          <p14:tracePt t="141735" x="7778750" y="5194300"/>
          <p14:tracePt t="141752" x="7804150" y="5238750"/>
          <p14:tracePt t="141768" x="7835900" y="5270500"/>
          <p14:tracePt t="141785" x="7848600" y="5270500"/>
          <p14:tracePt t="141802" x="7861300" y="5270500"/>
          <p14:tracePt t="141841" x="7861300" y="5257800"/>
          <p14:tracePt t="141852" x="7861300" y="5238750"/>
          <p14:tracePt t="141868" x="7842250" y="5207000"/>
          <p14:tracePt t="141885" x="7816850" y="5175250"/>
          <p14:tracePt t="141902" x="7797800" y="5168900"/>
          <p14:tracePt t="141918" x="7766050" y="5175250"/>
          <p14:tracePt t="141935" x="7747000" y="5200650"/>
          <p14:tracePt t="141952" x="7747000" y="5270500"/>
          <p14:tracePt t="141968" x="7778750" y="5359400"/>
          <p14:tracePt t="141985" x="7810500" y="5416550"/>
          <p14:tracePt t="142001" x="7835900" y="5435600"/>
          <p14:tracePt t="142018" x="7899400" y="5454650"/>
          <p14:tracePt t="142035" x="7924800" y="5454650"/>
          <p14:tracePt t="142052" x="7937500" y="5454650"/>
          <p14:tracePt t="142068" x="7937500" y="5448300"/>
          <p14:tracePt t="142085" x="7924800" y="5429250"/>
          <p14:tracePt t="142101" x="7899400" y="5403850"/>
          <p14:tracePt t="142118" x="7874000" y="5403850"/>
          <p14:tracePt t="142151" x="7867650" y="5422900"/>
          <p14:tracePt t="142168" x="7867650" y="5467350"/>
          <p14:tracePt t="142185" x="7886700" y="5505450"/>
          <p14:tracePt t="142201" x="7905750" y="5524500"/>
          <p14:tracePt t="142218" x="7931150" y="5530850"/>
          <p14:tracePt t="142235" x="7943850" y="5530850"/>
          <p14:tracePt t="142317" x="7937500" y="5530850"/>
          <p14:tracePt t="142325" x="7931150" y="5530850"/>
          <p14:tracePt t="142341" x="7931150" y="5537200"/>
          <p14:tracePt t="142351" x="7924800" y="5549900"/>
          <p14:tracePt t="142368" x="7924800" y="5562600"/>
          <p14:tracePt t="142385" x="7924800" y="5575300"/>
          <p14:tracePt t="142401" x="7937500" y="5594350"/>
          <p14:tracePt t="142418" x="7937500" y="5600700"/>
          <p14:tracePt t="142685" x="7931150" y="5600700"/>
          <p14:tracePt t="142699" x="7931150" y="5594350"/>
          <p14:tracePt t="142723" x="7924800" y="5594350"/>
          <p14:tracePt t="142825" x="7924800" y="5588000"/>
          <p14:tracePt t="142833" x="7924800" y="5581650"/>
          <p14:tracePt t="142841" x="7924800" y="5575300"/>
          <p14:tracePt t="142851" x="7924800" y="5562600"/>
          <p14:tracePt t="142867" x="7924800" y="5524500"/>
          <p14:tracePt t="142884" x="7931150" y="5499100"/>
          <p14:tracePt t="142901" x="7937500" y="5473700"/>
          <p14:tracePt t="142917" x="7937500" y="5467350"/>
          <p14:tracePt t="142934" x="7937500" y="5461000"/>
          <p14:tracePt t="142989" x="7937500" y="5467350"/>
          <p14:tracePt t="142998" x="7937500" y="5492750"/>
          <p14:tracePt t="143005" x="7931150" y="5518150"/>
          <p14:tracePt t="143017" x="7918450" y="5581650"/>
          <p14:tracePt t="143035" x="7886700" y="5734050"/>
          <p14:tracePt t="143050" x="7880350" y="5842000"/>
          <p14:tracePt t="143067" x="7880350" y="5956300"/>
          <p14:tracePt t="143084" x="7880350" y="6057900"/>
          <p14:tracePt t="143100" x="7899400" y="6146800"/>
          <p14:tracePt t="143117" x="7905750" y="6184900"/>
          <p14:tracePt t="143134" x="7905750" y="6197600"/>
          <p14:tracePt t="143151" x="7912100" y="6210300"/>
          <p14:tracePt t="143167" x="7912100" y="6216650"/>
          <p14:tracePt t="143184" x="7912100" y="6223000"/>
          <p14:tracePt t="143473" x="7912100" y="6216650"/>
          <p14:tracePt t="143481" x="7912100" y="6197600"/>
          <p14:tracePt t="143489" x="7912100" y="6191250"/>
          <p14:tracePt t="143500" x="7912100" y="6172200"/>
          <p14:tracePt t="143517" x="7912100" y="6140450"/>
          <p14:tracePt t="143534" x="7912100" y="6134100"/>
          <p14:tracePt t="143761" x="7924800" y="6146800"/>
          <p14:tracePt t="143770" x="7931150" y="6153150"/>
          <p14:tracePt t="143777" x="7937500" y="6153150"/>
          <p14:tracePt t="143802" x="7943850" y="6153150"/>
          <p14:tracePt t="143817" x="7943850" y="6146800"/>
          <p14:tracePt t="143825" x="7943850" y="6140450"/>
          <p14:tracePt t="143834" x="7943850" y="6121400"/>
          <p14:tracePt t="143850" x="7937500" y="6096000"/>
          <p14:tracePt t="143866" x="7931150" y="6070600"/>
          <p14:tracePt t="143883" x="7924800" y="6070600"/>
          <p14:tracePt t="143919" x="7924800" y="6076950"/>
          <p14:tracePt t="143933" x="7924800" y="6102350"/>
          <p14:tracePt t="143950" x="7937500" y="6127750"/>
          <p14:tracePt t="143967" x="7943850" y="6134100"/>
          <p14:tracePt t="144000" x="7956550" y="6127750"/>
          <p14:tracePt t="144016" x="7962900" y="6070600"/>
          <p14:tracePt t="144033" x="7969250" y="5981700"/>
          <p14:tracePt t="144037" x="7969250" y="5949950"/>
          <p14:tracePt t="144051" x="7969250" y="5892800"/>
          <p14:tracePt t="144066" x="7969250" y="5873750"/>
          <p14:tracePt t="144113" x="7969250" y="5867400"/>
          <p14:tracePt t="144191" x="7969250" y="5873750"/>
          <p14:tracePt t="144200" x="7969250" y="5886450"/>
          <p14:tracePt t="144207" x="7969250" y="5892800"/>
          <p14:tracePt t="144216" x="7969250" y="5899150"/>
          <p14:tracePt t="144233" x="7962900" y="5924550"/>
          <p14:tracePt t="144250" x="7950200" y="5943600"/>
          <p14:tracePt t="144266" x="7950200" y="5969000"/>
          <p14:tracePt t="144283" x="7943850" y="5988050"/>
          <p14:tracePt t="144300" x="7931150" y="6007100"/>
          <p14:tracePt t="144481" x="7912100" y="6007100"/>
          <p14:tracePt t="144489" x="7886700" y="5994400"/>
          <p14:tracePt t="144499" x="7874000" y="5994400"/>
          <p14:tracePt t="144516" x="7861300" y="5994400"/>
          <p14:tracePt t="144533" x="7854950" y="6007100"/>
          <p14:tracePt t="144539" x="7854950" y="6013450"/>
          <p14:tracePt t="144549" x="7854950" y="6019800"/>
          <p14:tracePt t="144566" x="7874000" y="6045200"/>
          <p14:tracePt t="144582" x="7899400" y="6057900"/>
          <p14:tracePt t="144599" x="7912100" y="6057900"/>
          <p14:tracePt t="144616" x="7924800" y="6057900"/>
          <p14:tracePt t="144632" x="7924800" y="6051550"/>
          <p14:tracePt t="144649" x="7924800" y="6026150"/>
          <p14:tracePt t="144666" x="7924800" y="5994400"/>
          <p14:tracePt t="144683" x="7905750" y="5981700"/>
          <p14:tracePt t="144723" x="7899400" y="5981700"/>
          <p14:tracePt t="144739" x="7899400" y="5988050"/>
          <p14:tracePt t="144755" x="7905750" y="5994400"/>
          <p14:tracePt t="144766" x="7912100" y="6000750"/>
          <p14:tracePt t="144782" x="7918450" y="6007100"/>
          <p14:tracePt t="144841" x="7918450" y="6000750"/>
          <p14:tracePt t="144850" x="7918450" y="5994400"/>
          <p14:tracePt t="144855" x="7918450" y="5988050"/>
          <p14:tracePt t="144866" x="7918450" y="5981700"/>
          <p14:tracePt t="144933" x="7918450" y="5988050"/>
          <p14:tracePt t="144941" x="7918450" y="5994400"/>
          <p14:tracePt t="144950" x="7918450" y="6000750"/>
          <p14:tracePt t="144966" x="7918450" y="6007100"/>
          <p14:tracePt t="145121" x="7918450" y="6013450"/>
          <p14:tracePt t="145129" x="7918450" y="6026150"/>
          <p14:tracePt t="145137" x="7918450" y="6051550"/>
          <p14:tracePt t="145149" x="7918450" y="6076950"/>
          <p14:tracePt t="145166" x="7918450" y="6134100"/>
          <p14:tracePt t="145182" x="7918450" y="6191250"/>
          <p14:tracePt t="145199" x="7918450" y="6210300"/>
          <p14:tracePt t="231380" x="7766050" y="6292850"/>
          <p14:tracePt t="231418" x="7340600" y="6483350"/>
          <p14:tracePt t="231428" x="7296150" y="6489700"/>
          <p14:tracePt t="231444" x="7175500" y="6521450"/>
          <p14:tracePt t="231461" x="6883400" y="6540500"/>
          <p14:tracePt t="231478" x="6502400" y="6565900"/>
          <p14:tracePt t="231495" x="6254750" y="6610350"/>
          <p14:tracePt t="231511" x="6102350" y="6635750"/>
          <p14:tracePt t="231528" x="6051550" y="6642100"/>
          <p14:tracePt t="231545" x="6019800" y="6642100"/>
          <p14:tracePt t="231561" x="5975350" y="6642100"/>
          <p14:tracePt t="231578" x="5911850" y="6642100"/>
          <p14:tracePt t="231595" x="5861050" y="6635750"/>
          <p14:tracePt t="231611" x="5803900" y="6635750"/>
          <p14:tracePt t="231629" x="5759450" y="6654800"/>
          <p14:tracePt t="231644" x="5727700" y="6673850"/>
          <p14:tracePt t="231661" x="5664200" y="6680200"/>
          <p14:tracePt t="231678" x="5594350" y="6680200"/>
          <p14:tracePt t="231694" x="5505450" y="6680200"/>
          <p14:tracePt t="231711" x="5467350" y="6692900"/>
          <p14:tracePt t="231729" x="5378450" y="6724650"/>
          <p14:tracePt t="231744" x="5359400" y="6731000"/>
          <p14:tracePt t="231761" x="5353050" y="6731000"/>
          <p14:tracePt t="231778" x="5334000" y="6731000"/>
          <p14:tracePt t="231794" x="5314950" y="6718300"/>
          <p14:tracePt t="231811" x="5295900" y="6699250"/>
          <p14:tracePt t="231828" x="5289550" y="6692900"/>
          <p14:tracePt t="231844" x="5283200" y="6692900"/>
          <p14:tracePt t="231878" x="5276850" y="6692900"/>
          <p14:tracePt t="231894" x="5251450" y="6692900"/>
          <p14:tracePt t="231911" x="5219700" y="6686550"/>
          <p14:tracePt t="231928" x="5219700" y="6680200"/>
          <p14:tracePt t="231944" x="5200650" y="6680200"/>
          <p14:tracePt t="231961" x="5168900" y="6680200"/>
          <p14:tracePt t="231978" x="5156200" y="6680200"/>
          <p14:tracePt t="231994" x="5130800" y="6680200"/>
          <p14:tracePt t="232011" x="5118100" y="6686550"/>
          <p14:tracePt t="232028" x="5111750" y="6686550"/>
          <p14:tracePt t="232113" x="5099050" y="6686550"/>
          <p14:tracePt t="232121" x="5092700" y="6686550"/>
          <p14:tracePt t="232135" x="5080000" y="6686550"/>
          <p14:tracePt t="232144" x="5067300" y="6686550"/>
          <p14:tracePt t="232161" x="5048250" y="6686550"/>
          <p14:tracePt t="232177" x="5035550" y="6686550"/>
          <p14:tracePt t="232194" x="5029200" y="6692900"/>
          <p14:tracePt t="232211" x="5022850" y="6692900"/>
          <p14:tracePt t="232227" x="5010150" y="6692900"/>
          <p14:tracePt t="232244" x="4965700" y="6692900"/>
          <p14:tracePt t="232261" x="4953000" y="6692900"/>
          <p14:tracePt t="232277" x="4927600" y="6692900"/>
          <p14:tracePt t="232294" x="4927600" y="6699250"/>
          <p14:tracePt t="232311" x="4921250" y="6705600"/>
          <p14:tracePt t="232449" x="4914900" y="6705600"/>
          <p14:tracePt t="232455" x="4908550" y="6705600"/>
          <p14:tracePt t="232471" x="4902200" y="6705600"/>
          <p14:tracePt t="232480" x="4883150" y="6705600"/>
          <p14:tracePt t="232494" x="4876800" y="6705600"/>
          <p14:tracePt t="232519" x="4870450" y="6705600"/>
          <p14:tracePt t="232659" x="4876800" y="6705600"/>
          <p14:tracePt t="232667" x="4889500" y="6705600"/>
          <p14:tracePt t="232677" x="4908550" y="6705600"/>
          <p14:tracePt t="232694" x="4959350" y="6705600"/>
          <p14:tracePt t="232710" x="5149850" y="6711950"/>
          <p14:tracePt t="232727" x="5378450" y="6711950"/>
          <p14:tracePt t="232744" x="5708650" y="6718300"/>
          <p14:tracePt t="232761" x="6362700" y="6661150"/>
          <p14:tracePt t="232777" x="6629400" y="6661150"/>
          <p14:tracePt t="232794" x="6800850" y="6654800"/>
          <p14:tracePt t="232810" x="6902450" y="6648450"/>
          <p14:tracePt t="232827" x="7054850" y="6642100"/>
          <p14:tracePt t="232844" x="7162800" y="6635750"/>
          <p14:tracePt t="232860" x="7277100" y="6635750"/>
          <p14:tracePt t="232877" x="7353300" y="6635750"/>
          <p14:tracePt t="232893" x="7378700" y="6629400"/>
          <p14:tracePt t="232910" x="7385050" y="6616700"/>
          <p14:tracePt t="232927" x="7404100" y="6597650"/>
          <p14:tracePt t="232943" x="7423150" y="6572250"/>
          <p14:tracePt t="232960" x="7461250" y="6559550"/>
          <p14:tracePt t="232977" x="7531100" y="6527800"/>
          <p14:tracePt t="232993" x="7620000" y="6496050"/>
          <p14:tracePt t="233010" x="7791450" y="6451600"/>
          <p14:tracePt t="233027" x="7969250" y="6413500"/>
          <p14:tracePt t="233043" x="8204200" y="6369050"/>
          <p14:tracePt t="233061" x="8432800" y="6343650"/>
          <p14:tracePt t="233077" x="8540750" y="6330950"/>
          <p14:tracePt t="233093" x="8667750" y="6311900"/>
          <p14:tracePt t="233110" x="8769350" y="6286500"/>
          <p14:tracePt t="233127" x="8851900" y="6280150"/>
          <p14:tracePt t="233143" x="8870950" y="6280150"/>
          <p14:tracePt t="879523" x="8870950" y="6254750"/>
          <p14:tracePt t="879528" x="8845550" y="6178550"/>
          <p14:tracePt t="879546" x="8839200" y="6165850"/>
          <p14:tracePt t="879563" x="8839200" y="6140450"/>
          <p14:tracePt t="879579" x="8839200" y="6134100"/>
          <p14:tracePt t="879641" x="8839200" y="6121400"/>
          <p14:tracePt t="879649" x="8832850" y="6108700"/>
          <p14:tracePt t="879657" x="8813800" y="6076950"/>
          <p14:tracePt t="879665" x="8801100" y="6026150"/>
          <p14:tracePt t="879679" x="8775700" y="5962650"/>
          <p14:tracePt t="879696" x="8686800" y="5765800"/>
          <p14:tracePt t="879741" x="8394700" y="5086350"/>
          <p14:tracePt t="879746" x="8331200" y="4953000"/>
          <p14:tracePt t="879763" x="8216900" y="4749800"/>
          <p14:tracePt t="879779" x="8102600" y="4597400"/>
          <p14:tracePt t="879796" x="7981950" y="4508500"/>
          <p14:tracePt t="879813" x="7899400" y="446405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764704"/>
            <a:ext cx="4839472" cy="941326"/>
          </a:xfrm>
        </p:spPr>
        <p:txBody>
          <a:bodyPr>
            <a:normAutofit fontScale="90000"/>
          </a:bodyPr>
          <a:lstStyle/>
          <a:p>
            <a:pPr algn="ctr"/>
            <a:r>
              <a:rPr lang="fr-FR" dirty="0"/>
              <a:t>B) Le système du jury populaire au Japon</a:t>
            </a:r>
          </a:p>
        </p:txBody>
      </p:sp>
      <p:sp>
        <p:nvSpPr>
          <p:cNvPr id="3" name="Espace réservé du contenu 2"/>
          <p:cNvSpPr>
            <a:spLocks noGrp="1"/>
          </p:cNvSpPr>
          <p:nvPr>
            <p:ph idx="1"/>
          </p:nvPr>
        </p:nvSpPr>
        <p:spPr>
          <a:xfrm>
            <a:off x="395536" y="2060848"/>
            <a:ext cx="8562808" cy="4797152"/>
          </a:xfrm>
        </p:spPr>
        <p:txBody>
          <a:bodyPr anchor="t">
            <a:noAutofit/>
          </a:bodyPr>
          <a:lstStyle/>
          <a:p>
            <a:pPr>
              <a:buFont typeface="Wingdings" panose="05000000000000000000" pitchFamily="2" charset="2"/>
              <a:buChar char="v"/>
            </a:pPr>
            <a:r>
              <a:rPr lang="fr-FR" sz="1500" dirty="0" smtClean="0">
                <a:solidFill>
                  <a:schemeClr val="accent2"/>
                </a:solidFill>
              </a:rPr>
              <a:t>Introduction en 2009 </a:t>
            </a:r>
            <a:r>
              <a:rPr lang="fr-FR" sz="1500" dirty="0" smtClean="0"/>
              <a:t>(loi adoptée en 2004) d’un système de jury populaire, où des citoyens siègent avec des juges professionnels. Le Japon avait connu un premier système de jury entre 1928 et 1943 (échec).</a:t>
            </a:r>
          </a:p>
          <a:p>
            <a:pPr>
              <a:buFont typeface="Wingdings" panose="05000000000000000000" pitchFamily="2" charset="2"/>
              <a:buChar char="v"/>
            </a:pPr>
            <a:r>
              <a:rPr lang="fr-FR" sz="1500" dirty="0" smtClean="0"/>
              <a:t>Objectif de </a:t>
            </a:r>
            <a:r>
              <a:rPr lang="fr-FR" sz="1500" dirty="0" smtClean="0">
                <a:solidFill>
                  <a:schemeClr val="accent2"/>
                </a:solidFill>
              </a:rPr>
              <a:t>renforcer</a:t>
            </a:r>
            <a:r>
              <a:rPr lang="fr-FR" sz="1500" dirty="0" smtClean="0"/>
              <a:t> la </a:t>
            </a:r>
            <a:r>
              <a:rPr lang="fr-FR" sz="1500" dirty="0" smtClean="0">
                <a:solidFill>
                  <a:schemeClr val="accent2"/>
                </a:solidFill>
              </a:rPr>
              <a:t>compréhension</a:t>
            </a:r>
            <a:r>
              <a:rPr lang="fr-FR" sz="1500" dirty="0" smtClean="0"/>
              <a:t> et la </a:t>
            </a:r>
            <a:r>
              <a:rPr lang="fr-FR" sz="1500" dirty="0" smtClean="0">
                <a:solidFill>
                  <a:schemeClr val="accent2"/>
                </a:solidFill>
              </a:rPr>
              <a:t>confiance</a:t>
            </a:r>
            <a:r>
              <a:rPr lang="fr-FR" sz="1500" dirty="0" smtClean="0"/>
              <a:t> des </a:t>
            </a:r>
            <a:r>
              <a:rPr lang="fr-FR" sz="1500" dirty="0" smtClean="0">
                <a:solidFill>
                  <a:schemeClr val="accent2"/>
                </a:solidFill>
              </a:rPr>
              <a:t>citoyens</a:t>
            </a:r>
            <a:r>
              <a:rPr lang="fr-FR" sz="1500" dirty="0" smtClean="0"/>
              <a:t> à l’égard de leur </a:t>
            </a:r>
            <a:r>
              <a:rPr lang="fr-FR" sz="1500" dirty="0" smtClean="0">
                <a:solidFill>
                  <a:schemeClr val="accent2"/>
                </a:solidFill>
              </a:rPr>
              <a:t>justice</a:t>
            </a:r>
            <a:r>
              <a:rPr lang="fr-FR" sz="1500" dirty="0" smtClean="0"/>
              <a:t> (démocratisation de la justice)</a:t>
            </a:r>
          </a:p>
          <a:p>
            <a:pPr>
              <a:buFont typeface="Wingdings" panose="05000000000000000000" pitchFamily="2" charset="2"/>
              <a:buChar char="v"/>
            </a:pPr>
            <a:r>
              <a:rPr lang="fr-FR" sz="1500" dirty="0" smtClean="0"/>
              <a:t>Objectif de mieux contrôler le procès pénal en </a:t>
            </a:r>
            <a:r>
              <a:rPr lang="fr-FR" sz="1500" dirty="0" smtClean="0">
                <a:solidFill>
                  <a:schemeClr val="accent2"/>
                </a:solidFill>
              </a:rPr>
              <a:t>réactivant l’oralité des débats </a:t>
            </a:r>
            <a:r>
              <a:rPr lang="fr-FR" sz="1500" dirty="0" smtClean="0"/>
              <a:t>(que le cœur du procès ne soit pas la procédure écrite mais bien l’audience avec plaidoirie)</a:t>
            </a:r>
          </a:p>
          <a:p>
            <a:pPr>
              <a:buFont typeface="Wingdings" panose="05000000000000000000" pitchFamily="2" charset="2"/>
              <a:buChar char="v"/>
            </a:pPr>
            <a:r>
              <a:rPr lang="fr-FR" sz="1500" dirty="0" smtClean="0"/>
              <a:t>Espoir (indirect) des avocats de voir </a:t>
            </a:r>
            <a:r>
              <a:rPr lang="fr-FR" sz="1500" dirty="0" smtClean="0">
                <a:solidFill>
                  <a:schemeClr val="accent2"/>
                </a:solidFill>
              </a:rPr>
              <a:t>baisser le taux de condamnation </a:t>
            </a:r>
            <a:r>
              <a:rPr lang="fr-FR" sz="1500" dirty="0" smtClean="0"/>
              <a:t>en introduisant du « sens commun » (</a:t>
            </a:r>
            <a:r>
              <a:rPr lang="ja-JP" altLang="fr-FR" sz="1500" dirty="0" smtClean="0"/>
              <a:t>常識</a:t>
            </a:r>
            <a:r>
              <a:rPr lang="fr-FR" altLang="ja-JP" sz="1500" dirty="0" smtClean="0"/>
              <a:t>)</a:t>
            </a:r>
            <a:r>
              <a:rPr lang="fr-FR" sz="1500" dirty="0" smtClean="0"/>
              <a:t> dans les cours. De toute évidence, ça n’a pas eu cet effet.</a:t>
            </a:r>
            <a:endParaRPr lang="fr-FR" sz="1500" dirty="0"/>
          </a:p>
          <a:p>
            <a:pPr marL="306000" lvl="1">
              <a:buFont typeface="Wingdings" panose="05000000000000000000" pitchFamily="2" charset="2"/>
              <a:buChar char="v"/>
            </a:pPr>
            <a:r>
              <a:rPr lang="fr-FR" sz="1500" dirty="0" smtClean="0"/>
              <a:t>Le jury est constitué dans les cas où la </a:t>
            </a:r>
            <a:r>
              <a:rPr lang="fr-FR" sz="1500" dirty="0" smtClean="0">
                <a:solidFill>
                  <a:schemeClr val="accent2"/>
                </a:solidFill>
              </a:rPr>
              <a:t>sanction maximale </a:t>
            </a:r>
            <a:r>
              <a:rPr lang="fr-FR" sz="1500" dirty="0" smtClean="0"/>
              <a:t>qu’encourt l’accusé est la </a:t>
            </a:r>
            <a:r>
              <a:rPr lang="fr-FR" sz="1500" dirty="0" smtClean="0">
                <a:solidFill>
                  <a:schemeClr val="accent2"/>
                </a:solidFill>
              </a:rPr>
              <a:t>peine de mort </a:t>
            </a:r>
            <a:r>
              <a:rPr lang="fr-FR" sz="1500" dirty="0" smtClean="0"/>
              <a:t>ou la </a:t>
            </a:r>
            <a:r>
              <a:rPr lang="fr-FR" sz="1500" dirty="0" smtClean="0">
                <a:solidFill>
                  <a:schemeClr val="accent2"/>
                </a:solidFill>
              </a:rPr>
              <a:t>réclusion à perpétuité </a:t>
            </a:r>
            <a:r>
              <a:rPr lang="fr-FR" sz="1500" dirty="0" smtClean="0"/>
              <a:t>(art. 2-1), en première instance uniquement (pas de jury en appel).</a:t>
            </a:r>
            <a:endParaRPr lang="fr-FR" sz="1500" dirty="0">
              <a:sym typeface="Wingdings" panose="05000000000000000000" pitchFamily="2" charset="2"/>
            </a:endParaRPr>
          </a:p>
          <a:p>
            <a:pPr marL="306000" lvl="1">
              <a:buFont typeface="Wingdings" panose="05000000000000000000" pitchFamily="2" charset="2"/>
              <a:buChar char="v"/>
            </a:pPr>
            <a:r>
              <a:rPr lang="fr-FR" sz="1500" dirty="0" smtClean="0">
                <a:sym typeface="Wingdings" panose="05000000000000000000" pitchFamily="2" charset="2"/>
              </a:rPr>
              <a:t>Ne</a:t>
            </a:r>
            <a:r>
              <a:rPr lang="fr-FR" sz="1500" dirty="0" smtClean="0"/>
              <a:t> </a:t>
            </a:r>
            <a:r>
              <a:rPr lang="fr-FR" sz="1500" dirty="0"/>
              <a:t>concerne </a:t>
            </a:r>
            <a:r>
              <a:rPr lang="fr-FR" sz="1500" dirty="0" smtClean="0"/>
              <a:t>environ que </a:t>
            </a:r>
            <a:r>
              <a:rPr lang="fr-FR" sz="1500" dirty="0">
                <a:solidFill>
                  <a:schemeClr val="accent2"/>
                </a:solidFill>
              </a:rPr>
              <a:t>3% des affaires pénales </a:t>
            </a:r>
            <a:r>
              <a:rPr lang="fr-FR" sz="1500" dirty="0"/>
              <a:t>traitées en 1</a:t>
            </a:r>
            <a:r>
              <a:rPr lang="fr-FR" sz="1500" baseline="30000" dirty="0"/>
              <a:t>ère</a:t>
            </a:r>
            <a:r>
              <a:rPr lang="fr-FR" sz="1500" dirty="0"/>
              <a:t> instance (estimation de 2005</a:t>
            </a:r>
            <a:r>
              <a:rPr lang="fr-FR" sz="1500" dirty="0" smtClean="0"/>
              <a:t>)</a:t>
            </a:r>
          </a:p>
          <a:p>
            <a:pPr marL="306000" lvl="1">
              <a:buFont typeface="Wingdings" panose="05000000000000000000" pitchFamily="2" charset="2"/>
              <a:buChar char="v"/>
            </a:pPr>
            <a:r>
              <a:rPr lang="fr-FR" sz="1500" dirty="0" smtClean="0"/>
              <a:t>Les affaires qui sont relatives au </a:t>
            </a:r>
            <a:r>
              <a:rPr lang="fr-FR" sz="1500" dirty="0" smtClean="0">
                <a:solidFill>
                  <a:schemeClr val="accent2"/>
                </a:solidFill>
              </a:rPr>
              <a:t>crime organisé </a:t>
            </a:r>
            <a:r>
              <a:rPr lang="fr-FR" sz="1500" dirty="0" smtClean="0"/>
              <a:t>(yakuza notamment) ne donnent pas lieu à un jury (risque de pression sur les jurés et leur famille)</a:t>
            </a:r>
          </a:p>
          <a:p>
            <a:pPr marL="306000" lvl="1">
              <a:buFont typeface="Wingdings" panose="05000000000000000000" pitchFamily="2" charset="2"/>
              <a:buChar char="v"/>
            </a:pPr>
            <a:r>
              <a:rPr lang="fr-FR" sz="1500" dirty="0" smtClean="0"/>
              <a:t>La durée des </a:t>
            </a:r>
            <a:r>
              <a:rPr lang="fr-FR" sz="1500" dirty="0" smtClean="0">
                <a:solidFill>
                  <a:schemeClr val="accent2"/>
                </a:solidFill>
              </a:rPr>
              <a:t>procès est réduite </a:t>
            </a:r>
            <a:r>
              <a:rPr lang="fr-FR" sz="1500" dirty="0" smtClean="0"/>
              <a:t>car les séances ont lieu tous les jours (en intensif) pendant cette période. Gros </a:t>
            </a:r>
            <a:r>
              <a:rPr lang="fr-FR" sz="1500" dirty="0" smtClean="0">
                <a:solidFill>
                  <a:schemeClr val="accent2"/>
                </a:solidFill>
              </a:rPr>
              <a:t>travail préparatoire </a:t>
            </a:r>
            <a:r>
              <a:rPr lang="fr-FR" sz="1500" dirty="0" smtClean="0"/>
              <a:t>en amont de l’audience, avec </a:t>
            </a:r>
            <a:r>
              <a:rPr lang="fr-FR" sz="1500" dirty="0" smtClean="0">
                <a:solidFill>
                  <a:schemeClr val="accent2"/>
                </a:solidFill>
              </a:rPr>
              <a:t>synthèse des points litigieux</a:t>
            </a:r>
            <a:r>
              <a:rPr lang="fr-FR" sz="1500" dirty="0" smtClean="0"/>
              <a:t>. Certains pensent que cela rend le procès moins équitable (fatigue, charge émotionnelle, risque de bâcler…)</a:t>
            </a:r>
            <a:endParaRPr lang="fr-FR" sz="1500" dirty="0"/>
          </a:p>
          <a:p>
            <a:pPr marL="306000" lvl="1">
              <a:buFont typeface="Wingdings" panose="05000000000000000000" pitchFamily="2" charset="2"/>
              <a:buChar char="v"/>
            </a:pPr>
            <a:endParaRPr lang="fr-FR" sz="1500" dirty="0" smtClean="0"/>
          </a:p>
        </p:txBody>
      </p:sp>
      <p:pic>
        <p:nvPicPr>
          <p:cNvPr id="1026" name="Picture 2" descr="裁判員制度は廃止もしくは縮小すべきだ！ – アゴ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673" y="-21751"/>
            <a:ext cx="3403723" cy="2060848"/>
          </a:xfrm>
          <a:prstGeom prst="rect">
            <a:avLst/>
          </a:prstGeom>
          <a:solidFill>
            <a:srgbClr val="EFEFEF"/>
          </a:solidFill>
        </p:spPr>
      </p:pic>
      <p:sp>
        <p:nvSpPr>
          <p:cNvPr id="4" name="Rectangle 3"/>
          <p:cNvSpPr/>
          <p:nvPr/>
        </p:nvSpPr>
        <p:spPr>
          <a:xfrm>
            <a:off x="-1764704" y="7245424"/>
            <a:ext cx="12889432" cy="3970318"/>
          </a:xfrm>
          <a:prstGeom prst="rect">
            <a:avLst/>
          </a:prstGeom>
        </p:spPr>
        <p:txBody>
          <a:bodyPr wrap="square">
            <a:spAutoFit/>
          </a:bodyPr>
          <a:lstStyle/>
          <a:p>
            <a:r>
              <a:rPr lang="fr-FR" dirty="0"/>
              <a:t>Premièrement, les points en litige dans l'affaire jugée font l'objet, avant l'audience, d'une synthèse aussi claire que possible, afin que les débats puissent se dérouler de manière ordonnée sans s'écarter des points principaux de l'affaire. </a:t>
            </a:r>
          </a:p>
          <a:p>
            <a:r>
              <a:rPr lang="fr-FR" dirty="0"/>
              <a:t>Deuxièmement, les preuves indispensables pour porter un jugement sur les points en litige font l'objet d'un examen rigoureux avant l'audience. </a:t>
            </a:r>
          </a:p>
          <a:p>
            <a:r>
              <a:rPr lang="fr-FR" dirty="0"/>
              <a:t>Troisièmement, des efforts sont entrepris pour que les membres des juges non professionnels puissent comprendre les tenants et aboutissants de l'affaire jugée en écoutant les explications et en voyant les preuves, sans avoir à se livrer à l'examen des preuves documentaires. </a:t>
            </a:r>
          </a:p>
          <a:p>
            <a:r>
              <a:rPr lang="fr-FR" dirty="0"/>
              <a:t>Quatrièmement, l'introduction de ce nouveau système a permis de raccourcir considérablement la durée des procès en première instance, la procédure d'examen étant planifiée d'avance, et les séances ayant lieu tous les jours pendant la durée prévue. Dans le système de juges non professionnels, les éléments du procès étant préalablement mis en ordre avant l'audience, et les points en litiges et les preuves étant d'emblée synthétiquement focalisés, certaines personnes font remarquer qu'il devient dès lors difficile de mener un examen exhaustif de la réalité, des motifs et des circonstances réels du crime, que cette méthode d'examen n'est pas toujours compatible avec la garantie des droits du prévenu et que du fait du raccourcissement de la procédure d'examen au cours de l’audience ne peut pas exclure le risque de jugements erronés induits par un examen hâtif</a:t>
            </a:r>
          </a:p>
        </p:txBody>
      </p:sp>
    </p:spTree>
    <p:extLst>
      <p:ext uri="{BB962C8B-B14F-4D97-AF65-F5344CB8AC3E}">
        <p14:creationId xmlns:p14="http://schemas.microsoft.com/office/powerpoint/2010/main" val="11229941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8600" y="620688"/>
            <a:ext cx="8686800" cy="838200"/>
          </a:xfrm>
        </p:spPr>
        <p:txBody>
          <a:bodyPr>
            <a:normAutofit/>
          </a:bodyPr>
          <a:lstStyle/>
          <a:p>
            <a:pPr algn="ctr"/>
            <a:r>
              <a:rPr lang="fr-FR" dirty="0" smtClean="0"/>
              <a:t>Rôle et composition</a:t>
            </a:r>
            <a:endParaRPr lang="fr-FR" dirty="0"/>
          </a:p>
        </p:txBody>
      </p:sp>
      <p:sp>
        <p:nvSpPr>
          <p:cNvPr id="3" name="Espace réservé du contenu 2"/>
          <p:cNvSpPr>
            <a:spLocks noGrp="1"/>
          </p:cNvSpPr>
          <p:nvPr>
            <p:ph idx="1"/>
          </p:nvPr>
        </p:nvSpPr>
        <p:spPr>
          <a:xfrm>
            <a:off x="53752" y="1844824"/>
            <a:ext cx="9036496" cy="3528392"/>
          </a:xfrm>
        </p:spPr>
        <p:txBody>
          <a:bodyPr anchor="t">
            <a:normAutofit fontScale="92500" lnSpcReduction="20000"/>
          </a:bodyPr>
          <a:lstStyle/>
          <a:p>
            <a:pPr>
              <a:buFont typeface="Wingdings" panose="05000000000000000000" pitchFamily="2" charset="2"/>
              <a:buChar char="v"/>
            </a:pPr>
            <a:r>
              <a:rPr lang="fr-FR" dirty="0" smtClean="0"/>
              <a:t>Le jury, composé </a:t>
            </a:r>
            <a:r>
              <a:rPr lang="fr-FR" dirty="0"/>
              <a:t>de </a:t>
            </a:r>
            <a:r>
              <a:rPr lang="fr-FR" dirty="0">
                <a:solidFill>
                  <a:schemeClr val="accent2"/>
                </a:solidFill>
              </a:rPr>
              <a:t>six </a:t>
            </a:r>
            <a:r>
              <a:rPr lang="fr-FR" dirty="0" smtClean="0">
                <a:solidFill>
                  <a:schemeClr val="accent2"/>
                </a:solidFill>
              </a:rPr>
              <a:t>citoyens, </a:t>
            </a:r>
            <a:r>
              <a:rPr lang="fr-FR" u="sng" dirty="0"/>
              <a:t>juge les faits </a:t>
            </a:r>
            <a:r>
              <a:rPr lang="fr-FR" dirty="0"/>
              <a:t>et </a:t>
            </a:r>
            <a:r>
              <a:rPr lang="fr-FR" u="sng" dirty="0"/>
              <a:t>décide de la peine </a:t>
            </a:r>
            <a:r>
              <a:rPr lang="fr-FR" dirty="0" smtClean="0"/>
              <a:t>avec </a:t>
            </a:r>
            <a:r>
              <a:rPr lang="fr-FR" dirty="0" smtClean="0">
                <a:solidFill>
                  <a:schemeClr val="accent2"/>
                </a:solidFill>
              </a:rPr>
              <a:t>trois </a:t>
            </a:r>
            <a:r>
              <a:rPr lang="fr-FR" dirty="0">
                <a:solidFill>
                  <a:schemeClr val="accent2"/>
                </a:solidFill>
              </a:rPr>
              <a:t>juges professionnels </a:t>
            </a:r>
            <a:r>
              <a:rPr lang="fr-FR" dirty="0"/>
              <a:t>(art. 2-2) siégeant au niveau du </a:t>
            </a:r>
            <a:r>
              <a:rPr lang="fr-FR" dirty="0" smtClean="0"/>
              <a:t>tribunal de district</a:t>
            </a:r>
            <a:r>
              <a:rPr lang="fr-FR" dirty="0"/>
              <a:t> </a:t>
            </a:r>
            <a:r>
              <a:rPr lang="fr-FR" dirty="0" smtClean="0"/>
              <a:t>(cela peut être 4 citoyens et 1 juge pour des cas très précis).</a:t>
            </a:r>
          </a:p>
          <a:p>
            <a:pPr>
              <a:buFont typeface="Wingdings" panose="05000000000000000000" pitchFamily="2" charset="2"/>
              <a:buChar char="v"/>
            </a:pPr>
            <a:r>
              <a:rPr lang="fr-FR" dirty="0" smtClean="0"/>
              <a:t>La </a:t>
            </a:r>
            <a:r>
              <a:rPr lang="fr-FR" dirty="0">
                <a:solidFill>
                  <a:schemeClr val="accent2"/>
                </a:solidFill>
              </a:rPr>
              <a:t>procédure de </a:t>
            </a:r>
            <a:r>
              <a:rPr lang="fr-FR" dirty="0" smtClean="0">
                <a:solidFill>
                  <a:schemeClr val="accent2"/>
                </a:solidFill>
              </a:rPr>
              <a:t>composition </a:t>
            </a:r>
            <a:r>
              <a:rPr lang="fr-FR" dirty="0" smtClean="0"/>
              <a:t>du </a:t>
            </a:r>
            <a:r>
              <a:rPr lang="fr-FR" dirty="0"/>
              <a:t>jury n’est </a:t>
            </a:r>
            <a:r>
              <a:rPr lang="fr-FR" dirty="0">
                <a:solidFill>
                  <a:schemeClr val="accent2"/>
                </a:solidFill>
              </a:rPr>
              <a:t>pas publique </a:t>
            </a:r>
            <a:r>
              <a:rPr lang="fr-FR" dirty="0"/>
              <a:t>(art. 33) et les jurés doivent </a:t>
            </a:r>
            <a:r>
              <a:rPr lang="fr-FR" dirty="0" smtClean="0">
                <a:solidFill>
                  <a:schemeClr val="accent2"/>
                </a:solidFill>
              </a:rPr>
              <a:t>respecter le </a:t>
            </a:r>
            <a:r>
              <a:rPr lang="fr-FR" dirty="0">
                <a:solidFill>
                  <a:schemeClr val="accent2"/>
                </a:solidFill>
              </a:rPr>
              <a:t>secret de la délibération</a:t>
            </a:r>
            <a:r>
              <a:rPr lang="fr-FR" dirty="0"/>
              <a:t> et </a:t>
            </a:r>
            <a:r>
              <a:rPr lang="fr-FR" dirty="0" smtClean="0"/>
              <a:t>la </a:t>
            </a:r>
            <a:r>
              <a:rPr lang="fr-FR" dirty="0" smtClean="0">
                <a:solidFill>
                  <a:schemeClr val="accent2"/>
                </a:solidFill>
              </a:rPr>
              <a:t>confidentialité</a:t>
            </a:r>
            <a:r>
              <a:rPr lang="fr-FR" dirty="0" smtClean="0"/>
              <a:t> </a:t>
            </a:r>
            <a:r>
              <a:rPr lang="fr-FR" dirty="0"/>
              <a:t>des </a:t>
            </a:r>
            <a:r>
              <a:rPr lang="fr-FR" dirty="0" smtClean="0"/>
              <a:t>informations auxquelles </a:t>
            </a:r>
            <a:r>
              <a:rPr lang="fr-FR" dirty="0"/>
              <a:t>ils pourraient avoir accès au cours du </a:t>
            </a:r>
            <a:r>
              <a:rPr lang="fr-FR" dirty="0" smtClean="0"/>
              <a:t>procès (art</a:t>
            </a:r>
            <a:r>
              <a:rPr lang="fr-FR" dirty="0"/>
              <a:t>. 70). </a:t>
            </a:r>
            <a:endParaRPr lang="fr-FR" dirty="0" smtClean="0"/>
          </a:p>
          <a:p>
            <a:pPr>
              <a:buFont typeface="Wingdings" panose="05000000000000000000" pitchFamily="2" charset="2"/>
              <a:buChar char="v"/>
            </a:pPr>
            <a:r>
              <a:rPr lang="fr-FR" dirty="0" smtClean="0"/>
              <a:t>Si </a:t>
            </a:r>
            <a:r>
              <a:rPr lang="fr-FR" dirty="0"/>
              <a:t>ces neuf juges délibèrent ensemble – les </a:t>
            </a:r>
            <a:r>
              <a:rPr lang="fr-FR" dirty="0">
                <a:solidFill>
                  <a:schemeClr val="accent2"/>
                </a:solidFill>
              </a:rPr>
              <a:t>juges </a:t>
            </a:r>
            <a:r>
              <a:rPr lang="fr-FR" dirty="0" smtClean="0">
                <a:solidFill>
                  <a:schemeClr val="accent2"/>
                </a:solidFill>
              </a:rPr>
              <a:t>professionnels </a:t>
            </a:r>
            <a:br>
              <a:rPr lang="fr-FR" dirty="0" smtClean="0">
                <a:solidFill>
                  <a:schemeClr val="accent2"/>
                </a:solidFill>
              </a:rPr>
            </a:br>
            <a:r>
              <a:rPr lang="fr-FR" dirty="0" smtClean="0"/>
              <a:t>doivent assurer </a:t>
            </a:r>
            <a:r>
              <a:rPr lang="fr-FR" dirty="0"/>
              <a:t>à </a:t>
            </a:r>
            <a:r>
              <a:rPr lang="fr-FR" dirty="0">
                <a:solidFill>
                  <a:schemeClr val="accent2"/>
                </a:solidFill>
              </a:rPr>
              <a:t>chaque juré l’opportunité de </a:t>
            </a:r>
            <a:r>
              <a:rPr lang="fr-FR" dirty="0" smtClean="0">
                <a:solidFill>
                  <a:schemeClr val="accent2"/>
                </a:solidFill>
              </a:rPr>
              <a:t>s’exprimer </a:t>
            </a:r>
            <a:r>
              <a:rPr lang="fr-FR" dirty="0" smtClean="0"/>
              <a:t>(art</a:t>
            </a:r>
            <a:r>
              <a:rPr lang="fr-FR" dirty="0"/>
              <a:t>. 66</a:t>
            </a:r>
            <a:r>
              <a:rPr lang="fr-FR" dirty="0" smtClean="0"/>
              <a:t>).</a:t>
            </a:r>
          </a:p>
          <a:p>
            <a:pPr>
              <a:buFont typeface="Wingdings" panose="05000000000000000000" pitchFamily="2" charset="2"/>
              <a:buChar char="v"/>
            </a:pPr>
            <a:r>
              <a:rPr lang="fr-FR" dirty="0"/>
              <a:t>La </a:t>
            </a:r>
            <a:r>
              <a:rPr lang="fr-FR" dirty="0">
                <a:solidFill>
                  <a:schemeClr val="accent2"/>
                </a:solidFill>
              </a:rPr>
              <a:t>culpabilité</a:t>
            </a:r>
            <a:r>
              <a:rPr lang="fr-FR" dirty="0"/>
              <a:t> et la </a:t>
            </a:r>
            <a:r>
              <a:rPr lang="fr-FR" dirty="0">
                <a:solidFill>
                  <a:schemeClr val="accent2"/>
                </a:solidFill>
              </a:rPr>
              <a:t>peine</a:t>
            </a:r>
            <a:r>
              <a:rPr lang="fr-FR" dirty="0"/>
              <a:t> sont décidées par </a:t>
            </a:r>
            <a:r>
              <a:rPr lang="fr-FR" dirty="0">
                <a:solidFill>
                  <a:schemeClr val="accent2"/>
                </a:solidFill>
              </a:rPr>
              <a:t>vote majoritaire</a:t>
            </a:r>
            <a:r>
              <a:rPr lang="fr-FR" dirty="0"/>
              <a:t>, avec </a:t>
            </a:r>
            <a:r>
              <a:rPr lang="fr-FR" dirty="0" smtClean="0"/>
              <a:t/>
            </a:r>
            <a:br>
              <a:rPr lang="fr-FR" dirty="0" smtClean="0"/>
            </a:br>
            <a:r>
              <a:rPr lang="fr-FR" dirty="0" smtClean="0">
                <a:solidFill>
                  <a:schemeClr val="accent2"/>
                </a:solidFill>
              </a:rPr>
              <a:t>au </a:t>
            </a:r>
            <a:r>
              <a:rPr lang="fr-FR" dirty="0">
                <a:solidFill>
                  <a:schemeClr val="accent2"/>
                </a:solidFill>
              </a:rPr>
              <a:t>moins un </a:t>
            </a:r>
            <a:r>
              <a:rPr lang="fr-FR" dirty="0" smtClean="0">
                <a:solidFill>
                  <a:schemeClr val="accent2"/>
                </a:solidFill>
              </a:rPr>
              <a:t>juré </a:t>
            </a:r>
            <a:r>
              <a:rPr lang="fr-FR" dirty="0"/>
              <a:t>et </a:t>
            </a:r>
            <a:r>
              <a:rPr lang="fr-FR" dirty="0">
                <a:solidFill>
                  <a:schemeClr val="accent2"/>
                </a:solidFill>
              </a:rPr>
              <a:t>un juge </a:t>
            </a:r>
            <a:r>
              <a:rPr lang="fr-FR" dirty="0"/>
              <a:t>dans cette majorité (art. 67).</a:t>
            </a:r>
            <a:endParaRPr lang="fr-FR" dirty="0" smtClean="0"/>
          </a:p>
          <a:p>
            <a:pPr lvl="1">
              <a:buFont typeface="Wingdings" panose="05000000000000000000" pitchFamily="2" charset="2"/>
              <a:buChar char="v"/>
            </a:pPr>
            <a:r>
              <a:rPr lang="fr-FR" dirty="0" smtClean="0"/>
              <a:t>/!\ </a:t>
            </a:r>
            <a:r>
              <a:rPr lang="fr-FR" dirty="0" smtClean="0">
                <a:solidFill>
                  <a:schemeClr val="accent2"/>
                </a:solidFill>
              </a:rPr>
              <a:t>L’innocence </a:t>
            </a:r>
            <a:r>
              <a:rPr lang="fr-FR" dirty="0">
                <a:solidFill>
                  <a:schemeClr val="accent2"/>
                </a:solidFill>
              </a:rPr>
              <a:t>est présumée</a:t>
            </a:r>
            <a:r>
              <a:rPr lang="fr-FR" dirty="0"/>
              <a:t>, donc </a:t>
            </a:r>
            <a:r>
              <a:rPr lang="fr-FR" dirty="0" smtClean="0"/>
              <a:t>si 3 juges et 1 juré sont pour la </a:t>
            </a:r>
            <a:br>
              <a:rPr lang="fr-FR" dirty="0" smtClean="0"/>
            </a:br>
            <a:r>
              <a:rPr lang="fr-FR" dirty="0" smtClean="0"/>
              <a:t>culpabilité contre 5 jurés pour l’innocence, l’accusé sera acquitté </a:t>
            </a:r>
            <a:br>
              <a:rPr lang="fr-FR" dirty="0" smtClean="0"/>
            </a:br>
            <a:r>
              <a:rPr lang="fr-FR" dirty="0" smtClean="0"/>
              <a:t>(même chose pour les peines, plus lourdes ou moins lourdes).</a:t>
            </a:r>
            <a:endParaRPr lang="fr-FR" dirty="0"/>
          </a:p>
          <a:p>
            <a:pPr>
              <a:buFont typeface="Wingdings" panose="05000000000000000000" pitchFamily="2" charset="2"/>
              <a:buChar char="v"/>
            </a:pPr>
            <a:endParaRPr lang="fr-FR" dirty="0"/>
          </a:p>
        </p:txBody>
      </p:sp>
      <p:pic>
        <p:nvPicPr>
          <p:cNvPr id="4" name="Shape 75" descr="20160819164709.jpg"/>
          <p:cNvPicPr preferRelativeResize="0"/>
          <p:nvPr/>
        </p:nvPicPr>
        <p:blipFill>
          <a:blip r:embed="rId2">
            <a:alphaModFix/>
          </a:blip>
          <a:stretch>
            <a:fillRect/>
          </a:stretch>
        </p:blipFill>
        <p:spPr>
          <a:xfrm>
            <a:off x="0" y="5273563"/>
            <a:ext cx="6192688" cy="1622422"/>
          </a:xfrm>
          <a:prstGeom prst="rect">
            <a:avLst/>
          </a:prstGeom>
          <a:noFill/>
          <a:ln>
            <a:noFill/>
          </a:ln>
        </p:spPr>
      </p:pic>
      <p:pic>
        <p:nvPicPr>
          <p:cNvPr id="6" name="Image 5"/>
          <p:cNvPicPr>
            <a:picLocks noChangeAspect="1"/>
          </p:cNvPicPr>
          <p:nvPr/>
        </p:nvPicPr>
        <p:blipFill>
          <a:blip r:embed="rId3"/>
          <a:stretch>
            <a:fillRect/>
          </a:stretch>
        </p:blipFill>
        <p:spPr>
          <a:xfrm>
            <a:off x="6449821" y="3212489"/>
            <a:ext cx="2694179" cy="3683496"/>
          </a:xfrm>
          <a:prstGeom prst="rect">
            <a:avLst/>
          </a:prstGeom>
        </p:spPr>
      </p:pic>
    </p:spTree>
    <p:extLst>
      <p:ext uri="{BB962C8B-B14F-4D97-AF65-F5344CB8AC3E}">
        <p14:creationId xmlns:p14="http://schemas.microsoft.com/office/powerpoint/2010/main" val="3517443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2031"/>
            <a:ext cx="5685496" cy="797310"/>
          </a:xfrm>
        </p:spPr>
        <p:txBody>
          <a:bodyPr>
            <a:normAutofit fontScale="90000"/>
          </a:bodyPr>
          <a:lstStyle/>
          <a:p>
            <a:pPr algn="ctr"/>
            <a:r>
              <a:rPr lang="fr-FR" dirty="0" smtClean="0"/>
              <a:t>Quelques Critiques et </a:t>
            </a:r>
            <a:br>
              <a:rPr lang="fr-FR" dirty="0" smtClean="0"/>
            </a:br>
            <a:r>
              <a:rPr lang="fr-FR" dirty="0" smtClean="0"/>
              <a:t>Problèmes soulevés</a:t>
            </a:r>
            <a:endParaRPr lang="fr-FR" dirty="0"/>
          </a:p>
        </p:txBody>
      </p:sp>
      <p:sp>
        <p:nvSpPr>
          <p:cNvPr id="3" name="Espace réservé du contenu 2"/>
          <p:cNvSpPr>
            <a:spLocks noGrp="1"/>
          </p:cNvSpPr>
          <p:nvPr>
            <p:ph idx="1"/>
          </p:nvPr>
        </p:nvSpPr>
        <p:spPr>
          <a:xfrm>
            <a:off x="0" y="1988840"/>
            <a:ext cx="9144000" cy="5184576"/>
          </a:xfrm>
        </p:spPr>
        <p:txBody>
          <a:bodyPr anchor="t">
            <a:normAutofit fontScale="92500" lnSpcReduction="20000"/>
          </a:bodyPr>
          <a:lstStyle/>
          <a:p>
            <a:pPr>
              <a:buFont typeface="Wingdings" panose="05000000000000000000" pitchFamily="2" charset="2"/>
              <a:buChar char="v"/>
            </a:pPr>
            <a:r>
              <a:rPr lang="fr-FR" dirty="0"/>
              <a:t>En </a:t>
            </a:r>
            <a:r>
              <a:rPr lang="fr-FR" dirty="0">
                <a:solidFill>
                  <a:schemeClr val="accent2"/>
                </a:solidFill>
              </a:rPr>
              <a:t>2011</a:t>
            </a:r>
            <a:r>
              <a:rPr lang="fr-FR" dirty="0"/>
              <a:t>, la Cour Suprême a </a:t>
            </a:r>
            <a:r>
              <a:rPr lang="fr-FR" dirty="0">
                <a:solidFill>
                  <a:schemeClr val="accent2"/>
                </a:solidFill>
              </a:rPr>
              <a:t>confirmé la constitutionnalité </a:t>
            </a:r>
            <a:r>
              <a:rPr lang="fr-FR" dirty="0"/>
              <a:t>du système du </a:t>
            </a:r>
            <a:r>
              <a:rPr lang="fr-FR" dirty="0">
                <a:solidFill>
                  <a:schemeClr val="accent2"/>
                </a:solidFill>
              </a:rPr>
              <a:t>jury populaire </a:t>
            </a:r>
            <a:r>
              <a:rPr lang="fr-FR" dirty="0"/>
              <a:t>qui avait été contesté (voir le dernier texte à lire). </a:t>
            </a:r>
          </a:p>
          <a:p>
            <a:pPr>
              <a:buFont typeface="Wingdings" panose="05000000000000000000" pitchFamily="2" charset="2"/>
              <a:buChar char="v"/>
            </a:pPr>
            <a:r>
              <a:rPr lang="fr-FR" dirty="0" smtClean="0"/>
              <a:t>La composition </a:t>
            </a:r>
            <a:r>
              <a:rPr lang="fr-FR" dirty="0"/>
              <a:t>du jury mixte </a:t>
            </a:r>
            <a:r>
              <a:rPr lang="fr-FR" dirty="0" smtClean="0"/>
              <a:t>laisse théoriquement la </a:t>
            </a:r>
            <a:r>
              <a:rPr lang="fr-FR" dirty="0">
                <a:solidFill>
                  <a:schemeClr val="accent2"/>
                </a:solidFill>
              </a:rPr>
              <a:t>possibilité aux juges </a:t>
            </a:r>
            <a:r>
              <a:rPr lang="fr-FR" dirty="0" smtClean="0">
                <a:solidFill>
                  <a:schemeClr val="accent2"/>
                </a:solidFill>
              </a:rPr>
              <a:t>d'influencer </a:t>
            </a:r>
            <a:r>
              <a:rPr lang="fr-FR" dirty="0">
                <a:solidFill>
                  <a:schemeClr val="accent2"/>
                </a:solidFill>
              </a:rPr>
              <a:t>les jurés </a:t>
            </a:r>
            <a:r>
              <a:rPr lang="fr-FR" dirty="0" smtClean="0">
                <a:solidFill>
                  <a:schemeClr val="accent2"/>
                </a:solidFill>
              </a:rPr>
              <a:t>citoyens</a:t>
            </a:r>
            <a:r>
              <a:rPr lang="fr-FR" dirty="0" smtClean="0"/>
              <a:t>. Une étude de 2016 en France a montré que les jurés étaient notamment </a:t>
            </a:r>
            <a:r>
              <a:rPr lang="fr-FR" dirty="0" smtClean="0">
                <a:solidFill>
                  <a:schemeClr val="accent2"/>
                </a:solidFill>
              </a:rPr>
              <a:t>influencés par les documentaires et faits divers diffusés à la télévision</a:t>
            </a:r>
            <a:r>
              <a:rPr lang="fr-FR" dirty="0" smtClean="0"/>
              <a:t>. (</a:t>
            </a:r>
            <a:r>
              <a:rPr lang="fr-FR" dirty="0" smtClean="0">
                <a:hlinkClick r:id="rId2"/>
              </a:rPr>
              <a:t>https</a:t>
            </a:r>
            <a:r>
              <a:rPr lang="fr-FR" dirty="0">
                <a:hlinkClick r:id="rId2"/>
              </a:rPr>
              <a:t>://www.ipp.eu/publication/n22-impact-des-medias-sur-les-decisions-de-justice</a:t>
            </a:r>
            <a:r>
              <a:rPr lang="fr-FR" dirty="0" smtClean="0">
                <a:hlinkClick r:id="rId2"/>
              </a:rPr>
              <a:t>/</a:t>
            </a:r>
            <a:r>
              <a:rPr lang="fr-FR" dirty="0" smtClean="0"/>
              <a:t>)</a:t>
            </a:r>
            <a:endParaRPr lang="fr-FR" dirty="0" smtClean="0">
              <a:solidFill>
                <a:schemeClr val="accent2"/>
              </a:solidFill>
            </a:endParaRPr>
          </a:p>
          <a:p>
            <a:pPr>
              <a:buFont typeface="Wingdings" panose="05000000000000000000" pitchFamily="2" charset="2"/>
              <a:buChar char="v"/>
            </a:pPr>
            <a:r>
              <a:rPr lang="fr-FR" dirty="0" smtClean="0"/>
              <a:t>Les </a:t>
            </a:r>
            <a:r>
              <a:rPr lang="fr-FR" dirty="0">
                <a:solidFill>
                  <a:schemeClr val="accent2"/>
                </a:solidFill>
              </a:rPr>
              <a:t>juges </a:t>
            </a:r>
            <a:r>
              <a:rPr lang="fr-FR" dirty="0" smtClean="0">
                <a:solidFill>
                  <a:schemeClr val="accent2"/>
                </a:solidFill>
              </a:rPr>
              <a:t>professionnels </a:t>
            </a:r>
            <a:r>
              <a:rPr lang="fr-FR" dirty="0" smtClean="0"/>
              <a:t>sont les </a:t>
            </a:r>
            <a:r>
              <a:rPr lang="fr-FR" dirty="0" smtClean="0">
                <a:solidFill>
                  <a:schemeClr val="accent2"/>
                </a:solidFill>
              </a:rPr>
              <a:t>seuls compétents </a:t>
            </a:r>
            <a:r>
              <a:rPr lang="fr-FR" dirty="0" smtClean="0"/>
              <a:t>pour </a:t>
            </a:r>
            <a:r>
              <a:rPr lang="fr-FR" dirty="0"/>
              <a:t>les questions </a:t>
            </a:r>
            <a:r>
              <a:rPr lang="fr-FR" dirty="0">
                <a:solidFill>
                  <a:schemeClr val="accent2"/>
                </a:solidFill>
              </a:rPr>
              <a:t>d'interprétation de la loi</a:t>
            </a:r>
            <a:r>
              <a:rPr lang="fr-FR" dirty="0"/>
              <a:t>, de </a:t>
            </a:r>
            <a:r>
              <a:rPr lang="fr-FR" dirty="0" smtClean="0">
                <a:solidFill>
                  <a:schemeClr val="accent2"/>
                </a:solidFill>
              </a:rPr>
              <a:t>dommages-intérêts</a:t>
            </a:r>
            <a:r>
              <a:rPr lang="fr-FR" dirty="0" smtClean="0"/>
              <a:t> (si partie civile), </a:t>
            </a:r>
            <a:r>
              <a:rPr lang="fr-FR" dirty="0"/>
              <a:t>la rédaction du </a:t>
            </a:r>
            <a:r>
              <a:rPr lang="fr-FR" dirty="0" smtClean="0"/>
              <a:t>jugement et </a:t>
            </a:r>
            <a:r>
              <a:rPr lang="fr-FR" dirty="0"/>
              <a:t>les </a:t>
            </a:r>
            <a:r>
              <a:rPr lang="fr-FR" dirty="0">
                <a:solidFill>
                  <a:schemeClr val="accent2"/>
                </a:solidFill>
              </a:rPr>
              <a:t>décisions de procédure</a:t>
            </a:r>
            <a:r>
              <a:rPr lang="fr-FR" dirty="0" smtClean="0"/>
              <a:t>. Cela limiterait l’intérêt d’un jury (mais ça limite les débordements…)</a:t>
            </a:r>
            <a:endParaRPr lang="fr-FR" dirty="0"/>
          </a:p>
          <a:p>
            <a:pPr>
              <a:buFont typeface="Wingdings" panose="05000000000000000000" pitchFamily="2" charset="2"/>
              <a:buChar char="v"/>
            </a:pPr>
            <a:r>
              <a:rPr lang="fr-FR" dirty="0" smtClean="0">
                <a:solidFill>
                  <a:schemeClr val="accent2"/>
                </a:solidFill>
              </a:rPr>
              <a:t>Absence de jury en appel </a:t>
            </a:r>
            <a:r>
              <a:rPr lang="fr-FR" dirty="0" smtClean="0"/>
              <a:t>rendrait le système inutile, car il suffirait au parquet de faire appel pour se retrouver à nouveau avec des juges professionnels uniquement… (En France, il y a 6 jurés en 1</a:t>
            </a:r>
            <a:r>
              <a:rPr lang="fr-FR" baseline="30000" dirty="0" smtClean="0"/>
              <a:t>ère</a:t>
            </a:r>
            <a:r>
              <a:rPr lang="fr-FR" dirty="0" smtClean="0"/>
              <a:t> instance et 9 en appel).</a:t>
            </a:r>
          </a:p>
          <a:p>
            <a:pPr lvl="1">
              <a:buFont typeface="Wingdings" panose="05000000000000000000" pitchFamily="2" charset="2"/>
              <a:buChar char="v"/>
            </a:pPr>
            <a:r>
              <a:rPr lang="fr-FR" dirty="0" smtClean="0"/>
              <a:t>En 2012, la CS avait soutenu le jury, en déclarant que la </a:t>
            </a:r>
            <a:r>
              <a:rPr lang="fr-FR" dirty="0" smtClean="0">
                <a:solidFill>
                  <a:schemeClr val="accent2"/>
                </a:solidFill>
              </a:rPr>
              <a:t>Cour d’appel devait respecter le jugement de 1</a:t>
            </a:r>
            <a:r>
              <a:rPr lang="fr-FR" baseline="30000" dirty="0" smtClean="0">
                <a:solidFill>
                  <a:schemeClr val="accent2"/>
                </a:solidFill>
              </a:rPr>
              <a:t>ère</a:t>
            </a:r>
            <a:r>
              <a:rPr lang="fr-FR" dirty="0" smtClean="0">
                <a:solidFill>
                  <a:schemeClr val="accent2"/>
                </a:solidFill>
              </a:rPr>
              <a:t> instance</a:t>
            </a:r>
            <a:r>
              <a:rPr lang="fr-FR" dirty="0" smtClean="0"/>
              <a:t>, </a:t>
            </a:r>
            <a:r>
              <a:rPr lang="fr-FR" dirty="0" smtClean="0">
                <a:solidFill>
                  <a:schemeClr val="accent2"/>
                </a:solidFill>
              </a:rPr>
              <a:t>sauf en cas d’erreur manifeste </a:t>
            </a:r>
            <a:r>
              <a:rPr lang="fr-FR" dirty="0" smtClean="0"/>
              <a:t>(la CA avait infirmé le jugement qui déclarait l’accusé non-coupable).</a:t>
            </a:r>
          </a:p>
          <a:p>
            <a:pPr lvl="1">
              <a:buFont typeface="Wingdings" panose="05000000000000000000" pitchFamily="2" charset="2"/>
              <a:buChar char="v"/>
            </a:pPr>
            <a:r>
              <a:rPr lang="fr-FR" dirty="0" smtClean="0"/>
              <a:t>En 2014, elle a néanmoins considéré que la </a:t>
            </a:r>
            <a:r>
              <a:rPr lang="fr-FR" dirty="0" smtClean="0">
                <a:solidFill>
                  <a:schemeClr val="accent2"/>
                </a:solidFill>
              </a:rPr>
              <a:t>sentence plus lourde que celle requise par le procureur </a:t>
            </a:r>
            <a:r>
              <a:rPr lang="fr-FR" dirty="0" smtClean="0"/>
              <a:t>(15 ans au lieu de 10 ans de réclusion) par un jury constituait une </a:t>
            </a:r>
            <a:r>
              <a:rPr lang="fr-FR" dirty="0" smtClean="0">
                <a:solidFill>
                  <a:schemeClr val="accent2"/>
                </a:solidFill>
              </a:rPr>
              <a:t>infraction au droit à un procès équitable</a:t>
            </a:r>
            <a:r>
              <a:rPr lang="fr-FR" dirty="0" smtClean="0"/>
              <a:t>.</a:t>
            </a:r>
          </a:p>
          <a:p>
            <a:pPr lvl="1">
              <a:buFont typeface="Wingdings" panose="05000000000000000000" pitchFamily="2" charset="2"/>
              <a:buChar char="v"/>
            </a:pPr>
            <a:r>
              <a:rPr lang="fr-FR" dirty="0" smtClean="0"/>
              <a:t>En 2018, les juges d’appel ont </a:t>
            </a:r>
            <a:r>
              <a:rPr lang="fr-FR" dirty="0" smtClean="0">
                <a:solidFill>
                  <a:schemeClr val="accent2"/>
                </a:solidFill>
              </a:rPr>
              <a:t>infirmé 11,9% des jugements de 1</a:t>
            </a:r>
            <a:r>
              <a:rPr lang="fr-FR" baseline="30000" dirty="0" smtClean="0">
                <a:solidFill>
                  <a:schemeClr val="accent2"/>
                </a:solidFill>
              </a:rPr>
              <a:t>ère</a:t>
            </a:r>
            <a:r>
              <a:rPr lang="fr-FR" dirty="0" smtClean="0">
                <a:solidFill>
                  <a:schemeClr val="accent2"/>
                </a:solidFill>
              </a:rPr>
              <a:t> instance </a:t>
            </a:r>
            <a:r>
              <a:rPr lang="fr-FR" dirty="0" smtClean="0"/>
              <a:t>rendus par un jury (la tendance se renforcent). </a:t>
            </a:r>
          </a:p>
          <a:p>
            <a:pPr lvl="1">
              <a:buFont typeface="Wingdings" panose="05000000000000000000" pitchFamily="2" charset="2"/>
              <a:buChar char="v"/>
            </a:pPr>
            <a:r>
              <a:rPr lang="fr-FR" dirty="0" smtClean="0">
                <a:solidFill>
                  <a:schemeClr val="accent2"/>
                </a:solidFill>
              </a:rPr>
              <a:t>5 </a:t>
            </a:r>
            <a:r>
              <a:rPr lang="fr-FR" dirty="0">
                <a:solidFill>
                  <a:schemeClr val="accent2"/>
                </a:solidFill>
              </a:rPr>
              <a:t>jugements de peine de mort</a:t>
            </a:r>
            <a:r>
              <a:rPr lang="fr-FR" dirty="0"/>
              <a:t> ont été </a:t>
            </a:r>
            <a:r>
              <a:rPr lang="fr-FR" dirty="0">
                <a:solidFill>
                  <a:schemeClr val="accent2"/>
                </a:solidFill>
              </a:rPr>
              <a:t>infirmés en appel </a:t>
            </a:r>
            <a:r>
              <a:rPr lang="fr-FR" dirty="0"/>
              <a:t>jusqu’ici</a:t>
            </a:r>
            <a:r>
              <a:rPr lang="fr-FR" dirty="0" smtClean="0"/>
              <a:t>.</a:t>
            </a:r>
          </a:p>
          <a:p>
            <a:pPr>
              <a:buFont typeface="Wingdings" panose="05000000000000000000" pitchFamily="2" charset="2"/>
              <a:buChar char="v"/>
            </a:pPr>
            <a:endParaRPr lang="fr-FR" dirty="0"/>
          </a:p>
        </p:txBody>
      </p:sp>
      <p:pic>
        <p:nvPicPr>
          <p:cNvPr id="2052" name="Picture 4" descr="裁判員判決の破棄率の推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51463"/>
            <a:ext cx="2592288" cy="1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683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52"/>
                                        </p:tgtEl>
                                        <p:attrNameLst>
                                          <p:attrName>style.visibility</p:attrName>
                                        </p:attrNameLst>
                                      </p:cBhvr>
                                      <p:to>
                                        <p:strVal val="visible"/>
                                      </p:to>
                                    </p:set>
                                    <p:animEffect transition="in" filter="fade">
                                      <p:cBhvr>
                                        <p:cTn id="42" dur="500"/>
                                        <p:tgtEl>
                                          <p:spTgt spid="205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2031"/>
            <a:ext cx="7992888" cy="797310"/>
          </a:xfrm>
        </p:spPr>
        <p:txBody>
          <a:bodyPr>
            <a:normAutofit fontScale="90000"/>
          </a:bodyPr>
          <a:lstStyle/>
          <a:p>
            <a:pPr algn="ctr"/>
            <a:r>
              <a:rPr lang="fr-FR" dirty="0" smtClean="0"/>
              <a:t>Quelques Critiques et </a:t>
            </a:r>
            <a:br>
              <a:rPr lang="fr-FR" dirty="0" smtClean="0"/>
            </a:br>
            <a:r>
              <a:rPr lang="fr-FR" dirty="0" smtClean="0"/>
              <a:t>Problèmes soulevés (suite)</a:t>
            </a:r>
            <a:endParaRPr lang="fr-FR" dirty="0"/>
          </a:p>
        </p:txBody>
      </p:sp>
      <p:sp>
        <p:nvSpPr>
          <p:cNvPr id="3" name="Espace réservé du contenu 2"/>
          <p:cNvSpPr>
            <a:spLocks noGrp="1"/>
          </p:cNvSpPr>
          <p:nvPr>
            <p:ph idx="1"/>
          </p:nvPr>
        </p:nvSpPr>
        <p:spPr>
          <a:xfrm>
            <a:off x="0" y="1844824"/>
            <a:ext cx="9144000" cy="5184576"/>
          </a:xfrm>
        </p:spPr>
        <p:txBody>
          <a:bodyPr anchor="t">
            <a:normAutofit/>
          </a:bodyPr>
          <a:lstStyle/>
          <a:p>
            <a:pPr>
              <a:buFont typeface="Wingdings" panose="05000000000000000000" pitchFamily="2" charset="2"/>
              <a:buChar char="v"/>
            </a:pPr>
            <a:r>
              <a:rPr lang="fr-FR" dirty="0" smtClean="0"/>
              <a:t>Dans </a:t>
            </a:r>
            <a:r>
              <a:rPr lang="fr-FR" dirty="0" smtClean="0">
                <a:solidFill>
                  <a:schemeClr val="accent2"/>
                </a:solidFill>
              </a:rPr>
              <a:t>65% des affaires pénales, l’accusé plaide coupable</a:t>
            </a:r>
            <a:r>
              <a:rPr lang="fr-FR" dirty="0" smtClean="0"/>
              <a:t>, donc l’intérêt d’un jury est limité pour certains (</a:t>
            </a:r>
            <a:r>
              <a:rPr lang="fr-FR" dirty="0" smtClean="0">
                <a:hlinkClick r:id="rId2"/>
              </a:rPr>
              <a:t>http://agora-web.jp/archives/2032804.html</a:t>
            </a:r>
            <a:r>
              <a:rPr lang="fr-FR" dirty="0" smtClean="0"/>
              <a:t>). Il reste la question de la sanction, mais les jurés s’appuient généralement sur une </a:t>
            </a:r>
            <a:r>
              <a:rPr lang="fr-FR" dirty="0" smtClean="0">
                <a:solidFill>
                  <a:schemeClr val="accent2"/>
                </a:solidFill>
              </a:rPr>
              <a:t>base de données </a:t>
            </a:r>
            <a:r>
              <a:rPr lang="fr-FR" dirty="0" smtClean="0"/>
              <a:t>avec les précédents jugements et sanctions (</a:t>
            </a:r>
            <a:r>
              <a:rPr lang="ja-JP" altLang="fr-FR" dirty="0" smtClean="0">
                <a:solidFill>
                  <a:schemeClr val="accent2"/>
                </a:solidFill>
              </a:rPr>
              <a:t>量刑検索システム</a:t>
            </a:r>
            <a:r>
              <a:rPr lang="fr-FR" altLang="ja-JP" dirty="0" smtClean="0"/>
              <a:t>) pour </a:t>
            </a:r>
            <a:r>
              <a:rPr lang="fr-FR" altLang="ja-JP" dirty="0" smtClean="0">
                <a:solidFill>
                  <a:schemeClr val="accent2"/>
                </a:solidFill>
              </a:rPr>
              <a:t>définir la lourdeur de la peine</a:t>
            </a:r>
            <a:r>
              <a:rPr lang="fr-FR" altLang="ja-JP" dirty="0" smtClean="0"/>
              <a:t>.</a:t>
            </a:r>
            <a:endParaRPr lang="fr-FR" dirty="0" smtClean="0"/>
          </a:p>
          <a:p>
            <a:pPr>
              <a:buFont typeface="Wingdings" panose="05000000000000000000" pitchFamily="2" charset="2"/>
              <a:buChar char="v"/>
            </a:pPr>
            <a:r>
              <a:rPr lang="fr-FR" dirty="0" smtClean="0"/>
              <a:t>L’expérience de juré peut aussi être </a:t>
            </a:r>
            <a:r>
              <a:rPr lang="fr-FR" dirty="0" smtClean="0">
                <a:solidFill>
                  <a:schemeClr val="accent2"/>
                </a:solidFill>
              </a:rPr>
              <a:t>traumatisante</a:t>
            </a:r>
            <a:r>
              <a:rPr lang="fr-FR" dirty="0" smtClean="0"/>
              <a:t> (notamment parce qu’il s’agit d’affaires pénales graves, avec possibilité de </a:t>
            </a:r>
            <a:r>
              <a:rPr lang="fr-FR" dirty="0" smtClean="0">
                <a:solidFill>
                  <a:schemeClr val="accent2"/>
                </a:solidFill>
              </a:rPr>
              <a:t>condamner à mort</a:t>
            </a:r>
            <a:r>
              <a:rPr lang="fr-FR" dirty="0" smtClean="0"/>
              <a:t>). En 2013, une jurée (62 ans) a demandé une </a:t>
            </a:r>
            <a:r>
              <a:rPr lang="fr-FR" dirty="0" smtClean="0">
                <a:solidFill>
                  <a:schemeClr val="accent2"/>
                </a:solidFill>
              </a:rPr>
              <a:t>compensation</a:t>
            </a:r>
            <a:r>
              <a:rPr lang="fr-FR" dirty="0" smtClean="0"/>
              <a:t> à l’égard de l’</a:t>
            </a:r>
            <a:r>
              <a:rPr lang="fr-FR" dirty="0" err="1" smtClean="0"/>
              <a:t>Etat</a:t>
            </a:r>
            <a:r>
              <a:rPr lang="fr-FR" dirty="0" smtClean="0"/>
              <a:t> car elle montrait des signes de </a:t>
            </a:r>
            <a:r>
              <a:rPr lang="fr-FR" dirty="0" smtClean="0">
                <a:solidFill>
                  <a:schemeClr val="accent2"/>
                </a:solidFill>
              </a:rPr>
              <a:t>syndrome post-traumatique </a:t>
            </a:r>
            <a:r>
              <a:rPr lang="fr-FR" dirty="0" smtClean="0"/>
              <a:t>(suite au visionnage de photos de corps) </a:t>
            </a:r>
            <a:r>
              <a:rPr lang="fr-FR" dirty="0" smtClean="0">
                <a:sym typeface="Wingdings" panose="05000000000000000000" pitchFamily="2" charset="2"/>
              </a:rPr>
              <a:t>nausées, insomnies,… (procès perdu en octobre 2016). </a:t>
            </a:r>
          </a:p>
          <a:p>
            <a:pPr marL="306000" lvl="1">
              <a:buFont typeface="Wingdings" panose="05000000000000000000" pitchFamily="2" charset="2"/>
              <a:buChar char="v"/>
            </a:pPr>
            <a:r>
              <a:rPr lang="fr-FR" dirty="0" smtClean="0">
                <a:sym typeface="Wingdings" panose="05000000000000000000" pitchFamily="2" charset="2"/>
              </a:rPr>
              <a:t>Il existe un dispositif qui permet aux jurés d’avoir connaissance du contenu des pièces du dossier sans avoir à les consulter eux-mêmes (sorte de synthèse explicative) pour éviter ces désagréments. Pour plus de détails sur la phase préparatoire et le document de synthèse : </a:t>
            </a:r>
            <a:r>
              <a:rPr lang="fr-FR" sz="1500" dirty="0" smtClean="0">
                <a:hlinkClick r:id="rId3"/>
              </a:rPr>
              <a:t>https://www.cairn.info/revue-les-cahiers-de-la-justice-2016-1-page-105.htm</a:t>
            </a:r>
            <a:endParaRPr lang="fr-FR" sz="1500" dirty="0" smtClean="0"/>
          </a:p>
          <a:p>
            <a:pPr>
              <a:buFont typeface="Wingdings" panose="05000000000000000000" pitchFamily="2" charset="2"/>
              <a:buChar char="v"/>
            </a:pPr>
            <a:endParaRPr lang="fr-FR" dirty="0" smtClean="0"/>
          </a:p>
          <a:p>
            <a:pPr>
              <a:buFont typeface="Wingdings" panose="05000000000000000000" pitchFamily="2" charset="2"/>
              <a:buChar char="v"/>
            </a:pPr>
            <a:endParaRPr lang="fr-FR" dirty="0"/>
          </a:p>
        </p:txBody>
      </p:sp>
    </p:spTree>
    <p:extLst>
      <p:ext uri="{BB962C8B-B14F-4D97-AF65-F5344CB8AC3E}">
        <p14:creationId xmlns:p14="http://schemas.microsoft.com/office/powerpoint/2010/main" val="18779258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Opinions des jurés sur </a:t>
            </a:r>
            <a:br>
              <a:rPr lang="fr-FR" dirty="0" smtClean="0"/>
            </a:br>
            <a:r>
              <a:rPr lang="fr-FR" dirty="0" smtClean="0"/>
              <a:t>le système de jury populaire</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25082"/>
            <a:ext cx="6048672" cy="478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4745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Opinions </a:t>
            </a:r>
            <a:r>
              <a:rPr lang="fr-FR" dirty="0"/>
              <a:t>des jurés sur </a:t>
            </a:r>
            <a:br>
              <a:rPr lang="fr-FR" dirty="0"/>
            </a:br>
            <a:r>
              <a:rPr lang="fr-FR" dirty="0"/>
              <a:t>le système de jury populaire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88840"/>
            <a:ext cx="7035932" cy="471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329280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 </a:t>
            </a:r>
            <a:r>
              <a:rPr lang="fr-FR" dirty="0"/>
              <a:t>– La procédure pénale au Japon : </a:t>
            </a:r>
            <a:r>
              <a:rPr lang="fr-FR" dirty="0" smtClean="0"/>
              <a:t/>
            </a:r>
            <a:br>
              <a:rPr lang="fr-FR" dirty="0" smtClean="0"/>
            </a:br>
            <a:r>
              <a:rPr lang="fr-FR" sz="1800" dirty="0" smtClean="0"/>
              <a:t>de </a:t>
            </a:r>
            <a:r>
              <a:rPr lang="fr-FR" sz="1800" dirty="0"/>
              <a:t>l’infraction au procès</a:t>
            </a:r>
          </a:p>
        </p:txBody>
      </p:sp>
      <p:sp>
        <p:nvSpPr>
          <p:cNvPr id="3" name="Espace réservé du contenu 2"/>
          <p:cNvSpPr>
            <a:spLocks noGrp="1"/>
          </p:cNvSpPr>
          <p:nvPr>
            <p:ph idx="1"/>
          </p:nvPr>
        </p:nvSpPr>
        <p:spPr/>
        <p:txBody>
          <a:bodyPr>
            <a:normAutofit/>
          </a:bodyPr>
          <a:lstStyle/>
          <a:p>
            <a:pPr marL="342900" indent="-342900">
              <a:buFont typeface="+mj-lt"/>
              <a:buAutoNum type="alphaUcPeriod"/>
            </a:pPr>
            <a:r>
              <a:rPr lang="fr-FR" dirty="0" smtClean="0"/>
              <a:t>Les poursuites pénales au Japon</a:t>
            </a:r>
          </a:p>
          <a:p>
            <a:pPr marL="342900" indent="-342900">
              <a:buFont typeface="+mj-lt"/>
              <a:buAutoNum type="alphaUcPeriod"/>
            </a:pPr>
            <a:endParaRPr lang="fr-FR" dirty="0" smtClean="0"/>
          </a:p>
          <a:p>
            <a:pPr marL="342900" indent="-342900">
              <a:buFont typeface="+mj-lt"/>
              <a:buAutoNum type="alphaUcPeriod"/>
            </a:pPr>
            <a:endParaRPr lang="fr-FR" dirty="0"/>
          </a:p>
          <a:p>
            <a:pPr marL="342900" indent="-342900">
              <a:buFont typeface="+mj-lt"/>
              <a:buAutoNum type="alphaUcPeriod"/>
            </a:pPr>
            <a:endParaRPr lang="fr-FR" dirty="0" smtClean="0"/>
          </a:p>
          <a:p>
            <a:pPr marL="342900" indent="-342900">
              <a:buFont typeface="+mj-lt"/>
              <a:buAutoNum type="alphaUcPeriod"/>
            </a:pPr>
            <a:r>
              <a:rPr lang="fr-FR" dirty="0" smtClean="0"/>
              <a:t>Le système de jury populaire au Japon</a:t>
            </a:r>
          </a:p>
          <a:p>
            <a:pPr marL="0" indent="0">
              <a:buNone/>
            </a:pPr>
            <a:endParaRPr lang="fr-FR" u="sng" dirty="0" smtClean="0"/>
          </a:p>
        </p:txBody>
      </p:sp>
    </p:spTree>
    <p:extLst>
      <p:ext uri="{BB962C8B-B14F-4D97-AF65-F5344CB8AC3E}">
        <p14:creationId xmlns:p14="http://schemas.microsoft.com/office/powerpoint/2010/main" val="1930346717"/>
      </p:ext>
    </p:extLst>
  </p:cSld>
  <p:clrMapOvr>
    <a:masterClrMapping/>
  </p:clrMapOvr>
  <p:transition spd="slow" advTm="2751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9482" y="745979"/>
            <a:ext cx="6461306" cy="725302"/>
          </a:xfrm>
        </p:spPr>
        <p:txBody>
          <a:bodyPr/>
          <a:lstStyle/>
          <a:p>
            <a:r>
              <a:rPr lang="fr-FR" dirty="0" smtClean="0"/>
              <a:t>A) Les poursuites pénales au japon</a:t>
            </a:r>
            <a:endParaRPr lang="fr-FR" dirty="0"/>
          </a:p>
        </p:txBody>
      </p:sp>
      <p:sp>
        <p:nvSpPr>
          <p:cNvPr id="3" name="Espace réservé du contenu 2"/>
          <p:cNvSpPr>
            <a:spLocks noGrp="1"/>
          </p:cNvSpPr>
          <p:nvPr>
            <p:ph idx="1"/>
          </p:nvPr>
        </p:nvSpPr>
        <p:spPr>
          <a:xfrm>
            <a:off x="0" y="1898986"/>
            <a:ext cx="9108504" cy="5472608"/>
          </a:xfrm>
        </p:spPr>
        <p:txBody>
          <a:bodyPr anchor="t">
            <a:normAutofit fontScale="62500" lnSpcReduction="20000"/>
          </a:bodyPr>
          <a:lstStyle/>
          <a:p>
            <a:pPr algn="just">
              <a:buFont typeface="Wingdings" panose="05000000000000000000" pitchFamily="2" charset="2"/>
              <a:buChar char="v"/>
            </a:pPr>
            <a:r>
              <a:rPr lang="fr-FR" altLang="zh-TW" sz="2800" dirty="0" smtClean="0">
                <a:ea typeface="MS Gothic" pitchFamily="49" charset="-128"/>
              </a:rPr>
              <a:t>Dans les systèmes pénaux il existe deux possibilités pour déclencher les poursuites pénales :</a:t>
            </a:r>
          </a:p>
          <a:p>
            <a:pPr marL="838350" lvl="1" indent="-514350" algn="just">
              <a:buFont typeface="+mj-lt"/>
              <a:buAutoNum type="arabicPeriod"/>
            </a:pPr>
            <a:r>
              <a:rPr lang="fr-FR" altLang="zh-TW" sz="2600" dirty="0" smtClean="0">
                <a:ea typeface="MS Gothic" pitchFamily="49" charset="-128"/>
              </a:rPr>
              <a:t>Soit c’est la victime qui peut directement saisir </a:t>
            </a:r>
            <a:r>
              <a:rPr lang="fr-FR" altLang="zh-TW" sz="2500" dirty="0">
                <a:ea typeface="MS Gothic" pitchFamily="49" charset="-128"/>
              </a:rPr>
              <a:t>le tribunal (</a:t>
            </a:r>
            <a:r>
              <a:rPr lang="ja-JP" altLang="fr-FR" sz="2500" dirty="0">
                <a:solidFill>
                  <a:schemeClr val="accent2"/>
                </a:solidFill>
                <a:ea typeface="MS Gothic" pitchFamily="49" charset="-128"/>
              </a:rPr>
              <a:t>私人訴追主義</a:t>
            </a:r>
            <a:r>
              <a:rPr lang="ja-JP" altLang="fr-FR" sz="2500" dirty="0">
                <a:ea typeface="MS Gothic" pitchFamily="49" charset="-128"/>
              </a:rPr>
              <a:t> しじんそついしゅぎ</a:t>
            </a:r>
            <a:r>
              <a:rPr lang="fr-FR" altLang="ja-JP" sz="2500" dirty="0">
                <a:ea typeface="MS Gothic" pitchFamily="49" charset="-128"/>
              </a:rPr>
              <a:t>)</a:t>
            </a:r>
          </a:p>
          <a:p>
            <a:pPr marL="781200" lvl="1" indent="-457200" algn="just">
              <a:buFont typeface="+mj-lt"/>
              <a:buAutoNum type="arabicPeriod"/>
            </a:pPr>
            <a:r>
              <a:rPr lang="fr-FR" altLang="zh-TW" sz="2500" dirty="0" smtClean="0">
                <a:ea typeface="MS Gothic" pitchFamily="49" charset="-128"/>
              </a:rPr>
              <a:t>Soit c’est le ministère public (le procureur, représentant de l’Etat) qui saisit le tribunal </a:t>
            </a:r>
            <a:br>
              <a:rPr lang="fr-FR" altLang="zh-TW" sz="2500" dirty="0" smtClean="0">
                <a:ea typeface="MS Gothic" pitchFamily="49" charset="-128"/>
              </a:rPr>
            </a:br>
            <a:r>
              <a:rPr lang="fr-FR" altLang="zh-TW" sz="2500" dirty="0" smtClean="0">
                <a:ea typeface="MS Gothic" pitchFamily="49" charset="-128"/>
              </a:rPr>
              <a:t>(</a:t>
            </a:r>
            <a:r>
              <a:rPr lang="zh-TW" altLang="fr-FR" sz="2800" dirty="0" smtClean="0">
                <a:solidFill>
                  <a:schemeClr val="accent2"/>
                </a:solidFill>
                <a:ea typeface="MS Gothic" pitchFamily="49" charset="-128"/>
              </a:rPr>
              <a:t>国</a:t>
            </a:r>
            <a:r>
              <a:rPr lang="zh-TW" altLang="fr-FR" sz="2800" dirty="0">
                <a:solidFill>
                  <a:schemeClr val="accent2"/>
                </a:solidFill>
                <a:ea typeface="MS Gothic" pitchFamily="49" charset="-128"/>
              </a:rPr>
              <a:t>家訴追主義</a:t>
            </a:r>
            <a:r>
              <a:rPr lang="zh-TW" altLang="fr-FR" sz="2400" dirty="0"/>
              <a:t> </a:t>
            </a:r>
            <a:r>
              <a:rPr lang="ja-JP" altLang="fr-FR" sz="2400" dirty="0" smtClean="0"/>
              <a:t>こ</a:t>
            </a:r>
            <a:r>
              <a:rPr lang="ja-JP" altLang="fr-FR" sz="2400" dirty="0"/>
              <a:t>っかそついしゅぎ</a:t>
            </a:r>
            <a:r>
              <a:rPr lang="fr-FR" altLang="ja-JP" sz="2400" dirty="0"/>
              <a:t>). </a:t>
            </a:r>
            <a:endParaRPr lang="fr-FR" altLang="zh-TW" sz="2500" dirty="0">
              <a:ea typeface="MS Gothic" pitchFamily="49" charset="-128"/>
            </a:endParaRPr>
          </a:p>
          <a:p>
            <a:pPr algn="just">
              <a:buFont typeface="Wingdings" panose="05000000000000000000" pitchFamily="2" charset="2"/>
              <a:buChar char="v"/>
            </a:pPr>
            <a:r>
              <a:rPr lang="fr-FR" sz="2400" dirty="0" smtClean="0"/>
              <a:t>En </a:t>
            </a:r>
            <a:r>
              <a:rPr lang="fr-FR" sz="2400" u="sng" dirty="0">
                <a:solidFill>
                  <a:schemeClr val="accent2"/>
                </a:solidFill>
              </a:rPr>
              <a:t>Angleterre</a:t>
            </a:r>
            <a:r>
              <a:rPr lang="fr-FR" sz="2400" dirty="0"/>
              <a:t>, historiquement le principe est le "</a:t>
            </a:r>
            <a:r>
              <a:rPr lang="fr-FR" sz="2400" i="1" dirty="0" err="1">
                <a:solidFill>
                  <a:schemeClr val="accent2"/>
                </a:solidFill>
              </a:rPr>
              <a:t>Private</a:t>
            </a:r>
            <a:r>
              <a:rPr lang="fr-FR" sz="2400" i="1" dirty="0">
                <a:solidFill>
                  <a:schemeClr val="accent2"/>
                </a:solidFill>
              </a:rPr>
              <a:t> </a:t>
            </a:r>
            <a:r>
              <a:rPr lang="fr-FR" sz="2400" i="1" dirty="0" err="1" smtClean="0">
                <a:solidFill>
                  <a:schemeClr val="accent2"/>
                </a:solidFill>
              </a:rPr>
              <a:t>prosecution</a:t>
            </a:r>
            <a:r>
              <a:rPr lang="fr-FR" sz="2400" dirty="0" smtClean="0"/>
              <a:t>"  (</a:t>
            </a:r>
            <a:r>
              <a:rPr lang="fr-FR" sz="2400" dirty="0" smtClean="0">
                <a:solidFill>
                  <a:schemeClr val="accent2"/>
                </a:solidFill>
              </a:rPr>
              <a:t>1.</a:t>
            </a:r>
            <a:r>
              <a:rPr lang="fr-FR" sz="2400" dirty="0" smtClean="0"/>
              <a:t>). </a:t>
            </a:r>
            <a:r>
              <a:rPr lang="fr-FR" sz="2400" dirty="0"/>
              <a:t>Les policiers </a:t>
            </a:r>
            <a:r>
              <a:rPr lang="fr-FR" sz="2400" dirty="0" smtClean="0"/>
              <a:t>portaient </a:t>
            </a:r>
            <a:r>
              <a:rPr lang="fr-FR" sz="2400" dirty="0"/>
              <a:t>plainte en tant </a:t>
            </a:r>
            <a:r>
              <a:rPr lang="fr-FR" sz="2400" dirty="0" smtClean="0"/>
              <a:t>qu’individus (!) </a:t>
            </a:r>
            <a:r>
              <a:rPr lang="fr-FR" sz="2400" dirty="0"/>
              <a:t>mais </a:t>
            </a:r>
            <a:r>
              <a:rPr lang="fr-FR" sz="2400" dirty="0" smtClean="0"/>
              <a:t>introduction en </a:t>
            </a:r>
            <a:r>
              <a:rPr lang="fr-FR" sz="2400" dirty="0"/>
              <a:t>1985 du </a:t>
            </a:r>
            <a:r>
              <a:rPr lang="fr-FR" sz="2400" i="1" dirty="0"/>
              <a:t>Crown </a:t>
            </a:r>
            <a:r>
              <a:rPr lang="fr-FR" sz="2400" i="1" dirty="0" err="1"/>
              <a:t>Prosecution</a:t>
            </a:r>
            <a:r>
              <a:rPr lang="fr-FR" sz="2400" i="1" dirty="0"/>
              <a:t> Service </a:t>
            </a:r>
            <a:r>
              <a:rPr lang="fr-FR" sz="2400" dirty="0"/>
              <a:t>(CPS) </a:t>
            </a:r>
            <a:r>
              <a:rPr lang="fr-FR" sz="2400" dirty="0">
                <a:sym typeface="Wingdings" pitchFamily="2" charset="2"/>
              </a:rPr>
              <a:t></a:t>
            </a:r>
            <a:r>
              <a:rPr lang="fr-FR" sz="2400" i="1" dirty="0">
                <a:solidFill>
                  <a:schemeClr val="accent2"/>
                </a:solidFill>
                <a:sym typeface="Wingdings" pitchFamily="2" charset="2"/>
              </a:rPr>
              <a:t>Public </a:t>
            </a:r>
            <a:r>
              <a:rPr lang="fr-FR" sz="2400" i="1" dirty="0" err="1" smtClean="0">
                <a:solidFill>
                  <a:schemeClr val="accent2"/>
                </a:solidFill>
                <a:sym typeface="Wingdings" pitchFamily="2" charset="2"/>
              </a:rPr>
              <a:t>prosecution</a:t>
            </a:r>
            <a:r>
              <a:rPr lang="fr-FR" sz="2400" i="1" dirty="0" smtClean="0">
                <a:solidFill>
                  <a:schemeClr val="accent2"/>
                </a:solidFill>
                <a:sym typeface="Wingdings" pitchFamily="2" charset="2"/>
              </a:rPr>
              <a:t> </a:t>
            </a:r>
            <a:r>
              <a:rPr lang="fr-FR" sz="2400" dirty="0" smtClean="0"/>
              <a:t>(</a:t>
            </a:r>
            <a:r>
              <a:rPr lang="fr-FR" sz="2400" dirty="0" smtClean="0">
                <a:solidFill>
                  <a:schemeClr val="accent2"/>
                </a:solidFill>
              </a:rPr>
              <a:t>2.</a:t>
            </a:r>
            <a:r>
              <a:rPr lang="fr-FR" sz="2400" dirty="0" smtClean="0"/>
              <a:t>)</a:t>
            </a:r>
            <a:r>
              <a:rPr lang="fr-FR" sz="2400" dirty="0" smtClean="0">
                <a:sym typeface="Wingdings" pitchFamily="2" charset="2"/>
              </a:rPr>
              <a:t>. </a:t>
            </a:r>
            <a:r>
              <a:rPr lang="fr-FR" sz="2400" dirty="0">
                <a:sym typeface="Wingdings" pitchFamily="2" charset="2"/>
              </a:rPr>
              <a:t>Agence qui n’est pas supervisée par le ministère de la Justice.</a:t>
            </a:r>
            <a:endParaRPr lang="fr-FR" sz="2400" dirty="0"/>
          </a:p>
          <a:p>
            <a:pPr algn="just">
              <a:buFont typeface="Wingdings" panose="05000000000000000000" pitchFamily="2" charset="2"/>
              <a:buChar char="v"/>
              <a:tabLst>
                <a:tab pos="1168400" algn="l"/>
              </a:tabLst>
            </a:pPr>
            <a:r>
              <a:rPr lang="fr-FR" sz="2400" dirty="0" smtClean="0"/>
              <a:t>En </a:t>
            </a:r>
            <a:r>
              <a:rPr lang="fr-FR" sz="2400" u="sng" dirty="0">
                <a:solidFill>
                  <a:schemeClr val="accent2"/>
                </a:solidFill>
              </a:rPr>
              <a:t>France</a:t>
            </a:r>
            <a:r>
              <a:rPr lang="fr-FR" sz="2400" dirty="0"/>
              <a:t> et en </a:t>
            </a:r>
            <a:r>
              <a:rPr lang="fr-FR" sz="2400" u="sng" dirty="0">
                <a:solidFill>
                  <a:schemeClr val="accent2"/>
                </a:solidFill>
              </a:rPr>
              <a:t>Allemagne</a:t>
            </a:r>
            <a:r>
              <a:rPr lang="fr-FR" sz="2400" dirty="0"/>
              <a:t> (tradition </a:t>
            </a:r>
            <a:r>
              <a:rPr lang="fr-FR" sz="2400" dirty="0" smtClean="0"/>
              <a:t>continentale), le principe est que le </a:t>
            </a:r>
            <a:r>
              <a:rPr lang="fr-FR" sz="2400" dirty="0" smtClean="0">
                <a:solidFill>
                  <a:schemeClr val="accent2"/>
                </a:solidFill>
              </a:rPr>
              <a:t>ministère public </a:t>
            </a:r>
            <a:r>
              <a:rPr lang="fr-FR" sz="2400" dirty="0" smtClean="0"/>
              <a:t>engage les </a:t>
            </a:r>
            <a:r>
              <a:rPr lang="fr-FR" sz="2400" dirty="0"/>
              <a:t>poursuites (</a:t>
            </a:r>
            <a:r>
              <a:rPr lang="fr-FR" sz="2400" dirty="0">
                <a:solidFill>
                  <a:schemeClr val="accent2"/>
                </a:solidFill>
              </a:rPr>
              <a:t>2</a:t>
            </a:r>
            <a:r>
              <a:rPr lang="fr-FR" sz="2400" dirty="0" smtClean="0">
                <a:solidFill>
                  <a:schemeClr val="accent2"/>
                </a:solidFill>
              </a:rPr>
              <a:t>.</a:t>
            </a:r>
            <a:r>
              <a:rPr lang="fr-FR" sz="2400" dirty="0" smtClean="0"/>
              <a:t>), mais les victimes le peuvent également à titre exceptionnel</a:t>
            </a:r>
            <a:r>
              <a:rPr lang="fr-FR" sz="2400" dirty="0"/>
              <a:t> </a:t>
            </a:r>
            <a:r>
              <a:rPr lang="fr-FR" sz="2400" dirty="0" smtClean="0"/>
              <a:t>(</a:t>
            </a:r>
            <a:r>
              <a:rPr lang="fr-FR" sz="2400" dirty="0" smtClean="0">
                <a:solidFill>
                  <a:schemeClr val="accent2"/>
                </a:solidFill>
              </a:rPr>
              <a:t>1.</a:t>
            </a:r>
            <a:r>
              <a:rPr lang="fr-FR" sz="2400" dirty="0" smtClean="0"/>
              <a:t>). En France, on parle de </a:t>
            </a:r>
            <a:r>
              <a:rPr lang="fr-FR" sz="2400" dirty="0" smtClean="0">
                <a:solidFill>
                  <a:schemeClr val="accent2"/>
                </a:solidFill>
              </a:rPr>
              <a:t>citation directe</a:t>
            </a:r>
            <a:r>
              <a:rPr lang="fr-FR" sz="2400" dirty="0" smtClean="0"/>
              <a:t>, pour les contraventions ou les délits uniquement (</a:t>
            </a:r>
            <a:r>
              <a:rPr lang="fr-FR" sz="2400" dirty="0" smtClean="0">
                <a:hlinkClick r:id="rId3"/>
              </a:rPr>
              <a:t>https</a:t>
            </a:r>
            <a:r>
              <a:rPr lang="fr-FR" sz="2400" dirty="0">
                <a:hlinkClick r:id="rId3"/>
              </a:rPr>
              <a:t>://</a:t>
            </a:r>
            <a:r>
              <a:rPr lang="fr-FR" sz="2400" dirty="0" smtClean="0">
                <a:hlinkClick r:id="rId3"/>
              </a:rPr>
              <a:t>www.service-public.fr/particuliers/vosdroits/F1455</a:t>
            </a:r>
            <a:r>
              <a:rPr lang="fr-FR" sz="2400" dirty="0" smtClean="0"/>
              <a:t>). La constitution en partie civile (voir plus bas) empêche le procureur de classer l’affaire sans suite.</a:t>
            </a:r>
          </a:p>
          <a:p>
            <a:pPr algn="just">
              <a:buFont typeface="Wingdings" panose="05000000000000000000" pitchFamily="2" charset="2"/>
              <a:buChar char="v"/>
              <a:tabLst>
                <a:tab pos="1168400" algn="l"/>
              </a:tabLst>
            </a:pPr>
            <a:r>
              <a:rPr lang="fr-FR" sz="2400" dirty="0" smtClean="0"/>
              <a:t>Aux </a:t>
            </a:r>
            <a:r>
              <a:rPr lang="fr-FR" sz="2400" u="sng" dirty="0" smtClean="0">
                <a:solidFill>
                  <a:schemeClr val="accent2"/>
                </a:solidFill>
              </a:rPr>
              <a:t>États-Unis</a:t>
            </a:r>
            <a:r>
              <a:rPr lang="fr-FR" sz="2400" dirty="0" smtClean="0"/>
              <a:t>, c’est le principe des poursuites engagées par </a:t>
            </a:r>
            <a:r>
              <a:rPr lang="fr-FR" sz="2400" dirty="0" smtClean="0">
                <a:solidFill>
                  <a:schemeClr val="accent2"/>
                </a:solidFill>
              </a:rPr>
              <a:t>les procureurs</a:t>
            </a:r>
            <a:r>
              <a:rPr lang="fr-FR" sz="2400" dirty="0" smtClean="0"/>
              <a:t>, mais il y a les « </a:t>
            </a:r>
            <a:r>
              <a:rPr lang="fr-FR" sz="2400" i="1" dirty="0" smtClean="0">
                <a:solidFill>
                  <a:schemeClr val="accent2"/>
                </a:solidFill>
              </a:rPr>
              <a:t>grand </a:t>
            </a:r>
            <a:r>
              <a:rPr lang="fr-FR" sz="2400" i="1" dirty="0" err="1" smtClean="0">
                <a:solidFill>
                  <a:schemeClr val="accent2"/>
                </a:solidFill>
              </a:rPr>
              <a:t>juries</a:t>
            </a:r>
            <a:r>
              <a:rPr lang="fr-FR" sz="2400" i="1" dirty="0" smtClean="0"/>
              <a:t> </a:t>
            </a:r>
            <a:r>
              <a:rPr lang="fr-FR" sz="2400" dirty="0" smtClean="0"/>
              <a:t>» (16 à 23 citoyens). Il y a aussi les « </a:t>
            </a:r>
            <a:r>
              <a:rPr lang="fr-FR" sz="2400" i="1" dirty="0" smtClean="0"/>
              <a:t>civil grand </a:t>
            </a:r>
            <a:r>
              <a:rPr lang="fr-FR" sz="2400" i="1" dirty="0" err="1" smtClean="0"/>
              <a:t>juries</a:t>
            </a:r>
            <a:r>
              <a:rPr lang="fr-FR" sz="2400" i="1" dirty="0" smtClean="0"/>
              <a:t> </a:t>
            </a:r>
            <a:r>
              <a:rPr lang="fr-FR" sz="2400" dirty="0" smtClean="0"/>
              <a:t>» dans certains </a:t>
            </a:r>
            <a:r>
              <a:rPr lang="fr-FR" sz="2400" dirty="0"/>
              <a:t>é</a:t>
            </a:r>
            <a:r>
              <a:rPr lang="fr-FR" sz="2400" dirty="0" smtClean="0"/>
              <a:t>tats (Californie, Floride)</a:t>
            </a:r>
            <a:r>
              <a:rPr lang="fr-FR" sz="2400" dirty="0" smtClean="0">
                <a:sym typeface="Wingdings" pitchFamily="2" charset="2"/>
              </a:rPr>
              <a:t> qui mènent l’enquête (!).</a:t>
            </a:r>
            <a:br>
              <a:rPr lang="fr-FR" sz="2400" dirty="0" smtClean="0">
                <a:sym typeface="Wingdings" pitchFamily="2" charset="2"/>
              </a:rPr>
            </a:br>
            <a:r>
              <a:rPr lang="fr-FR" sz="2400" dirty="0" smtClean="0">
                <a:sym typeface="Wingdings" pitchFamily="2" charset="2"/>
              </a:rPr>
              <a:t>97% des affaires sont résolues par </a:t>
            </a:r>
            <a:r>
              <a:rPr lang="fr-FR" sz="2400" i="1" dirty="0" err="1" smtClean="0">
                <a:solidFill>
                  <a:schemeClr val="accent2"/>
                </a:solidFill>
                <a:sym typeface="Wingdings" pitchFamily="2" charset="2"/>
              </a:rPr>
              <a:t>plea</a:t>
            </a:r>
            <a:r>
              <a:rPr lang="fr-FR" sz="2400" i="1" dirty="0" smtClean="0">
                <a:solidFill>
                  <a:schemeClr val="accent2"/>
                </a:solidFill>
                <a:sym typeface="Wingdings" pitchFamily="2" charset="2"/>
              </a:rPr>
              <a:t> </a:t>
            </a:r>
            <a:r>
              <a:rPr lang="fr-FR" sz="2400" i="1" dirty="0" err="1" smtClean="0">
                <a:solidFill>
                  <a:schemeClr val="accent2"/>
                </a:solidFill>
                <a:sym typeface="Wingdings" pitchFamily="2" charset="2"/>
              </a:rPr>
              <a:t>bargaining</a:t>
            </a:r>
            <a:r>
              <a:rPr lang="fr-FR" sz="2400" dirty="0">
                <a:solidFill>
                  <a:schemeClr val="accent2"/>
                </a:solidFill>
                <a:sym typeface="Wingdings" pitchFamily="2" charset="2"/>
              </a:rPr>
              <a:t> </a:t>
            </a:r>
            <a:r>
              <a:rPr lang="fr-FR" sz="2400" dirty="0">
                <a:sym typeface="Wingdings" pitchFamily="2" charset="2"/>
              </a:rPr>
              <a:t>(</a:t>
            </a:r>
            <a:r>
              <a:rPr lang="fr-FR" dirty="0">
                <a:sym typeface="Wingdings" pitchFamily="2" charset="2"/>
                <a:hlinkClick r:id="rId4"/>
              </a:rPr>
              <a:t>https://</a:t>
            </a:r>
            <a:r>
              <a:rPr lang="fr-FR" dirty="0" smtClean="0">
                <a:sym typeface="Wingdings" pitchFamily="2" charset="2"/>
                <a:hlinkClick r:id="rId4"/>
              </a:rPr>
              <a:t>www.cairn.info/revue-internationale-de-droit-penal-2012-1-page-109.htm</a:t>
            </a:r>
            <a:r>
              <a:rPr lang="fr-FR" sz="2400" dirty="0" smtClean="0">
                <a:sym typeface="Wingdings" pitchFamily="2" charset="2"/>
              </a:rPr>
              <a:t>)</a:t>
            </a:r>
          </a:p>
          <a:p>
            <a:pPr marL="0" indent="0" algn="just">
              <a:buNone/>
              <a:tabLst>
                <a:tab pos="1168400" algn="l"/>
              </a:tabLst>
            </a:pPr>
            <a:r>
              <a:rPr lang="fr-FR" sz="2400" dirty="0" smtClean="0">
                <a:sym typeface="Wingdings" pitchFamily="2" charset="2"/>
              </a:rPr>
              <a:t>	</a:t>
            </a:r>
            <a:r>
              <a:rPr lang="fr-FR" sz="2400" dirty="0" smtClean="0">
                <a:solidFill>
                  <a:schemeClr val="accent2"/>
                </a:solidFill>
                <a:sym typeface="Wingdings" panose="05000000000000000000" pitchFamily="2" charset="2"/>
              </a:rPr>
              <a:t></a:t>
            </a:r>
            <a:r>
              <a:rPr lang="fr-FR" sz="2400" dirty="0" smtClean="0">
                <a:sym typeface="Wingdings" panose="05000000000000000000" pitchFamily="2" charset="2"/>
              </a:rPr>
              <a:t>Aujourd’hui, tous ces pays </a:t>
            </a:r>
            <a:r>
              <a:rPr lang="fr-FR" sz="2400" dirty="0" smtClean="0">
                <a:solidFill>
                  <a:schemeClr val="accent2"/>
                </a:solidFill>
                <a:sym typeface="Wingdings" panose="05000000000000000000" pitchFamily="2" charset="2"/>
              </a:rPr>
              <a:t>combinent</a:t>
            </a:r>
            <a:r>
              <a:rPr lang="fr-FR" sz="2400" dirty="0" smtClean="0">
                <a:sym typeface="Wingdings" panose="05000000000000000000" pitchFamily="2" charset="2"/>
              </a:rPr>
              <a:t> donc les </a:t>
            </a:r>
            <a:r>
              <a:rPr lang="fr-FR" sz="2400" dirty="0" smtClean="0">
                <a:solidFill>
                  <a:schemeClr val="accent2"/>
                </a:solidFill>
                <a:sym typeface="Wingdings" panose="05000000000000000000" pitchFamily="2" charset="2"/>
              </a:rPr>
              <a:t>deux possibilités</a:t>
            </a:r>
            <a:r>
              <a:rPr lang="fr-FR" sz="2400" dirty="0" smtClean="0">
                <a:sym typeface="Wingdings" panose="05000000000000000000" pitchFamily="2" charset="2"/>
              </a:rPr>
              <a:t>… mais </a:t>
            </a:r>
            <a:r>
              <a:rPr lang="fr-FR" sz="2400" u="sng" dirty="0" smtClean="0">
                <a:solidFill>
                  <a:schemeClr val="accent2"/>
                </a:solidFill>
                <a:sym typeface="Wingdings" panose="05000000000000000000" pitchFamily="2" charset="2"/>
              </a:rPr>
              <a:t>pas le Japon</a:t>
            </a:r>
            <a:r>
              <a:rPr lang="fr-FR" sz="2400" dirty="0" smtClean="0">
                <a:sym typeface="Wingdings" panose="05000000000000000000" pitchFamily="2" charset="2"/>
              </a:rPr>
              <a:t>.</a:t>
            </a:r>
            <a:endParaRPr lang="fr-FR" sz="2400" dirty="0">
              <a:sym typeface="Wingdings" pitchFamily="2" charset="2"/>
            </a:endParaRPr>
          </a:p>
          <a:p>
            <a:pPr algn="just">
              <a:buFont typeface="Wingdings" panose="05000000000000000000" pitchFamily="2" charset="2"/>
              <a:buChar char="v"/>
            </a:pPr>
            <a:r>
              <a:rPr lang="fr-FR" altLang="zh-TW" sz="2400" dirty="0" smtClean="0">
                <a:ea typeface="MS Gothic" pitchFamily="49" charset="-128"/>
              </a:rPr>
              <a:t>Au Japon, le déclenchement </a:t>
            </a:r>
            <a:r>
              <a:rPr lang="fr-FR" altLang="zh-TW" sz="2400" dirty="0">
                <a:ea typeface="MS Gothic" pitchFamily="49" charset="-128"/>
              </a:rPr>
              <a:t>des poursuites pénales </a:t>
            </a:r>
            <a:r>
              <a:rPr lang="fr-FR" altLang="zh-TW" sz="2400" dirty="0" smtClean="0">
                <a:ea typeface="MS Gothic" pitchFamily="49" charset="-128"/>
              </a:rPr>
              <a:t>est la </a:t>
            </a:r>
            <a:r>
              <a:rPr lang="fr-FR" altLang="zh-TW" sz="2400" dirty="0" smtClean="0">
                <a:solidFill>
                  <a:schemeClr val="accent2"/>
                </a:solidFill>
                <a:ea typeface="MS Gothic" pitchFamily="49" charset="-128"/>
              </a:rPr>
              <a:t>prérogative exclusive du procureur</a:t>
            </a:r>
            <a:r>
              <a:rPr lang="fr-FR" altLang="zh-TW" sz="2400" dirty="0" smtClean="0">
                <a:ea typeface="MS Gothic" pitchFamily="49" charset="-128"/>
              </a:rPr>
              <a:t> (</a:t>
            </a:r>
            <a:r>
              <a:rPr lang="fr-FR" altLang="zh-TW" sz="2400" dirty="0">
                <a:ea typeface="MS Gothic" pitchFamily="49" charset="-128"/>
              </a:rPr>
              <a:t>Article 247 du CPP). On parle au Japon </a:t>
            </a:r>
            <a:r>
              <a:rPr lang="fr-FR" altLang="zh-TW" sz="2400" dirty="0" smtClean="0">
                <a:ea typeface="MS Gothic" pitchFamily="49" charset="-128"/>
              </a:rPr>
              <a:t>de </a:t>
            </a:r>
            <a:r>
              <a:rPr lang="zh-TW" altLang="fr-FR" sz="2400" dirty="0">
                <a:solidFill>
                  <a:schemeClr val="accent2"/>
                </a:solidFill>
                <a:ea typeface="MS Gothic" pitchFamily="49" charset="-128"/>
              </a:rPr>
              <a:t>起訴独占主義</a:t>
            </a:r>
            <a:r>
              <a:rPr lang="zh-TW" altLang="fr-FR" sz="2400" dirty="0" smtClean="0"/>
              <a:t> </a:t>
            </a:r>
            <a:r>
              <a:rPr lang="fr-FR" altLang="zh-TW" sz="2400" dirty="0" smtClean="0"/>
              <a:t>(</a:t>
            </a:r>
            <a:r>
              <a:rPr lang="ja-JP" altLang="fr-FR" sz="2400" dirty="0" smtClean="0"/>
              <a:t>きそどくせんし</a:t>
            </a:r>
            <a:r>
              <a:rPr lang="ja-JP" altLang="fr-FR" sz="2400" dirty="0"/>
              <a:t>ゅぎ</a:t>
            </a:r>
            <a:r>
              <a:rPr lang="fr-FR" altLang="ja-JP" sz="2400" dirty="0"/>
              <a:t>). </a:t>
            </a:r>
            <a:endParaRPr lang="fr-FR" altLang="ja-JP" sz="2400" dirty="0" smtClean="0"/>
          </a:p>
          <a:p>
            <a:pPr algn="just">
              <a:buFont typeface="Wingdings" panose="05000000000000000000" pitchFamily="2" charset="2"/>
              <a:buChar char="v"/>
            </a:pPr>
            <a:r>
              <a:rPr lang="fr-FR" sz="2400" u="sng" dirty="0" smtClean="0"/>
              <a:t>Précision qui s’écarte un peu du sujet </a:t>
            </a:r>
            <a:r>
              <a:rPr lang="fr-FR" sz="2400" dirty="0" smtClean="0"/>
              <a:t>: dans </a:t>
            </a:r>
            <a:r>
              <a:rPr lang="fr-FR" sz="2400" dirty="0"/>
              <a:t>les </a:t>
            </a:r>
            <a:r>
              <a:rPr lang="fr-FR" sz="2400" dirty="0">
                <a:solidFill>
                  <a:schemeClr val="accent2"/>
                </a:solidFill>
              </a:rPr>
              <a:t>affaires pénales</a:t>
            </a:r>
            <a:r>
              <a:rPr lang="fr-FR" sz="2400" dirty="0"/>
              <a:t>, on ne peut avoir recours à la Cour Suprême que si se pose un </a:t>
            </a:r>
            <a:r>
              <a:rPr lang="fr-FR" sz="2400" dirty="0">
                <a:solidFill>
                  <a:schemeClr val="accent2"/>
                </a:solidFill>
              </a:rPr>
              <a:t>problème constitutionnel </a:t>
            </a:r>
            <a:r>
              <a:rPr lang="fr-FR" sz="2400" dirty="0"/>
              <a:t>(et non pas seulement une question de droit comme dans les affaires civiles et commerciales) ou encore pour éviter qu’une </a:t>
            </a:r>
            <a:r>
              <a:rPr lang="fr-FR" sz="2400" dirty="0">
                <a:solidFill>
                  <a:schemeClr val="accent2"/>
                </a:solidFill>
              </a:rPr>
              <a:t>injustice grave </a:t>
            </a:r>
            <a:r>
              <a:rPr lang="fr-FR" sz="2400" dirty="0"/>
              <a:t>ne survienne (même si pas la question n’est pas constitutionnelle</a:t>
            </a:r>
            <a:r>
              <a:rPr lang="fr-FR" sz="2400" dirty="0" smtClean="0"/>
              <a:t>).</a:t>
            </a:r>
            <a:endParaRPr lang="fr-FR" sz="2400" dirty="0"/>
          </a:p>
        </p:txBody>
      </p:sp>
      <p:pic>
        <p:nvPicPr>
          <p:cNvPr id="1026" name="Picture 2" descr="https://1.bp.blogspot.com/-YcCqvco2jtc/VmFjX5RTgZI/AAAAAAAA1UI/ivVVe2iiU-8/s800/job_kenji_ma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24" y="0"/>
            <a:ext cx="1025505" cy="1916832"/>
          </a:xfrm>
          <a:prstGeom prst="rect">
            <a:avLst/>
          </a:prstGeom>
          <a:solidFill>
            <a:schemeClr val="bg1"/>
          </a:solidFill>
          <a:extLst/>
        </p:spPr>
      </p:pic>
      <p:pic>
        <p:nvPicPr>
          <p:cNvPr id="1028" name="Picture 4" descr="浮気夫被害者の会」を創ったら想像以上の結果に。 - 2017年08月14日の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788" y="300428"/>
            <a:ext cx="1616404" cy="16164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70580582"/>
      </p:ext>
    </p:extLst>
  </p:cSld>
  <p:clrMapOvr>
    <a:masterClrMapping/>
  </p:clrMapOvr>
  <p:transition spd="slow" advTm="67490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400" dirty="0" smtClean="0"/>
              <a:t>Les infractions qui nécessitent une plainte de la victime pour </a:t>
            </a:r>
            <a:r>
              <a:rPr lang="fr-FR" sz="2400" dirty="0"/>
              <a:t>être poursuivies </a:t>
            </a:r>
            <a:r>
              <a:rPr lang="fr-FR" sz="1200" dirty="0" smtClean="0"/>
              <a:t>– </a:t>
            </a:r>
            <a:r>
              <a:rPr lang="ja-JP" altLang="fr-FR" sz="2400" dirty="0" smtClean="0"/>
              <a:t>親告罪</a:t>
            </a:r>
            <a:endParaRPr lang="fr-FR" sz="2400" dirty="0"/>
          </a:p>
        </p:txBody>
      </p:sp>
      <p:sp>
        <p:nvSpPr>
          <p:cNvPr id="3" name="Espace réservé du contenu 2"/>
          <p:cNvSpPr>
            <a:spLocks noGrp="1"/>
          </p:cNvSpPr>
          <p:nvPr>
            <p:ph idx="1"/>
          </p:nvPr>
        </p:nvSpPr>
        <p:spPr>
          <a:xfrm>
            <a:off x="179512" y="1916833"/>
            <a:ext cx="8784976" cy="4941168"/>
          </a:xfrm>
        </p:spPr>
        <p:txBody>
          <a:bodyPr anchor="t">
            <a:normAutofit/>
          </a:bodyPr>
          <a:lstStyle/>
          <a:p>
            <a:pPr>
              <a:buFont typeface="Wingdings" panose="05000000000000000000" pitchFamily="2" charset="2"/>
              <a:buChar char="v"/>
            </a:pPr>
            <a:r>
              <a:rPr lang="fr-FR" altLang="ja-JP" dirty="0" smtClean="0"/>
              <a:t>Lorsqu’une personne se considère </a:t>
            </a:r>
            <a:r>
              <a:rPr lang="fr-FR" altLang="ja-JP" dirty="0" smtClean="0">
                <a:solidFill>
                  <a:schemeClr val="accent2"/>
                </a:solidFill>
              </a:rPr>
              <a:t>victime d’une infraction</a:t>
            </a:r>
            <a:r>
              <a:rPr lang="fr-FR" altLang="ja-JP" dirty="0" smtClean="0"/>
              <a:t>, elle peut déposer une </a:t>
            </a:r>
            <a:r>
              <a:rPr lang="fr-FR" altLang="ja-JP" dirty="0" smtClean="0">
                <a:solidFill>
                  <a:schemeClr val="accent2"/>
                </a:solidFill>
              </a:rPr>
              <a:t>main courante </a:t>
            </a:r>
            <a:r>
              <a:rPr lang="fr-FR" altLang="ja-JP" dirty="0" smtClean="0"/>
              <a:t>à la police (</a:t>
            </a:r>
            <a:r>
              <a:rPr lang="ja-JP" altLang="fr-FR" dirty="0">
                <a:solidFill>
                  <a:schemeClr val="accent2"/>
                </a:solidFill>
              </a:rPr>
              <a:t>被害</a:t>
            </a:r>
            <a:r>
              <a:rPr lang="ja-JP" altLang="fr-FR" dirty="0" smtClean="0">
                <a:solidFill>
                  <a:schemeClr val="accent2"/>
                </a:solidFill>
              </a:rPr>
              <a:t>届</a:t>
            </a:r>
            <a:r>
              <a:rPr lang="ja-JP" altLang="fr-FR" dirty="0" smtClean="0"/>
              <a:t> </a:t>
            </a:r>
            <a:r>
              <a:rPr lang="fr-FR" altLang="ja-JP" dirty="0" smtClean="0"/>
              <a:t>« </a:t>
            </a:r>
            <a:r>
              <a:rPr lang="fr-FR" altLang="ja-JP" dirty="0"/>
              <a:t>déclaration du statut de </a:t>
            </a:r>
            <a:r>
              <a:rPr lang="fr-FR" altLang="ja-JP" dirty="0" smtClean="0"/>
              <a:t>victime »). </a:t>
            </a:r>
          </a:p>
          <a:p>
            <a:pPr>
              <a:buFont typeface="Wingdings" panose="05000000000000000000" pitchFamily="2" charset="2"/>
              <a:buChar char="v"/>
            </a:pPr>
            <a:r>
              <a:rPr lang="fr-FR" altLang="ja-JP" dirty="0" smtClean="0"/>
              <a:t>Les </a:t>
            </a:r>
            <a:r>
              <a:rPr lang="fr-FR" altLang="ja-JP" dirty="0" smtClean="0">
                <a:solidFill>
                  <a:schemeClr val="accent2"/>
                </a:solidFill>
              </a:rPr>
              <a:t>conditions sont plus strictes au Japon</a:t>
            </a:r>
            <a:r>
              <a:rPr lang="fr-FR" altLang="ja-JP" dirty="0" smtClean="0"/>
              <a:t> qu’en France (on peut déposer une main courante en France même si l’on n’est pas sûr qu’il s’agit d’une infraction, alors qu’au Japon la police évalue qu’il s’agit d’une infraction. </a:t>
            </a:r>
            <a:r>
              <a:rPr lang="fr-FR" altLang="ja-JP" dirty="0" smtClean="0">
                <a:solidFill>
                  <a:schemeClr val="accent2"/>
                </a:solidFill>
              </a:rPr>
              <a:t>Se rapproche de la plainte, mais pas de demande de poursuite ici</a:t>
            </a:r>
            <a:r>
              <a:rPr lang="fr-FR" altLang="ja-JP" dirty="0" smtClean="0"/>
              <a:t>).</a:t>
            </a:r>
          </a:p>
          <a:p>
            <a:pPr>
              <a:buFont typeface="Wingdings" panose="05000000000000000000" pitchFamily="2" charset="2"/>
              <a:buChar char="v"/>
            </a:pPr>
            <a:r>
              <a:rPr lang="fr-FR" altLang="ja-JP" dirty="0" smtClean="0"/>
              <a:t>Selon les infractions, le procureur peut engager des poursuites, qu’il y </a:t>
            </a:r>
            <a:r>
              <a:rPr lang="fr-FR" altLang="ja-JP" dirty="0" smtClean="0"/>
              <a:t>ait </a:t>
            </a:r>
            <a:r>
              <a:rPr lang="fr-FR" altLang="ja-JP" dirty="0" smtClean="0"/>
              <a:t>une main courante (« déclaration du statut de victime »), ou non.</a:t>
            </a:r>
          </a:p>
          <a:p>
            <a:pPr>
              <a:buFont typeface="Wingdings" panose="05000000000000000000" pitchFamily="2" charset="2"/>
              <a:buChar char="v"/>
            </a:pPr>
            <a:r>
              <a:rPr lang="fr-FR" altLang="ja-JP" dirty="0" smtClean="0"/>
              <a:t>Mais </a:t>
            </a:r>
            <a:r>
              <a:rPr lang="fr-FR" altLang="ja-JP" dirty="0" smtClean="0">
                <a:solidFill>
                  <a:schemeClr val="accent2"/>
                </a:solidFill>
              </a:rPr>
              <a:t>il y a des infractions </a:t>
            </a:r>
            <a:r>
              <a:rPr lang="fr-FR" altLang="ja-JP" dirty="0" smtClean="0"/>
              <a:t>(</a:t>
            </a:r>
            <a:r>
              <a:rPr lang="ja-JP" altLang="fr-FR" dirty="0"/>
              <a:t>親告</a:t>
            </a:r>
            <a:r>
              <a:rPr lang="ja-JP" altLang="fr-FR" dirty="0" smtClean="0"/>
              <a:t>罪</a:t>
            </a:r>
            <a:r>
              <a:rPr lang="fr-FR" altLang="ja-JP" dirty="0" smtClean="0"/>
              <a:t>) </a:t>
            </a:r>
            <a:r>
              <a:rPr lang="fr-FR" altLang="ja-JP" dirty="0" smtClean="0">
                <a:solidFill>
                  <a:schemeClr val="accent2"/>
                </a:solidFill>
              </a:rPr>
              <a:t>qui</a:t>
            </a:r>
            <a:r>
              <a:rPr lang="fr-FR" altLang="ja-JP" dirty="0" smtClean="0"/>
              <a:t> </a:t>
            </a:r>
            <a:r>
              <a:rPr lang="fr-FR" altLang="ja-JP" dirty="0" smtClean="0">
                <a:solidFill>
                  <a:schemeClr val="accent2"/>
                </a:solidFill>
              </a:rPr>
              <a:t>nécessitent une plainte </a:t>
            </a:r>
            <a:r>
              <a:rPr lang="fr-FR" altLang="ja-JP" dirty="0"/>
              <a:t>(donc </a:t>
            </a:r>
            <a:r>
              <a:rPr lang="fr-FR" altLang="ja-JP" dirty="0" smtClean="0"/>
              <a:t>avec demande de poursuite) de la victime (ou de ses héritiers ou tuteurs si mineur) pour que le procureur soit en mesure de déclencher les poursuivre (prescription </a:t>
            </a:r>
            <a:r>
              <a:rPr lang="fr-FR" altLang="ja-JP" dirty="0" smtClean="0">
                <a:solidFill>
                  <a:schemeClr val="accent2"/>
                </a:solidFill>
              </a:rPr>
              <a:t>de 6 mois !</a:t>
            </a:r>
            <a:r>
              <a:rPr lang="fr-FR" altLang="ja-JP" dirty="0" smtClean="0"/>
              <a:t>). On parle de </a:t>
            </a:r>
            <a:r>
              <a:rPr lang="ja-JP" altLang="fr-FR" dirty="0" smtClean="0">
                <a:solidFill>
                  <a:schemeClr val="accent2"/>
                </a:solidFill>
              </a:rPr>
              <a:t>告訴</a:t>
            </a:r>
            <a:r>
              <a:rPr lang="ja-JP" altLang="fr-FR" dirty="0" smtClean="0"/>
              <a:t> </a:t>
            </a:r>
            <a:r>
              <a:rPr lang="fr-FR" altLang="ja-JP" dirty="0" smtClean="0"/>
              <a:t>(</a:t>
            </a:r>
            <a:r>
              <a:rPr lang="ja-JP" altLang="fr-FR" dirty="0" smtClean="0"/>
              <a:t>こくそ</a:t>
            </a:r>
            <a:r>
              <a:rPr lang="fr-FR" altLang="ja-JP" dirty="0" smtClean="0"/>
              <a:t>).  Il est possible de porter plainte contre X.</a:t>
            </a:r>
          </a:p>
        </p:txBody>
      </p:sp>
    </p:spTree>
    <p:custDataLst>
      <p:tags r:id="rId1"/>
    </p:custDataLst>
    <p:extLst>
      <p:ext uri="{BB962C8B-B14F-4D97-AF65-F5344CB8AC3E}">
        <p14:creationId xmlns:p14="http://schemas.microsoft.com/office/powerpoint/2010/main" val="1245847204"/>
      </p:ext>
    </p:extLst>
  </p:cSld>
  <p:clrMapOvr>
    <a:masterClrMapping/>
  </p:clrMapOvr>
  <p:transition spd="slow" advTm="144407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infractions qui nécessitent une plainte de la victime pour être poursuivies </a:t>
            </a:r>
            <a:r>
              <a:rPr lang="fr-FR" sz="1400" dirty="0"/>
              <a:t>– </a:t>
            </a:r>
            <a:r>
              <a:rPr lang="ja-JP" altLang="fr-FR" dirty="0"/>
              <a:t>親告</a:t>
            </a:r>
            <a:r>
              <a:rPr lang="ja-JP" altLang="fr-FR" dirty="0" smtClean="0"/>
              <a:t>罪 </a:t>
            </a:r>
            <a:r>
              <a:rPr lang="fr-FR" altLang="ja-JP" dirty="0" smtClean="0"/>
              <a:t>(suite)</a:t>
            </a:r>
            <a:endParaRPr lang="fr-FR" dirty="0"/>
          </a:p>
        </p:txBody>
      </p:sp>
      <p:sp>
        <p:nvSpPr>
          <p:cNvPr id="3" name="Espace réservé du contenu 2"/>
          <p:cNvSpPr>
            <a:spLocks noGrp="1"/>
          </p:cNvSpPr>
          <p:nvPr>
            <p:ph idx="1"/>
          </p:nvPr>
        </p:nvSpPr>
        <p:spPr>
          <a:xfrm>
            <a:off x="0" y="1844824"/>
            <a:ext cx="9144000" cy="5184575"/>
          </a:xfrm>
        </p:spPr>
        <p:txBody>
          <a:bodyPr anchor="t">
            <a:normAutofit fontScale="70000" lnSpcReduction="20000"/>
          </a:bodyPr>
          <a:lstStyle/>
          <a:p>
            <a:pPr marL="0" indent="0">
              <a:buNone/>
            </a:pPr>
            <a:r>
              <a:rPr lang="fr-FR" altLang="ja-JP" b="1" u="sng" dirty="0"/>
              <a:t>Liste des infractions entrant dans cette catégorie</a:t>
            </a:r>
            <a:r>
              <a:rPr lang="fr-FR" altLang="ja-JP" u="sng" dirty="0"/>
              <a:t> (disponible sur wiki :</a:t>
            </a:r>
            <a:r>
              <a:rPr lang="fr-FR" altLang="ja-JP" dirty="0"/>
              <a:t> </a:t>
            </a:r>
            <a:r>
              <a:rPr lang="fr-FR" sz="1400" dirty="0">
                <a:hlinkClick r:id="rId2"/>
              </a:rPr>
              <a:t>https://ja.wikipedia.org/wiki/%E8%A6%AA%E5%91%8A%E7%BD%AA</a:t>
            </a:r>
            <a:r>
              <a:rPr lang="fr-FR" dirty="0" smtClean="0"/>
              <a:t>)</a:t>
            </a:r>
          </a:p>
          <a:p>
            <a:pPr marL="0" indent="0">
              <a:buNone/>
            </a:pPr>
            <a:endParaRPr lang="fr-FR" sz="100" dirty="0" smtClean="0"/>
          </a:p>
          <a:p>
            <a:pPr marL="0" indent="0">
              <a:buNone/>
            </a:pPr>
            <a:r>
              <a:rPr lang="fr-FR" dirty="0" smtClean="0">
                <a:sym typeface="Wingdings" panose="05000000000000000000" pitchFamily="2" charset="2"/>
              </a:rPr>
              <a:t> </a:t>
            </a:r>
            <a:r>
              <a:rPr lang="fr-FR" altLang="ja-JP" b="1" u="sng" dirty="0" smtClean="0"/>
              <a:t>Infractions </a:t>
            </a:r>
            <a:r>
              <a:rPr lang="fr-FR" altLang="ja-JP" b="1" u="sng" dirty="0"/>
              <a:t>pour lesquelles la </a:t>
            </a:r>
            <a:r>
              <a:rPr lang="fr-FR" altLang="ja-JP" b="1" u="sng" dirty="0">
                <a:solidFill>
                  <a:schemeClr val="accent2"/>
                </a:solidFill>
              </a:rPr>
              <a:t>publicisation des faits peut causer du tort à la </a:t>
            </a:r>
            <a:r>
              <a:rPr lang="fr-FR" altLang="ja-JP" b="1" u="sng" dirty="0" smtClean="0">
                <a:solidFill>
                  <a:schemeClr val="accent2"/>
                </a:solidFill>
              </a:rPr>
              <a:t>victime (ou statut de victime incertain)</a:t>
            </a:r>
            <a:endParaRPr lang="fr-FR" altLang="ja-JP" b="1" dirty="0">
              <a:solidFill>
                <a:schemeClr val="accent2"/>
              </a:solidFill>
            </a:endParaRPr>
          </a:p>
          <a:p>
            <a:pPr lvl="1">
              <a:buFont typeface="Wingdings" panose="05000000000000000000" pitchFamily="2" charset="2"/>
              <a:buChar char="v"/>
            </a:pPr>
            <a:r>
              <a:rPr lang="fr-FR" altLang="ja-JP" dirty="0"/>
              <a:t>Enlèvement d’enfant mineur, </a:t>
            </a:r>
            <a:r>
              <a:rPr lang="fr-FR" altLang="ja-JP" dirty="0" smtClean="0"/>
              <a:t>de </a:t>
            </a:r>
            <a:r>
              <a:rPr lang="fr-FR" altLang="ja-JP" dirty="0"/>
              <a:t>majeurs à des fins lucratives, de mariage, de prostitution,… (tentatives incluses) (art. 224, 225 et 229 CP)</a:t>
            </a:r>
          </a:p>
          <a:p>
            <a:pPr lvl="1">
              <a:buFont typeface="Wingdings" panose="05000000000000000000" pitchFamily="2" charset="2"/>
              <a:buChar char="v"/>
            </a:pPr>
            <a:r>
              <a:rPr lang="fr-FR" altLang="ja-JP" dirty="0"/>
              <a:t>Atteinte à l’honneur (diffamation et injure) (art. 230, 231 et 232 CP)</a:t>
            </a:r>
          </a:p>
          <a:p>
            <a:pPr lvl="1">
              <a:buFont typeface="Wingdings" panose="05000000000000000000" pitchFamily="2" charset="2"/>
              <a:buChar char="v"/>
            </a:pPr>
            <a:r>
              <a:rPr lang="fr-FR" altLang="ja-JP" dirty="0"/>
              <a:t>Divulgation de correspondance privée, divulgation d’une information relevant du secret professionnel (art. 133, 134 et 135 CP</a:t>
            </a:r>
            <a:r>
              <a:rPr lang="fr-FR" altLang="ja-JP" dirty="0" smtClean="0"/>
              <a:t>)</a:t>
            </a:r>
          </a:p>
          <a:p>
            <a:pPr lvl="1">
              <a:buFont typeface="Wingdings" panose="05000000000000000000" pitchFamily="2" charset="2"/>
              <a:buChar char="v"/>
            </a:pPr>
            <a:r>
              <a:rPr lang="fr-FR" altLang="ja-JP" dirty="0" smtClean="0"/>
              <a:t>Ajout « récent » des cas de </a:t>
            </a:r>
            <a:r>
              <a:rPr lang="fr-FR" altLang="ja-JP" i="1" dirty="0" err="1" smtClean="0">
                <a:solidFill>
                  <a:schemeClr val="accent2"/>
                </a:solidFill>
              </a:rPr>
              <a:t>revenge</a:t>
            </a:r>
            <a:r>
              <a:rPr lang="fr-FR" altLang="ja-JP" i="1" dirty="0" smtClean="0">
                <a:solidFill>
                  <a:schemeClr val="accent2"/>
                </a:solidFill>
              </a:rPr>
              <a:t> </a:t>
            </a:r>
            <a:r>
              <a:rPr lang="fr-FR" altLang="ja-JP" i="1" dirty="0" err="1" smtClean="0">
                <a:solidFill>
                  <a:schemeClr val="accent2"/>
                </a:solidFill>
              </a:rPr>
              <a:t>porn</a:t>
            </a:r>
            <a:r>
              <a:rPr lang="fr-FR" altLang="ja-JP" dirty="0" smtClean="0">
                <a:solidFill>
                  <a:schemeClr val="accent2"/>
                </a:solidFill>
              </a:rPr>
              <a:t> </a:t>
            </a:r>
            <a:r>
              <a:rPr lang="fr-FR" altLang="ja-JP" dirty="0" smtClean="0"/>
              <a:t>(2014) et de </a:t>
            </a:r>
            <a:r>
              <a:rPr lang="fr-FR" altLang="ja-JP" dirty="0" err="1" smtClean="0">
                <a:solidFill>
                  <a:schemeClr val="accent2"/>
                </a:solidFill>
              </a:rPr>
              <a:t>stalker</a:t>
            </a:r>
            <a:r>
              <a:rPr lang="fr-FR" altLang="ja-JP" dirty="0" smtClean="0">
                <a:solidFill>
                  <a:schemeClr val="accent2"/>
                </a:solidFill>
              </a:rPr>
              <a:t> </a:t>
            </a:r>
            <a:r>
              <a:rPr lang="fr-FR" altLang="ja-JP" dirty="0"/>
              <a:t>(</a:t>
            </a:r>
            <a:r>
              <a:rPr lang="fr-FR" altLang="ja-JP" dirty="0" smtClean="0"/>
              <a:t>2008)</a:t>
            </a:r>
            <a:endParaRPr lang="fr-FR" altLang="ja-JP" i="1" dirty="0">
              <a:solidFill>
                <a:schemeClr val="accent2"/>
              </a:solidFill>
            </a:endParaRPr>
          </a:p>
          <a:p>
            <a:pPr lvl="1">
              <a:buFont typeface="Wingdings" panose="05000000000000000000" pitchFamily="2" charset="2"/>
              <a:buChar char="v"/>
            </a:pPr>
            <a:r>
              <a:rPr lang="fr-FR" altLang="ja-JP" dirty="0"/>
              <a:t>/!\ En </a:t>
            </a:r>
            <a:r>
              <a:rPr lang="fr-FR" altLang="ja-JP" dirty="0">
                <a:solidFill>
                  <a:schemeClr val="accent2"/>
                </a:solidFill>
              </a:rPr>
              <a:t>2017</a:t>
            </a:r>
            <a:r>
              <a:rPr lang="fr-FR" altLang="ja-JP" dirty="0"/>
              <a:t>, le </a:t>
            </a:r>
            <a:r>
              <a:rPr lang="fr-FR" altLang="ja-JP" dirty="0">
                <a:solidFill>
                  <a:schemeClr val="accent2"/>
                </a:solidFill>
              </a:rPr>
              <a:t>viol</a:t>
            </a:r>
            <a:r>
              <a:rPr lang="fr-FR" altLang="ja-JP" dirty="0"/>
              <a:t> et </a:t>
            </a:r>
            <a:r>
              <a:rPr lang="fr-FR" altLang="ja-JP" dirty="0">
                <a:solidFill>
                  <a:schemeClr val="accent2"/>
                </a:solidFill>
              </a:rPr>
              <a:t>l’agression sexuelle </a:t>
            </a:r>
            <a:r>
              <a:rPr lang="fr-FR" altLang="ja-JP" dirty="0"/>
              <a:t>ont été sortis des </a:t>
            </a:r>
            <a:r>
              <a:rPr lang="ja-JP" altLang="fr-FR" dirty="0"/>
              <a:t>親告罪</a:t>
            </a:r>
            <a:r>
              <a:rPr lang="fr-FR" altLang="ja-JP" dirty="0"/>
              <a:t> (peine plancher du viol passée de 3 à 5 ans, rapports oraux et anaux intégrés dans le viol). </a:t>
            </a:r>
            <a:r>
              <a:rPr lang="fr-FR" altLang="ja-JP" dirty="0">
                <a:solidFill>
                  <a:schemeClr val="accent2"/>
                </a:solidFill>
              </a:rPr>
              <a:t>Prescription </a:t>
            </a:r>
            <a:r>
              <a:rPr lang="fr-FR" altLang="ja-JP" dirty="0"/>
              <a:t>(de fait) de 10 ans. La </a:t>
            </a:r>
            <a:r>
              <a:rPr lang="fr-FR" altLang="ja-JP" dirty="0">
                <a:solidFill>
                  <a:schemeClr val="accent2"/>
                </a:solidFill>
              </a:rPr>
              <a:t>prostitution de mineurs </a:t>
            </a:r>
            <a:r>
              <a:rPr lang="fr-FR" altLang="ja-JP" dirty="0"/>
              <a:t>et la </a:t>
            </a:r>
            <a:r>
              <a:rPr lang="fr-FR" altLang="ja-JP" dirty="0">
                <a:solidFill>
                  <a:schemeClr val="accent2"/>
                </a:solidFill>
              </a:rPr>
              <a:t>pédopornographie</a:t>
            </a:r>
            <a:r>
              <a:rPr lang="fr-FR" altLang="ja-JP" dirty="0"/>
              <a:t> n’étaient pas des </a:t>
            </a:r>
            <a:r>
              <a:rPr lang="ja-JP" altLang="fr-FR" dirty="0"/>
              <a:t>親告罪</a:t>
            </a:r>
            <a:r>
              <a:rPr lang="fr-FR" altLang="ja-JP" dirty="0"/>
              <a:t> dans la loi de 2004 créant ces infractions. </a:t>
            </a:r>
          </a:p>
          <a:p>
            <a:pPr>
              <a:buFont typeface="Wingdings" panose="05000000000000000000" pitchFamily="2" charset="2"/>
              <a:buChar char="v"/>
            </a:pPr>
            <a:r>
              <a:rPr lang="fr-FR" altLang="ja-JP" b="1" u="sng" dirty="0"/>
              <a:t>Infractions pour lesquelles la </a:t>
            </a:r>
            <a:r>
              <a:rPr lang="fr-FR" altLang="ja-JP" b="1" u="sng" dirty="0">
                <a:solidFill>
                  <a:schemeClr val="accent2"/>
                </a:solidFill>
              </a:rPr>
              <a:t>responsabilité</a:t>
            </a:r>
            <a:r>
              <a:rPr lang="fr-FR" altLang="ja-JP" b="1" u="sng" dirty="0"/>
              <a:t> de la personne à l’origine du dommage est </a:t>
            </a:r>
            <a:r>
              <a:rPr lang="fr-FR" altLang="ja-JP" b="1" u="sng" dirty="0">
                <a:solidFill>
                  <a:schemeClr val="accent2"/>
                </a:solidFill>
              </a:rPr>
              <a:t>relativement faible</a:t>
            </a:r>
            <a:r>
              <a:rPr lang="fr-FR" altLang="ja-JP" b="1" u="sng" dirty="0"/>
              <a:t>, ou que le </a:t>
            </a:r>
            <a:r>
              <a:rPr lang="fr-FR" altLang="ja-JP" b="1" u="sng" dirty="0">
                <a:solidFill>
                  <a:schemeClr val="accent2"/>
                </a:solidFill>
              </a:rPr>
              <a:t>conflit</a:t>
            </a:r>
            <a:r>
              <a:rPr lang="fr-FR" altLang="ja-JP" b="1" u="sng" dirty="0"/>
              <a:t> peut être </a:t>
            </a:r>
            <a:r>
              <a:rPr lang="fr-FR" altLang="ja-JP" b="1" u="sng" dirty="0">
                <a:solidFill>
                  <a:schemeClr val="accent2"/>
                </a:solidFill>
              </a:rPr>
              <a:t>résolu</a:t>
            </a:r>
            <a:r>
              <a:rPr lang="fr-FR" altLang="ja-JP" b="1" u="sng" dirty="0"/>
              <a:t> par les </a:t>
            </a:r>
            <a:r>
              <a:rPr lang="fr-FR" altLang="ja-JP" b="1" u="sng" dirty="0">
                <a:solidFill>
                  <a:schemeClr val="accent2"/>
                </a:solidFill>
              </a:rPr>
              <a:t>parties</a:t>
            </a:r>
            <a:r>
              <a:rPr lang="fr-FR" altLang="ja-JP" b="1" u="sng" dirty="0"/>
              <a:t>  </a:t>
            </a:r>
          </a:p>
          <a:p>
            <a:pPr lvl="1">
              <a:buFont typeface="Wingdings" panose="05000000000000000000" pitchFamily="2" charset="2"/>
              <a:buChar char="v"/>
            </a:pPr>
            <a:r>
              <a:rPr lang="fr-FR" altLang="ja-JP" dirty="0"/>
              <a:t>Blessures involontaires (art. 209 CP)</a:t>
            </a:r>
          </a:p>
          <a:p>
            <a:pPr lvl="1">
              <a:buFont typeface="Wingdings" panose="05000000000000000000" pitchFamily="2" charset="2"/>
              <a:buChar char="v"/>
            </a:pPr>
            <a:r>
              <a:rPr lang="fr-FR" altLang="ja-JP" dirty="0"/>
              <a:t>Destruction ou dissimulation de correspondance privée, destruction de propriété (art. 259, 260, 261, 262, 263, 264 CP)</a:t>
            </a:r>
          </a:p>
          <a:p>
            <a:pPr>
              <a:buFont typeface="Wingdings" panose="05000000000000000000" pitchFamily="2" charset="2"/>
              <a:buChar char="v"/>
            </a:pPr>
            <a:r>
              <a:rPr lang="fr-FR" altLang="ja-JP" b="1" u="sng" dirty="0"/>
              <a:t>Infractions relatives à des </a:t>
            </a:r>
            <a:r>
              <a:rPr lang="fr-FR" altLang="ja-JP" b="1" u="sng" dirty="0">
                <a:solidFill>
                  <a:schemeClr val="accent2"/>
                </a:solidFill>
              </a:rPr>
              <a:t>conflits entre parents (membre d’une famille)</a:t>
            </a:r>
            <a:r>
              <a:rPr lang="fr-FR" altLang="ja-JP" b="1" u="sng" dirty="0"/>
              <a:t>, pour lesquelles s’abstenir d’intervenir peut être préférable</a:t>
            </a:r>
          </a:p>
          <a:p>
            <a:pPr lvl="1">
              <a:buFont typeface="Wingdings" panose="05000000000000000000" pitchFamily="2" charset="2"/>
              <a:buChar char="v"/>
            </a:pPr>
            <a:r>
              <a:rPr lang="fr-FR" altLang="ja-JP" dirty="0"/>
              <a:t>Vol entre parents, violation de propriété privée (art. 235, 235-2, 244 al. 2 CP)</a:t>
            </a:r>
          </a:p>
          <a:p>
            <a:pPr lvl="1">
              <a:buFont typeface="Wingdings" panose="05000000000000000000" pitchFamily="2" charset="2"/>
              <a:buChar char="v"/>
            </a:pPr>
            <a:r>
              <a:rPr lang="fr-FR" altLang="ja-JP" dirty="0"/>
              <a:t>Arnaque et menace entre parents (art. 246, 249, 255 CP)</a:t>
            </a:r>
          </a:p>
          <a:p>
            <a:pPr lvl="1">
              <a:buFont typeface="Wingdings" panose="05000000000000000000" pitchFamily="2" charset="2"/>
              <a:buChar char="v"/>
            </a:pPr>
            <a:r>
              <a:rPr lang="fr-FR" altLang="ja-JP" dirty="0"/>
              <a:t>Abus de confiance (détournement du bien d’autrui) (art. 252, 255 CP)</a:t>
            </a:r>
          </a:p>
          <a:p>
            <a:pPr>
              <a:buFont typeface="Wingdings" panose="05000000000000000000" pitchFamily="2" charset="2"/>
              <a:buChar char="v"/>
            </a:pPr>
            <a:r>
              <a:rPr lang="fr-FR" altLang="ja-JP" b="1" u="sng" dirty="0"/>
              <a:t>Pour des </a:t>
            </a:r>
            <a:r>
              <a:rPr lang="fr-FR" altLang="ja-JP" b="1" u="sng" dirty="0">
                <a:solidFill>
                  <a:schemeClr val="accent2"/>
                </a:solidFill>
              </a:rPr>
              <a:t>raisons administratives</a:t>
            </a:r>
          </a:p>
          <a:p>
            <a:pPr lvl="1">
              <a:buFont typeface="Wingdings" panose="05000000000000000000" pitchFamily="2" charset="2"/>
              <a:buChar char="v"/>
            </a:pPr>
            <a:r>
              <a:rPr lang="fr-FR" altLang="ja-JP" dirty="0"/>
              <a:t>Les infractions au droit d’auteur (art. 119 sous al. 1, 123 CP) </a:t>
            </a:r>
            <a:r>
              <a:rPr lang="fr-FR" altLang="ja-JP" dirty="0">
                <a:sym typeface="Wingdings" panose="05000000000000000000" pitchFamily="2" charset="2"/>
              </a:rPr>
              <a:t>pour exceptions, voir cours sur la propriété intellectuelle</a:t>
            </a:r>
          </a:p>
          <a:p>
            <a:pPr lvl="1">
              <a:buFont typeface="Wingdings" panose="05000000000000000000" pitchFamily="2" charset="2"/>
              <a:buChar char="v"/>
            </a:pPr>
            <a:r>
              <a:rPr lang="fr-FR" altLang="ja-JP" dirty="0">
                <a:sym typeface="Wingdings" panose="05000000000000000000" pitchFamily="2" charset="2"/>
              </a:rPr>
              <a:t>Infractions fiscales (c’est le représentant de l’administration fiscale qui porte plainte, on parle de </a:t>
            </a:r>
            <a:r>
              <a:rPr lang="ja-JP" altLang="fr-FR" dirty="0">
                <a:sym typeface="Wingdings" panose="05000000000000000000" pitchFamily="2" charset="2"/>
              </a:rPr>
              <a:t>告発</a:t>
            </a:r>
            <a:r>
              <a:rPr lang="fr-FR" altLang="ja-JP" dirty="0">
                <a:sym typeface="Wingdings" panose="05000000000000000000" pitchFamily="2" charset="2"/>
              </a:rPr>
              <a:t> et non de </a:t>
            </a:r>
            <a:r>
              <a:rPr lang="ja-JP" altLang="fr-FR" dirty="0">
                <a:sym typeface="Wingdings" panose="05000000000000000000" pitchFamily="2" charset="2"/>
              </a:rPr>
              <a:t>告訴</a:t>
            </a:r>
            <a:r>
              <a:rPr lang="fr-FR" altLang="ja-JP" dirty="0">
                <a:sym typeface="Wingdings" panose="05000000000000000000" pitchFamily="2" charset="2"/>
              </a:rPr>
              <a:t> dans ce cas</a:t>
            </a:r>
            <a:r>
              <a:rPr lang="fr-FR" altLang="ja-JP" dirty="0" smtClean="0">
                <a:sym typeface="Wingdings" panose="05000000000000000000" pitchFamily="2" charset="2"/>
              </a:rPr>
              <a:t>)</a:t>
            </a:r>
            <a:endParaRPr lang="fr-FR" altLang="ja-JP" dirty="0"/>
          </a:p>
        </p:txBody>
      </p:sp>
    </p:spTree>
    <p:extLst>
      <p:ext uri="{BB962C8B-B14F-4D97-AF65-F5344CB8AC3E}">
        <p14:creationId xmlns:p14="http://schemas.microsoft.com/office/powerpoint/2010/main" val="291445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500"/>
                                        <p:tgtEl>
                                          <p:spTgt spid="3">
                                            <p:txEl>
                                              <p:pRg st="12" end="12"/>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4" end="14"/>
                                            </p:txEl>
                                          </p:spTgt>
                                        </p:tgtEl>
                                        <p:attrNameLst>
                                          <p:attrName>style.visibility</p:attrName>
                                        </p:attrNameLst>
                                      </p:cBhvr>
                                      <p:to>
                                        <p:strVal val="visible"/>
                                      </p:to>
                                    </p:set>
                                    <p:animEffect transition="in" filter="fade">
                                      <p:cBhvr>
                                        <p:cTn id="44" dur="500"/>
                                        <p:tgtEl>
                                          <p:spTgt spid="3">
                                            <p:txEl>
                                              <p:pRg st="14" end="1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reconnaissance progressive du statut de victime dans le procès pénal</a:t>
            </a:r>
            <a:endParaRPr lang="fr-FR" dirty="0"/>
          </a:p>
        </p:txBody>
      </p:sp>
      <p:sp>
        <p:nvSpPr>
          <p:cNvPr id="3" name="Espace réservé du contenu 2"/>
          <p:cNvSpPr>
            <a:spLocks noGrp="1"/>
          </p:cNvSpPr>
          <p:nvPr>
            <p:ph idx="1"/>
          </p:nvPr>
        </p:nvSpPr>
        <p:spPr>
          <a:xfrm>
            <a:off x="0" y="1844824"/>
            <a:ext cx="5358452" cy="5013176"/>
          </a:xfrm>
        </p:spPr>
        <p:txBody>
          <a:bodyPr anchor="t">
            <a:normAutofit fontScale="77500" lnSpcReduction="20000"/>
          </a:bodyPr>
          <a:lstStyle/>
          <a:p>
            <a:pPr algn="just">
              <a:buFont typeface="Wingdings" panose="05000000000000000000" pitchFamily="2" charset="2"/>
              <a:buChar char="v"/>
            </a:pPr>
            <a:r>
              <a:rPr lang="fr-FR" dirty="0" smtClean="0"/>
              <a:t>Au Japon, le </a:t>
            </a:r>
            <a:r>
              <a:rPr lang="fr-FR" dirty="0" smtClean="0">
                <a:solidFill>
                  <a:schemeClr val="accent2"/>
                </a:solidFill>
              </a:rPr>
              <a:t>droit pénal </a:t>
            </a:r>
            <a:r>
              <a:rPr lang="fr-FR" dirty="0" smtClean="0"/>
              <a:t>est classé dans le droit public parce qu’il s’agit du rapport entre </a:t>
            </a:r>
            <a:r>
              <a:rPr lang="fr-FR" dirty="0" smtClean="0">
                <a:solidFill>
                  <a:schemeClr val="accent2"/>
                </a:solidFill>
              </a:rPr>
              <a:t>l’accusé</a:t>
            </a:r>
            <a:r>
              <a:rPr lang="fr-FR" dirty="0" smtClean="0"/>
              <a:t> et </a:t>
            </a:r>
            <a:r>
              <a:rPr lang="fr-FR" dirty="0" smtClean="0">
                <a:solidFill>
                  <a:schemeClr val="accent2"/>
                </a:solidFill>
              </a:rPr>
              <a:t>l’Etat</a:t>
            </a:r>
            <a:r>
              <a:rPr lang="fr-FR" dirty="0" smtClean="0"/>
              <a:t> (représentant de l’intérêt général de la société). </a:t>
            </a:r>
            <a:r>
              <a:rPr lang="fr-FR" dirty="0" smtClean="0">
                <a:solidFill>
                  <a:schemeClr val="accent2"/>
                </a:solidFill>
              </a:rPr>
              <a:t>Pas de place pour la victime</a:t>
            </a:r>
            <a:r>
              <a:rPr lang="fr-FR" dirty="0" smtClean="0"/>
              <a:t>.</a:t>
            </a:r>
          </a:p>
          <a:p>
            <a:pPr algn="just">
              <a:buFont typeface="Wingdings" panose="05000000000000000000" pitchFamily="2" charset="2"/>
              <a:buChar char="v"/>
            </a:pPr>
            <a:r>
              <a:rPr lang="fr-FR" dirty="0" smtClean="0"/>
              <a:t>Le rapport entre la </a:t>
            </a:r>
            <a:r>
              <a:rPr lang="fr-FR" dirty="0" smtClean="0">
                <a:solidFill>
                  <a:schemeClr val="accent2"/>
                </a:solidFill>
              </a:rPr>
              <a:t>victime</a:t>
            </a:r>
            <a:r>
              <a:rPr lang="fr-FR" dirty="0" smtClean="0"/>
              <a:t> et </a:t>
            </a:r>
            <a:r>
              <a:rPr lang="fr-FR" dirty="0" smtClean="0">
                <a:solidFill>
                  <a:schemeClr val="accent2"/>
                </a:solidFill>
              </a:rPr>
              <a:t>l’accusé</a:t>
            </a:r>
            <a:r>
              <a:rPr lang="fr-FR" dirty="0" smtClean="0"/>
              <a:t> fait (ou non) l’objet d’un </a:t>
            </a:r>
            <a:r>
              <a:rPr lang="fr-FR" dirty="0" smtClean="0">
                <a:solidFill>
                  <a:schemeClr val="accent2"/>
                </a:solidFill>
              </a:rPr>
              <a:t>procès civil</a:t>
            </a:r>
            <a:r>
              <a:rPr lang="fr-FR" dirty="0" smtClean="0"/>
              <a:t>.</a:t>
            </a:r>
          </a:p>
          <a:p>
            <a:pPr algn="just">
              <a:buFont typeface="Wingdings" panose="05000000000000000000" pitchFamily="2" charset="2"/>
              <a:buChar char="v"/>
            </a:pPr>
            <a:r>
              <a:rPr lang="fr-FR" dirty="0" smtClean="0"/>
              <a:t>Depuis </a:t>
            </a:r>
            <a:r>
              <a:rPr lang="fr-FR" dirty="0" smtClean="0">
                <a:solidFill>
                  <a:schemeClr val="accent2"/>
                </a:solidFill>
              </a:rPr>
              <a:t>200</a:t>
            </a:r>
            <a:r>
              <a:rPr lang="en-US" dirty="0" smtClean="0">
                <a:solidFill>
                  <a:schemeClr val="accent2"/>
                </a:solidFill>
              </a:rPr>
              <a:t>8</a:t>
            </a:r>
            <a:r>
              <a:rPr lang="fr-FR" dirty="0" smtClean="0"/>
              <a:t>, les victimes peuvent participer au procès et interroger (par le biais de leur avocat) l’accusé et les témoins (</a:t>
            </a:r>
            <a:r>
              <a:rPr lang="zh-CN" altLang="fr-FR" dirty="0" smtClean="0"/>
              <a:t>被</a:t>
            </a:r>
            <a:r>
              <a:rPr lang="zh-CN" altLang="fr-FR" dirty="0"/>
              <a:t>害者参加</a:t>
            </a:r>
            <a:r>
              <a:rPr lang="zh-CN" altLang="fr-FR" dirty="0" smtClean="0"/>
              <a:t>制度</a:t>
            </a:r>
            <a:r>
              <a:rPr lang="fr-FR" altLang="zh-CN" dirty="0" smtClean="0"/>
              <a:t>)</a:t>
            </a:r>
            <a:endParaRPr lang="fr-FR" dirty="0" smtClean="0"/>
          </a:p>
          <a:p>
            <a:pPr algn="just">
              <a:buFont typeface="Wingdings" panose="05000000000000000000" pitchFamily="2" charset="2"/>
              <a:buChar char="v"/>
            </a:pPr>
            <a:r>
              <a:rPr lang="fr-FR" dirty="0" smtClean="0"/>
              <a:t>Depuis </a:t>
            </a:r>
            <a:r>
              <a:rPr lang="fr-FR" dirty="0" smtClean="0">
                <a:solidFill>
                  <a:schemeClr val="accent2"/>
                </a:solidFill>
              </a:rPr>
              <a:t>2008</a:t>
            </a:r>
            <a:r>
              <a:rPr lang="fr-FR" dirty="0" smtClean="0"/>
              <a:t>, peut être </a:t>
            </a:r>
            <a:r>
              <a:rPr lang="fr-FR" dirty="0" smtClean="0">
                <a:solidFill>
                  <a:schemeClr val="accent2"/>
                </a:solidFill>
              </a:rPr>
              <a:t>partie civile</a:t>
            </a:r>
            <a:r>
              <a:rPr lang="fr-FR" dirty="0" smtClean="0"/>
              <a:t> (demande de </a:t>
            </a:r>
            <a:r>
              <a:rPr lang="fr-FR" dirty="0" smtClean="0">
                <a:solidFill>
                  <a:schemeClr val="accent2"/>
                </a:solidFill>
              </a:rPr>
              <a:t>dommages-intérêts</a:t>
            </a:r>
            <a:r>
              <a:rPr lang="fr-FR" dirty="0" smtClean="0"/>
              <a:t> en réparation du préjudice) suite à la condamnation </a:t>
            </a:r>
            <a:r>
              <a:rPr lang="fr-FR" dirty="0" smtClean="0">
                <a:latin typeface="MS Gothic" panose="020B0609070205080204" pitchFamily="49" charset="-128"/>
                <a:ea typeface="MS Gothic" panose="020B0609070205080204" pitchFamily="49" charset="-128"/>
              </a:rPr>
              <a:t>(</a:t>
            </a:r>
            <a:r>
              <a:rPr lang="zh-TW" altLang="fr-FR" dirty="0" smtClean="0">
                <a:latin typeface="MS Gothic" panose="020B0609070205080204" pitchFamily="49" charset="-128"/>
                <a:ea typeface="MS Gothic" panose="020B0609070205080204" pitchFamily="49" charset="-128"/>
              </a:rPr>
              <a:t>損</a:t>
            </a:r>
            <a:r>
              <a:rPr lang="zh-TW" altLang="fr-FR" dirty="0">
                <a:latin typeface="MS Gothic" panose="020B0609070205080204" pitchFamily="49" charset="-128"/>
                <a:ea typeface="MS Gothic" panose="020B0609070205080204" pitchFamily="49" charset="-128"/>
              </a:rPr>
              <a:t>害賠償命令制</a:t>
            </a:r>
            <a:r>
              <a:rPr lang="zh-TW" altLang="fr-FR" dirty="0" smtClean="0">
                <a:latin typeface="MS Gothic" panose="020B0609070205080204" pitchFamily="49" charset="-128"/>
                <a:ea typeface="MS Gothic" panose="020B0609070205080204" pitchFamily="49" charset="-128"/>
              </a:rPr>
              <a:t>度</a:t>
            </a:r>
            <a:r>
              <a:rPr lang="fr-FR" altLang="zh-TW" dirty="0" smtClean="0">
                <a:latin typeface="MS Gothic" panose="020B0609070205080204" pitchFamily="49" charset="-128"/>
                <a:ea typeface="MS Gothic" panose="020B0609070205080204" pitchFamily="49" charset="-128"/>
              </a:rPr>
              <a:t>) </a:t>
            </a:r>
            <a:r>
              <a:rPr lang="fr-FR" sz="1800" dirty="0" smtClean="0"/>
              <a:t>/!\ </a:t>
            </a:r>
            <a:r>
              <a:rPr lang="fr-FR" sz="1800" dirty="0" smtClean="0">
                <a:solidFill>
                  <a:schemeClr val="accent2"/>
                </a:solidFill>
              </a:rPr>
              <a:t>Limité à certaines infractions</a:t>
            </a:r>
            <a:r>
              <a:rPr lang="fr-FR" sz="1800" dirty="0" smtClean="0"/>
              <a:t>. Pas d’infractions non-intentionnelles par exemple)</a:t>
            </a:r>
            <a:endParaRPr lang="fr-FR" sz="1800" dirty="0"/>
          </a:p>
          <a:p>
            <a:pPr lvl="1" algn="just">
              <a:buFont typeface="Wingdings" panose="05000000000000000000" pitchFamily="2" charset="2"/>
              <a:buChar char="v"/>
            </a:pPr>
            <a:r>
              <a:rPr lang="fr-FR" dirty="0" smtClean="0">
                <a:solidFill>
                  <a:schemeClr val="accent2"/>
                </a:solidFill>
                <a:sym typeface="Wingdings" panose="05000000000000000000" pitchFamily="2" charset="2"/>
              </a:rPr>
              <a:t>Évite</a:t>
            </a:r>
            <a:r>
              <a:rPr lang="fr-FR" dirty="0" smtClean="0">
                <a:sym typeface="Wingdings" panose="05000000000000000000" pitchFamily="2" charset="2"/>
              </a:rPr>
              <a:t> de devoir faire une </a:t>
            </a:r>
            <a:r>
              <a:rPr lang="fr-FR" dirty="0" smtClean="0">
                <a:solidFill>
                  <a:schemeClr val="accent2"/>
                </a:solidFill>
                <a:sym typeface="Wingdings" panose="05000000000000000000" pitchFamily="2" charset="2"/>
              </a:rPr>
              <a:t>autre action </a:t>
            </a:r>
            <a:r>
              <a:rPr lang="fr-FR" dirty="0" smtClean="0">
                <a:sym typeface="Wingdings" panose="05000000000000000000" pitchFamily="2" charset="2"/>
              </a:rPr>
              <a:t>(qui prendra du temps et de l’argent) devant une </a:t>
            </a:r>
            <a:r>
              <a:rPr lang="fr-FR" dirty="0" smtClean="0">
                <a:solidFill>
                  <a:schemeClr val="accent2"/>
                </a:solidFill>
                <a:sym typeface="Wingdings" panose="05000000000000000000" pitchFamily="2" charset="2"/>
              </a:rPr>
              <a:t>juridiction civile</a:t>
            </a:r>
            <a:r>
              <a:rPr lang="fr-FR" dirty="0" smtClean="0">
                <a:sym typeface="Wingdings" panose="05000000000000000000" pitchFamily="2" charset="2"/>
              </a:rPr>
              <a:t>.</a:t>
            </a:r>
          </a:p>
          <a:p>
            <a:pPr lvl="1" algn="just">
              <a:buFont typeface="Wingdings" panose="05000000000000000000" pitchFamily="2" charset="2"/>
              <a:buChar char="v"/>
            </a:pPr>
            <a:r>
              <a:rPr lang="fr-FR" sz="1500" dirty="0">
                <a:sym typeface="Wingdings" panose="05000000000000000000" pitchFamily="2" charset="2"/>
              </a:rPr>
              <a:t>Mais toujours </a:t>
            </a:r>
            <a:r>
              <a:rPr lang="fr-FR" sz="1500" dirty="0">
                <a:solidFill>
                  <a:schemeClr val="accent2"/>
                </a:solidFill>
                <a:sym typeface="Wingdings" panose="05000000000000000000" pitchFamily="2" charset="2"/>
              </a:rPr>
              <a:t>possible de mener une action </a:t>
            </a:r>
            <a:r>
              <a:rPr lang="fr-FR" sz="1500" dirty="0" smtClean="0">
                <a:solidFill>
                  <a:schemeClr val="accent2"/>
                </a:solidFill>
                <a:sym typeface="Wingdings" panose="05000000000000000000" pitchFamily="2" charset="2"/>
              </a:rPr>
              <a:t>civile</a:t>
            </a:r>
            <a:r>
              <a:rPr lang="fr-FR" sz="1500" dirty="0" smtClean="0">
                <a:sym typeface="Wingdings" panose="05000000000000000000" pitchFamily="2" charset="2"/>
              </a:rPr>
              <a:t> (notamment pour faire appel de la décision concernant la réparation)</a:t>
            </a:r>
          </a:p>
          <a:p>
            <a:pPr lvl="1" algn="just">
              <a:buFont typeface="Wingdings" panose="05000000000000000000" pitchFamily="2" charset="2"/>
              <a:buChar char="v"/>
            </a:pPr>
            <a:r>
              <a:rPr lang="fr-FR" sz="1500" dirty="0" smtClean="0">
                <a:sym typeface="Wingdings" panose="05000000000000000000" pitchFamily="2" charset="2"/>
              </a:rPr>
              <a:t>Possible aussi de </a:t>
            </a:r>
            <a:r>
              <a:rPr lang="fr-FR" sz="1500" dirty="0" smtClean="0">
                <a:solidFill>
                  <a:schemeClr val="accent2"/>
                </a:solidFill>
                <a:sym typeface="Wingdings" panose="05000000000000000000" pitchFamily="2" charset="2"/>
              </a:rPr>
              <a:t>passer un accord </a:t>
            </a:r>
            <a:r>
              <a:rPr lang="fr-FR" sz="1500" dirty="0" smtClean="0">
                <a:sym typeface="Wingdings" panose="05000000000000000000" pitchFamily="2" charset="2"/>
              </a:rPr>
              <a:t>pour dédommager la victime </a:t>
            </a:r>
            <a:br>
              <a:rPr lang="fr-FR" sz="1500" dirty="0" smtClean="0">
                <a:sym typeface="Wingdings" panose="05000000000000000000" pitchFamily="2" charset="2"/>
              </a:rPr>
            </a:br>
            <a:r>
              <a:rPr lang="fr-FR" sz="1500" dirty="0" smtClean="0">
                <a:sym typeface="Wingdings" panose="05000000000000000000" pitchFamily="2" charset="2"/>
              </a:rPr>
              <a:t>(</a:t>
            </a:r>
            <a:r>
              <a:rPr lang="ja-JP" altLang="fr-FR" sz="1500" dirty="0" smtClean="0">
                <a:solidFill>
                  <a:schemeClr val="accent2"/>
                </a:solidFill>
                <a:sym typeface="Wingdings" panose="05000000000000000000" pitchFamily="2" charset="2"/>
              </a:rPr>
              <a:t>示談締結</a:t>
            </a:r>
            <a:r>
              <a:rPr lang="fr-FR" altLang="ja-JP" sz="1500" dirty="0" smtClean="0">
                <a:sym typeface="Wingdings" panose="05000000000000000000" pitchFamily="2" charset="2"/>
              </a:rPr>
              <a:t>) réduit les risques d’être poursuivi (selon l’infraction)</a:t>
            </a:r>
            <a:endParaRPr lang="fr-FR" sz="1500" dirty="0">
              <a:sym typeface="Wingdings" panose="05000000000000000000" pitchFamily="2" charset="2"/>
            </a:endParaRPr>
          </a:p>
          <a:p>
            <a:pPr lvl="1">
              <a:buFont typeface="Wingdings" panose="05000000000000000000" pitchFamily="2" charset="2"/>
              <a:buChar char="v"/>
            </a:pPr>
            <a:r>
              <a:rPr lang="fr-FR" u="sng" dirty="0" smtClean="0">
                <a:sym typeface="Wingdings" panose="05000000000000000000" pitchFamily="2" charset="2"/>
              </a:rPr>
              <a:t>Adage en droit pénal français (valable en partie au Japon) :</a:t>
            </a:r>
            <a:r>
              <a:rPr lang="fr-FR" dirty="0" smtClean="0">
                <a:sym typeface="Wingdings" panose="05000000000000000000" pitchFamily="2" charset="2"/>
              </a:rPr>
              <a:t>  </a:t>
            </a:r>
            <a:br>
              <a:rPr lang="fr-FR" dirty="0" smtClean="0">
                <a:sym typeface="Wingdings" panose="05000000000000000000" pitchFamily="2" charset="2"/>
              </a:rPr>
            </a:br>
            <a:r>
              <a:rPr lang="fr-FR" dirty="0" smtClean="0">
                <a:sym typeface="Wingdings" panose="05000000000000000000" pitchFamily="2" charset="2"/>
              </a:rPr>
              <a:t>« </a:t>
            </a:r>
            <a:r>
              <a:rPr lang="fr-FR" dirty="0" smtClean="0">
                <a:solidFill>
                  <a:schemeClr val="accent2"/>
                </a:solidFill>
                <a:sym typeface="Wingdings" panose="05000000000000000000" pitchFamily="2" charset="2"/>
              </a:rPr>
              <a:t>Le pénal tient le civil en l’état</a:t>
            </a:r>
            <a:r>
              <a:rPr lang="fr-FR" dirty="0" smtClean="0">
                <a:sym typeface="Wingdings" panose="05000000000000000000" pitchFamily="2" charset="2"/>
              </a:rPr>
              <a:t> ». </a:t>
            </a:r>
            <a:br>
              <a:rPr lang="fr-FR" dirty="0" smtClean="0">
                <a:sym typeface="Wingdings" panose="05000000000000000000" pitchFamily="2" charset="2"/>
              </a:rPr>
            </a:br>
            <a:r>
              <a:rPr lang="fr-FR" dirty="0" smtClean="0">
                <a:sym typeface="Wingdings" panose="05000000000000000000" pitchFamily="2" charset="2"/>
              </a:rPr>
              <a:t/>
            </a:r>
            <a:br>
              <a:rPr lang="fr-FR" dirty="0" smtClean="0">
                <a:sym typeface="Wingdings" panose="05000000000000000000" pitchFamily="2" charset="2"/>
              </a:rPr>
            </a:br>
            <a:r>
              <a:rPr lang="fr-FR" dirty="0" smtClean="0">
                <a:sym typeface="Wingdings" panose="05000000000000000000" pitchFamily="2" charset="2"/>
              </a:rPr>
              <a:t>Abrogé partiellement en 2000 &amp; 2007 (pour plus de précisions : </a:t>
            </a:r>
            <a:r>
              <a:rPr lang="fr-FR" dirty="0">
                <a:hlinkClick r:id="rId3"/>
              </a:rPr>
              <a:t>https://</a:t>
            </a:r>
            <a:r>
              <a:rPr lang="fr-FR" dirty="0" smtClean="0">
                <a:hlinkClick r:id="rId3"/>
              </a:rPr>
              <a:t>www.avocats-picovschi.com/l-adage-le-penal-tient-le-civil-en-l-etat_article_260.html</a:t>
            </a:r>
            <a:r>
              <a:rPr lang="fr-FR" dirty="0" smtClean="0"/>
              <a:t>)</a:t>
            </a:r>
            <a:endParaRPr lang="fr-FR" dirty="0" smtClean="0">
              <a:sym typeface="Wingdings" panose="05000000000000000000" pitchFamily="2" charset="2"/>
            </a:endParaRPr>
          </a:p>
        </p:txBody>
      </p:sp>
      <p:pic>
        <p:nvPicPr>
          <p:cNvPr id="2050" name="Picture 2" descr="被害者参加制度が利用しやすくなりました 犯罪の被害者をサポートする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7867" y="1757864"/>
            <a:ext cx="3544125" cy="287960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5358452" y="4668298"/>
            <a:ext cx="3782920" cy="2127156"/>
          </a:xfrm>
          <a:prstGeom prst="rect">
            <a:avLst/>
          </a:prstGeom>
        </p:spPr>
      </p:pic>
    </p:spTree>
    <p:custDataLst>
      <p:tags r:id="rId1"/>
    </p:custDataLst>
    <p:extLst>
      <p:ext uri="{BB962C8B-B14F-4D97-AF65-F5344CB8AC3E}">
        <p14:creationId xmlns:p14="http://schemas.microsoft.com/office/powerpoint/2010/main" val="787992542"/>
      </p:ext>
    </p:extLst>
  </p:cSld>
  <p:clrMapOvr>
    <a:masterClrMapping/>
  </p:clrMapOvr>
  <p:transition spd="slow" advTm="56216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extLst mod="1">
    <p:ext uri="{3A86A75C-4F4B-4683-9AE1-C65F6400EC91}">
      <p14:laserTraceLst xmlns:p14="http://schemas.microsoft.com/office/powerpoint/2010/main">
        <p14:tracePtLst>
          <p14:tracePt t="177866" x="3644900" y="3346450"/>
          <p14:tracePt t="177948" x="3651250" y="3346450"/>
          <p14:tracePt t="177971" x="3663950" y="3346450"/>
          <p14:tracePt t="177976" x="3670300" y="3346450"/>
          <p14:tracePt t="177992" x="3683000" y="3346450"/>
          <p14:tracePt t="178000" x="3695700" y="3346450"/>
          <p14:tracePt t="178012" x="3733800" y="3346450"/>
          <p14:tracePt t="178028" x="3835400" y="3352800"/>
          <p14:tracePt t="178045" x="4038600" y="3409950"/>
          <p14:tracePt t="178062" x="4457700" y="3530600"/>
          <p14:tracePt t="178065" x="4730750" y="3613150"/>
          <p14:tracePt t="178078" x="5372100" y="3810000"/>
          <p14:tracePt t="178095" x="5943600" y="4006850"/>
          <p14:tracePt t="178112" x="6546850" y="4216400"/>
          <p14:tracePt t="178128" x="6908800" y="4375150"/>
          <p14:tracePt t="178145" x="7251700" y="4508500"/>
          <p14:tracePt t="178162" x="7429500" y="4597400"/>
          <p14:tracePt t="178178" x="7581900" y="4686300"/>
          <p14:tracePt t="178195" x="7747000" y="4806950"/>
          <p14:tracePt t="178212" x="7861300" y="4883150"/>
          <p14:tracePt t="178228" x="7950200" y="4927600"/>
          <p14:tracePt t="178245" x="7956550" y="4927600"/>
          <p14:tracePt t="178555" x="7950200" y="4921250"/>
          <p14:tracePt t="178579" x="7950200" y="4914900"/>
          <p14:tracePt t="178587" x="7950200" y="4908550"/>
          <p14:tracePt t="178595" x="7950200" y="4902200"/>
          <p14:tracePt t="178611" x="7950200" y="4889500"/>
          <p14:tracePt t="178628" x="7950200" y="4870450"/>
          <p14:tracePt t="178645" x="7943850" y="4845050"/>
          <p14:tracePt t="178661" x="7924800" y="4832350"/>
          <p14:tracePt t="178678" x="7886700" y="4800600"/>
          <p14:tracePt t="178695" x="7810500" y="4762500"/>
          <p14:tracePt t="178712" x="7696200" y="4711700"/>
          <p14:tracePt t="178728" x="7448550" y="4635500"/>
          <p14:tracePt t="178745" x="7232650" y="4540250"/>
          <p14:tracePt t="178761" x="7061200" y="4495800"/>
          <p14:tracePt t="178778" x="6896100" y="4451350"/>
          <p14:tracePt t="178795" x="6819900" y="4413250"/>
          <p14:tracePt t="178812" x="6737350" y="4394200"/>
          <p14:tracePt t="178828" x="6724650" y="4387850"/>
          <p14:tracePt t="178845" x="6680200" y="4375150"/>
          <p14:tracePt t="178861" x="6667500" y="4368800"/>
          <p14:tracePt t="178878" x="6661150" y="4368800"/>
          <p14:tracePt t="178922" x="6661150" y="4362450"/>
          <p14:tracePt t="178947" x="6654800" y="4356100"/>
          <p14:tracePt t="178955" x="6648450" y="4356100"/>
          <p14:tracePt t="178976" x="6642100" y="4356100"/>
          <p14:tracePt t="178985" x="6635750" y="4356100"/>
          <p14:tracePt t="179001" x="6629400" y="4349750"/>
          <p14:tracePt t="179011" x="6623050" y="4349750"/>
          <p14:tracePt t="179028" x="6610350" y="4343400"/>
          <p14:tracePt t="179044" x="6584950" y="4337050"/>
          <p14:tracePt t="179061" x="6559550" y="4337050"/>
          <p14:tracePt t="179064" x="6540500" y="4337050"/>
          <p14:tracePt t="179078" x="6508750" y="4337050"/>
          <p14:tracePt t="179094" x="6445250" y="4337050"/>
          <p14:tracePt t="179111" x="6413500" y="4337050"/>
          <p14:tracePt t="179128" x="6400800" y="4343400"/>
          <p14:tracePt t="179165" x="6400800" y="4349750"/>
          <p14:tracePt t="179189" x="6400800" y="4356100"/>
          <p14:tracePt t="179197" x="6400800" y="4368800"/>
          <p14:tracePt t="179227" x="6400800" y="4375150"/>
          <p14:tracePt t="179243" x="6400800" y="4381500"/>
          <p14:tracePt t="179251" x="6400800" y="4387850"/>
          <p14:tracePt t="179267" x="6407150" y="4394200"/>
          <p14:tracePt t="179277" x="6407150" y="4400550"/>
          <p14:tracePt t="179294" x="6419850" y="4432300"/>
          <p14:tracePt t="179311" x="6438900" y="4445000"/>
          <p14:tracePt t="179327" x="6445250" y="4451350"/>
          <p14:tracePt t="179423" x="6432550" y="4445000"/>
          <p14:tracePt t="179439" x="6413500" y="4438650"/>
          <p14:tracePt t="179447" x="6400800" y="4425950"/>
          <p14:tracePt t="179455" x="6381750" y="4419600"/>
          <p14:tracePt t="179463" x="6375400" y="4419600"/>
          <p14:tracePt t="179477" x="6343650" y="4400550"/>
          <p14:tracePt t="179494" x="6324600" y="4387850"/>
          <p14:tracePt t="179511" x="6292850" y="4381500"/>
          <p14:tracePt t="179527" x="6254750" y="4381500"/>
          <p14:tracePt t="179544" x="6235700" y="4381500"/>
          <p14:tracePt t="179561" x="6203950" y="4381500"/>
          <p14:tracePt t="179657" x="6203950" y="4375150"/>
          <p14:tracePt t="179681" x="6203950" y="4368800"/>
          <p14:tracePt t="179688" x="6210300" y="4362450"/>
          <p14:tracePt t="179697" x="6216650" y="4356100"/>
          <p14:tracePt t="179710" x="6223000" y="4343400"/>
          <p14:tracePt t="179727" x="6223000" y="4324350"/>
          <p14:tracePt t="179744" x="6216650" y="4298950"/>
          <p14:tracePt t="179760" x="6178550" y="4273550"/>
          <p14:tracePt t="179777" x="6115050" y="4248150"/>
          <p14:tracePt t="179794" x="6076950" y="4241800"/>
          <p14:tracePt t="179810" x="6032500" y="4241800"/>
          <p14:tracePt t="179827" x="5988050" y="4241800"/>
          <p14:tracePt t="179844" x="5956300" y="4241800"/>
          <p14:tracePt t="179860" x="5930900" y="4248150"/>
          <p14:tracePt t="179877" x="5918200" y="4260850"/>
          <p14:tracePt t="179894" x="5918200" y="4267200"/>
          <p14:tracePt t="179910" x="5918200" y="4273550"/>
          <p14:tracePt t="179927" x="5918200" y="4279900"/>
          <p14:tracePt t="179944" x="5918200" y="4286250"/>
          <p14:tracePt t="179960" x="5918200" y="4298950"/>
          <p14:tracePt t="179977" x="5924550" y="4298950"/>
          <p14:tracePt t="180627" x="5930900" y="4305300"/>
          <p14:tracePt t="180633" x="5943600" y="4305300"/>
          <p14:tracePt t="180643" x="5943600" y="4318000"/>
          <p14:tracePt t="180660" x="5969000" y="4330700"/>
          <p14:tracePt t="180676" x="5994400" y="4349750"/>
          <p14:tracePt t="180693" x="6007100" y="4356100"/>
          <p14:tracePt t="180710" x="6026150" y="4362450"/>
          <p14:tracePt t="180726" x="6032500" y="4362450"/>
          <p14:tracePt t="180813" x="6026150" y="4362450"/>
          <p14:tracePt t="180821" x="6026150" y="4356100"/>
          <p14:tracePt t="180829" x="6013450" y="4343400"/>
          <p14:tracePt t="180843" x="5994400" y="4337050"/>
          <p14:tracePt t="180860" x="5943600" y="4337050"/>
          <p14:tracePt t="180876" x="5892800" y="4324350"/>
          <p14:tracePt t="180893" x="5854700" y="4318000"/>
          <p14:tracePt t="180909" x="5848350" y="4318000"/>
          <p14:tracePt t="180977" x="5848350" y="4324350"/>
          <p14:tracePt t="180985" x="5854700" y="4330700"/>
          <p14:tracePt t="180993" x="5867400" y="4330700"/>
          <p14:tracePt t="181009" x="5873750" y="4330700"/>
          <p14:tracePt t="181026" x="5899150" y="4330700"/>
          <p14:tracePt t="181043" x="5911850" y="4330700"/>
          <p14:tracePt t="181076" x="5918200" y="4330700"/>
          <p14:tracePt t="181093" x="5918200" y="4324350"/>
          <p14:tracePt t="181110" x="5918200" y="4318000"/>
          <p14:tracePt t="181126" x="5892800" y="4298950"/>
          <p14:tracePt t="181143" x="5880100" y="4292600"/>
          <p14:tracePt t="181159" x="5848350" y="4292600"/>
          <p14:tracePt t="181176" x="5829300" y="4286250"/>
          <p14:tracePt t="181193" x="5816600" y="4286250"/>
          <p14:tracePt t="181209" x="5816600" y="4292600"/>
          <p14:tracePt t="181226" x="5810250" y="4318000"/>
          <p14:tracePt t="181242" x="5816600" y="4337050"/>
          <p14:tracePt t="181259" x="5835650" y="4362450"/>
          <p14:tracePt t="181276" x="5861050" y="4387850"/>
          <p14:tracePt t="181293" x="5911850" y="4419600"/>
          <p14:tracePt t="181309" x="5975350" y="4438650"/>
          <p14:tracePt t="181326" x="6007100" y="4457700"/>
          <p14:tracePt t="181342" x="6032500" y="4457700"/>
          <p14:tracePt t="181423" x="6026150" y="4457700"/>
          <p14:tracePt t="181431" x="6019800" y="4457700"/>
          <p14:tracePt t="181447" x="6013450" y="4457700"/>
          <p14:tracePt t="181469" x="6007100" y="4457700"/>
          <p14:tracePt t="181492" x="6000750" y="4457700"/>
          <p14:tracePt t="181563" x="6007100" y="4464050"/>
          <p14:tracePt t="181571" x="6007100" y="4470400"/>
          <p14:tracePt t="181586" x="6019800" y="4476750"/>
          <p14:tracePt t="181611" x="6026150" y="4483100"/>
          <p14:tracePt t="181619" x="6032500" y="4489450"/>
          <p14:tracePt t="181627" x="6038850" y="4489450"/>
          <p14:tracePt t="181642" x="6045200" y="4489450"/>
          <p14:tracePt t="181673" x="6057900" y="4489450"/>
          <p14:tracePt t="181697" x="6064250" y="4489450"/>
          <p14:tracePt t="181759" x="6064250" y="4483100"/>
          <p14:tracePt t="181767" x="6064250" y="4470400"/>
          <p14:tracePt t="181775" x="6051550" y="4464050"/>
          <p14:tracePt t="181792" x="6026150" y="4445000"/>
          <p14:tracePt t="181809" x="5988050" y="4425950"/>
          <p14:tracePt t="181825" x="5962650" y="4406900"/>
          <p14:tracePt t="181842" x="5943600" y="4406900"/>
          <p14:tracePt t="181931" x="5949950" y="4413250"/>
          <p14:tracePt t="181939" x="5956300" y="4413250"/>
          <p14:tracePt t="181947" x="5956300" y="4419600"/>
          <p14:tracePt t="181959" x="5962650" y="4419600"/>
          <p14:tracePt t="181977" x="5969000" y="4419600"/>
          <p14:tracePt t="182071" x="5949950" y="4419600"/>
          <p14:tracePt t="182079" x="5937250" y="4419600"/>
          <p14:tracePt t="182087" x="5918200" y="4413250"/>
          <p14:tracePt t="182095" x="5905500" y="4413250"/>
          <p14:tracePt t="182109" x="5886450" y="4413250"/>
          <p14:tracePt t="182126" x="5861050" y="4413250"/>
          <p14:tracePt t="182159" x="5861050" y="4432300"/>
          <p14:tracePt t="182175" x="5899150" y="4451350"/>
          <p14:tracePt t="182192" x="5949950" y="4457700"/>
          <p14:tracePt t="182209" x="6032500" y="4470400"/>
          <p14:tracePt t="182225" x="6127750" y="4476750"/>
          <p14:tracePt t="182242" x="6140450" y="4476750"/>
          <p14:tracePt t="182258" x="6159500" y="4476750"/>
          <p14:tracePt t="182275" x="6159500" y="4464050"/>
          <p14:tracePt t="182292" x="6153150" y="4445000"/>
          <p14:tracePt t="182308" x="6134100" y="4432300"/>
          <p14:tracePt t="182325" x="6096000" y="4419600"/>
          <p14:tracePt t="182342" x="6076950" y="4419600"/>
          <p14:tracePt t="182358" x="6051550" y="4425950"/>
          <p14:tracePt t="182375" x="6038850" y="4445000"/>
          <p14:tracePt t="182392" x="6045200" y="4489450"/>
          <p14:tracePt t="182408" x="6083300" y="4514850"/>
          <p14:tracePt t="182425" x="6121400" y="4521200"/>
          <p14:tracePt t="182441" x="6159500" y="4521200"/>
          <p14:tracePt t="182458" x="6191250" y="4514850"/>
          <p14:tracePt t="182475" x="6223000" y="4489450"/>
          <p14:tracePt t="182492" x="6223000" y="4457700"/>
          <p14:tracePt t="182508" x="6210300" y="4413250"/>
          <p14:tracePt t="182525" x="6184900" y="4387850"/>
          <p14:tracePt t="182541" x="6089650" y="4375150"/>
          <p14:tracePt t="182558" x="6007100" y="4368800"/>
          <p14:tracePt t="182575" x="5956300" y="4368800"/>
          <p14:tracePt t="182591" x="5930900" y="4381500"/>
          <p14:tracePt t="182608" x="5911850" y="4387850"/>
          <p14:tracePt t="182625" x="5899150" y="4413250"/>
          <p14:tracePt t="182641" x="5911850" y="4445000"/>
          <p14:tracePt t="182658" x="5956300" y="4464050"/>
          <p14:tracePt t="182675" x="5988050" y="4464050"/>
          <p14:tracePt t="182691" x="6032500" y="4457700"/>
          <p14:tracePt t="182708" x="6064250" y="4445000"/>
          <p14:tracePt t="182725" x="6076950" y="4419600"/>
          <p14:tracePt t="182742" x="6076950" y="4406900"/>
          <p14:tracePt t="182758" x="6032500" y="4362450"/>
          <p14:tracePt t="182775" x="5975350" y="4343400"/>
          <p14:tracePt t="182791" x="5930900" y="4337050"/>
          <p14:tracePt t="182808" x="5854700" y="4337050"/>
          <p14:tracePt t="182825" x="5810250" y="4349750"/>
          <p14:tracePt t="182841" x="5791200" y="4368800"/>
          <p14:tracePt t="182858" x="5791200" y="4375150"/>
          <p14:tracePt t="182875" x="5803900" y="4394200"/>
          <p14:tracePt t="182891" x="5886450" y="4425950"/>
          <p14:tracePt t="182908" x="6007100" y="4457700"/>
          <p14:tracePt t="182925" x="6102350" y="4464050"/>
          <p14:tracePt t="182941" x="6178550" y="4457700"/>
          <p14:tracePt t="182958" x="6216650" y="4445000"/>
          <p14:tracePt t="182974" x="6229350" y="4432300"/>
          <p14:tracePt t="182991" x="6229350" y="4425950"/>
          <p14:tracePt t="183062" x="6235700" y="4432300"/>
          <p14:tracePt t="183070" x="6254750" y="4438650"/>
          <p14:tracePt t="183079" x="6267450" y="4451350"/>
          <p14:tracePt t="183091" x="6299200" y="4451350"/>
          <p14:tracePt t="183108" x="6388100" y="4483100"/>
          <p14:tracePt t="183124" x="6534150" y="4527550"/>
          <p14:tracePt t="183141" x="6743700" y="4565650"/>
          <p14:tracePt t="183158" x="6902450" y="4578350"/>
          <p14:tracePt t="183174" x="6997700" y="4591050"/>
          <p14:tracePt t="183191" x="7023100" y="4597400"/>
          <p14:tracePt t="183208" x="7042150" y="4610100"/>
          <p14:tracePt t="183224" x="7092950" y="4622800"/>
          <p14:tracePt t="183241" x="7137400" y="4648200"/>
          <p14:tracePt t="183258" x="7156450" y="4660900"/>
          <p14:tracePt t="183274" x="7162800" y="4660900"/>
          <p14:tracePt t="183313" x="7156450" y="4660900"/>
          <p14:tracePt t="183321" x="7118350" y="4648200"/>
          <p14:tracePt t="183328" x="7105650" y="4648200"/>
          <p14:tracePt t="183341" x="7092950" y="4641850"/>
          <p14:tracePt t="183357" x="7048500" y="4629150"/>
          <p14:tracePt t="183374" x="6908800" y="4578350"/>
          <p14:tracePt t="183391" x="6616700" y="4533900"/>
          <p14:tracePt t="183407" x="6356350" y="4495800"/>
          <p14:tracePt t="183424" x="6140450" y="4483100"/>
          <p14:tracePt t="183441" x="5969000" y="4470400"/>
          <p14:tracePt t="183457" x="5842000" y="4457700"/>
          <p14:tracePt t="183474" x="5803900" y="4451350"/>
          <p14:tracePt t="183509" x="5816600" y="4451350"/>
          <p14:tracePt t="183524" x="5911850" y="4476750"/>
          <p14:tracePt t="183541" x="6013450" y="4502150"/>
          <p14:tracePt t="183557" x="6153150" y="4514850"/>
          <p14:tracePt t="183574" x="6305550" y="4533900"/>
          <p14:tracePt t="183591" x="6432550" y="4552950"/>
          <p14:tracePt t="183607" x="6515100" y="4559300"/>
          <p14:tracePt t="183624" x="6553200" y="4559300"/>
          <p14:tracePt t="183640" x="6654800" y="4565650"/>
          <p14:tracePt t="183657" x="6718300" y="4572000"/>
          <p14:tracePt t="183674" x="6807200" y="4591050"/>
          <p14:tracePt t="183690" x="6883400" y="4603750"/>
          <p14:tracePt t="183707" x="6959600" y="4622800"/>
          <p14:tracePt t="183724" x="7035800" y="4641850"/>
          <p14:tracePt t="183740" x="7118350" y="4673600"/>
          <p14:tracePt t="183757" x="7207250" y="4692650"/>
          <p14:tracePt t="183774" x="7283450" y="4724400"/>
          <p14:tracePt t="183790" x="7385050" y="4756150"/>
          <p14:tracePt t="183807" x="7423150" y="4762500"/>
          <p14:tracePt t="183824" x="7435850" y="4762500"/>
          <p14:tracePt t="183868" x="7429500" y="4762500"/>
          <p14:tracePt t="183877" x="7416800" y="4756150"/>
          <p14:tracePt t="183890" x="7359650" y="4724400"/>
          <p14:tracePt t="183907" x="7264400" y="4699000"/>
          <p14:tracePt t="183924" x="7105650" y="4654550"/>
          <p14:tracePt t="183940" x="6915150" y="4635500"/>
          <p14:tracePt t="183957" x="6731000" y="4597400"/>
          <p14:tracePt t="183974" x="6604000" y="4559300"/>
          <p14:tracePt t="183990" x="6483350" y="4533900"/>
          <p14:tracePt t="184007" x="6445250" y="4527550"/>
          <p14:tracePt t="184041" x="6451600" y="4521200"/>
          <p14:tracePt t="184057" x="6502400" y="4521200"/>
          <p14:tracePt t="184074" x="6546850" y="4527550"/>
          <p14:tracePt t="184090" x="6616700" y="4540250"/>
          <p14:tracePt t="184107" x="6680200" y="4546600"/>
          <p14:tracePt t="184124" x="6762750" y="4546600"/>
          <p14:tracePt t="184140" x="6851650" y="4552950"/>
          <p14:tracePt t="184157" x="6877050" y="4552950"/>
          <p14:tracePt t="184174" x="6896100" y="4552950"/>
          <p14:tracePt t="184190" x="6921500" y="4546600"/>
          <p14:tracePt t="184207" x="6946900" y="4546600"/>
          <p14:tracePt t="184224" x="6978650" y="4540250"/>
          <p14:tracePt t="184240" x="7004050" y="4540250"/>
          <p14:tracePt t="184257" x="7029450" y="4540250"/>
          <p14:tracePt t="184274" x="7073900" y="4540250"/>
          <p14:tracePt t="184290" x="7181850" y="4546600"/>
          <p14:tracePt t="184307" x="7226300" y="4552950"/>
          <p14:tracePt t="184323" x="7289800" y="4565650"/>
          <p14:tracePt t="184340" x="7353300" y="4578350"/>
          <p14:tracePt t="184357" x="7410450" y="4584700"/>
          <p14:tracePt t="184373" x="7448550" y="4591050"/>
          <p14:tracePt t="184390" x="7467600" y="4597400"/>
          <p14:tracePt t="184447" x="7454900" y="4591050"/>
          <p14:tracePt t="184455" x="7423150" y="4584700"/>
          <p14:tracePt t="184461" x="7410450" y="4578350"/>
          <p14:tracePt t="184473" x="7391400" y="4578350"/>
          <p14:tracePt t="184490" x="7315200" y="4559300"/>
          <p14:tracePt t="184507" x="7207250" y="4521200"/>
          <p14:tracePt t="184524" x="7042150" y="4476750"/>
          <p14:tracePt t="184540" x="7004050" y="4464050"/>
          <p14:tracePt t="184556" x="6953250" y="4457700"/>
          <p14:tracePt t="184573" x="6946900" y="4457700"/>
          <p14:tracePt t="184612" x="6965950" y="4457700"/>
          <p14:tracePt t="184619" x="6997700" y="4457700"/>
          <p14:tracePt t="184628" x="7042150" y="4457700"/>
          <p14:tracePt t="184640" x="7112000" y="4476750"/>
          <p14:tracePt t="184656" x="7302500" y="4502150"/>
          <p14:tracePt t="184673" x="7473950" y="4527550"/>
          <p14:tracePt t="184690" x="7556500" y="4540250"/>
          <p14:tracePt t="184706" x="7626350" y="4559300"/>
          <p14:tracePt t="184723" x="7664450" y="4559300"/>
          <p14:tracePt t="184782" x="7645400" y="4559300"/>
          <p14:tracePt t="184792" x="7632700" y="4552950"/>
          <p14:tracePt t="184798" x="7613650" y="4546600"/>
          <p14:tracePt t="184806" x="7588250" y="4546600"/>
          <p14:tracePt t="184823" x="7524750" y="4533900"/>
          <p14:tracePt t="184840" x="7429500" y="4527550"/>
          <p14:tracePt t="184856" x="7340600" y="4514850"/>
          <p14:tracePt t="184873" x="7302500" y="4508500"/>
          <p14:tracePt t="184890" x="7296150" y="4508500"/>
          <p14:tracePt t="184923" x="7321550" y="4508500"/>
          <p14:tracePt t="184940" x="7391400" y="4514850"/>
          <p14:tracePt t="184956" x="7429500" y="4533900"/>
          <p14:tracePt t="184973" x="7473950" y="4540250"/>
          <p14:tracePt t="184989" x="7512050" y="4552950"/>
          <p14:tracePt t="185006" x="7550150" y="4552950"/>
          <p14:tracePt t="185023" x="7569200" y="4552950"/>
          <p14:tracePt t="185111" x="7562850" y="4552950"/>
          <p14:tracePt t="185119" x="7543800" y="4552950"/>
          <p14:tracePt t="185127" x="7531100" y="4552950"/>
          <p14:tracePt t="185140" x="7512050" y="4552950"/>
          <p14:tracePt t="185156" x="7416800" y="4552950"/>
          <p14:tracePt t="185173" x="7327900" y="4546600"/>
          <p14:tracePt t="185190" x="7245350" y="4540250"/>
          <p14:tracePt t="185206" x="7143750" y="4527550"/>
          <p14:tracePt t="185223" x="7048500" y="4502150"/>
          <p14:tracePt t="185239" x="6972300" y="4495800"/>
          <p14:tracePt t="185256" x="6927850" y="4489450"/>
          <p14:tracePt t="185273" x="6864350" y="4476750"/>
          <p14:tracePt t="185290" x="6819900" y="4476750"/>
          <p14:tracePt t="185306" x="6800850" y="4470400"/>
          <p14:tracePt t="185323" x="6788150" y="4470400"/>
          <p14:tracePt t="185339" x="6788150" y="4464050"/>
          <p14:tracePt t="185356" x="6781800" y="4457700"/>
          <p14:tracePt t="185373" x="6769100" y="4457700"/>
          <p14:tracePt t="185389" x="6750050" y="4451350"/>
          <p14:tracePt t="185406" x="6718300" y="4438650"/>
          <p14:tracePt t="185422" x="6623050" y="4406900"/>
          <p14:tracePt t="185439" x="6578600" y="4400550"/>
          <p14:tracePt t="185456" x="6540500" y="4387850"/>
          <p14:tracePt t="185472" x="6515100" y="4381500"/>
          <p14:tracePt t="185489" x="6489700" y="4368800"/>
          <p14:tracePt t="185506" x="6451600" y="4362450"/>
          <p14:tracePt t="185522" x="6381750" y="4356100"/>
          <p14:tracePt t="185539" x="6305550" y="4349750"/>
          <p14:tracePt t="185556" x="6216650" y="4330700"/>
          <p14:tracePt t="185559" x="6178550" y="4330700"/>
          <p14:tracePt t="185572" x="6127750" y="4330700"/>
          <p14:tracePt t="185589" x="6076950" y="4324350"/>
          <p14:tracePt t="185606" x="6045200" y="4318000"/>
          <p14:tracePt t="185622" x="6000750" y="4311650"/>
          <p14:tracePt t="185639" x="5962650" y="4311650"/>
          <p14:tracePt t="185656" x="5943600" y="4311650"/>
          <p14:tracePt t="185672" x="5899150" y="4311650"/>
          <p14:tracePt t="185689" x="5873750" y="4311650"/>
          <p14:tracePt t="185706" x="5861050" y="4311650"/>
          <p14:tracePt t="185837" x="5854700" y="4311650"/>
          <p14:tracePt t="185845" x="5848350" y="4311650"/>
          <p14:tracePt t="185855" x="5848350" y="4305300"/>
          <p14:tracePt t="185872" x="5829300" y="4305300"/>
          <p14:tracePt t="185889" x="5810250" y="4298950"/>
          <p14:tracePt t="185906" x="5784850" y="4292600"/>
          <p14:tracePt t="185922" x="5746750" y="4292600"/>
          <p14:tracePt t="185939" x="5727700" y="4292600"/>
          <p14:tracePt t="185955" x="5715000" y="4292600"/>
          <p14:tracePt t="186016" x="5715000" y="4298950"/>
          <p14:tracePt t="186025" x="5715000" y="4305300"/>
          <p14:tracePt t="186032" x="5721350" y="4305300"/>
          <p14:tracePt t="186047" x="5734050" y="4311650"/>
          <p14:tracePt t="186055" x="5734050" y="4318000"/>
          <p14:tracePt t="186072" x="5753100" y="4318000"/>
          <p14:tracePt t="186089" x="5765800" y="4318000"/>
          <p14:tracePt t="186105" x="5778500" y="4318000"/>
          <p14:tracePt t="186122" x="5784850" y="4324350"/>
          <p14:tracePt t="186183" x="5791200" y="4324350"/>
          <p14:tracePt t="186227" x="5797550" y="4324350"/>
          <p14:tracePt t="186267" x="5803900" y="4324350"/>
          <p14:tracePt t="186275" x="5810250" y="4324350"/>
          <p14:tracePt t="186283" x="5816600" y="4324350"/>
          <p14:tracePt t="186291" x="5822950" y="4324350"/>
          <p14:tracePt t="186305" x="5829300" y="4324350"/>
          <p14:tracePt t="186322" x="5854700" y="4324350"/>
          <p14:tracePt t="186338" x="5880100" y="4324350"/>
          <p14:tracePt t="186355" x="5905500" y="4324350"/>
          <p14:tracePt t="186372" x="5937250" y="4324350"/>
          <p14:tracePt t="186388" x="5988050" y="4324350"/>
          <p14:tracePt t="186405" x="6070600" y="4343400"/>
          <p14:tracePt t="186422" x="6165850" y="4349750"/>
          <p14:tracePt t="186438" x="6280150" y="4362450"/>
          <p14:tracePt t="186455" x="6356350" y="4368800"/>
          <p14:tracePt t="186472" x="6426200" y="4368800"/>
          <p14:tracePt t="186488" x="6502400" y="4368800"/>
          <p14:tracePt t="186505" x="6546850" y="4375150"/>
          <p14:tracePt t="186522" x="6597650" y="4375150"/>
          <p14:tracePt t="186538" x="6673850" y="4381500"/>
          <p14:tracePt t="186555" x="6781800" y="4400550"/>
          <p14:tracePt t="186572" x="6864350" y="4419600"/>
          <p14:tracePt t="186588" x="6959600" y="4425950"/>
          <p14:tracePt t="186605" x="7023100" y="4438650"/>
          <p14:tracePt t="186621" x="7105650" y="4438650"/>
          <p14:tracePt t="186638" x="7156450" y="4445000"/>
          <p14:tracePt t="186655" x="7194550" y="4457700"/>
          <p14:tracePt t="186672" x="7264400" y="4457700"/>
          <p14:tracePt t="186688" x="7327900" y="4470400"/>
          <p14:tracePt t="186705" x="7366000" y="4483100"/>
          <p14:tracePt t="186721" x="7410450" y="4489450"/>
          <p14:tracePt t="186738" x="7467600" y="4489450"/>
          <p14:tracePt t="186755" x="7524750" y="4495800"/>
          <p14:tracePt t="186771" x="7575550" y="4495800"/>
          <p14:tracePt t="186788" x="7639050" y="4502150"/>
          <p14:tracePt t="186805" x="7753350" y="4514850"/>
          <p14:tracePt t="186821" x="7848600" y="4527550"/>
          <p14:tracePt t="186838" x="7931150" y="4533900"/>
          <p14:tracePt t="186855" x="8013700" y="4540250"/>
          <p14:tracePt t="186871" x="8058150" y="4552950"/>
          <p14:tracePt t="186888" x="8096250" y="4552950"/>
          <p14:tracePt t="186905" x="8115300" y="4552950"/>
          <p14:tracePt t="187008" x="8115300" y="4540250"/>
          <p14:tracePt t="187016" x="8096250" y="4533900"/>
          <p14:tracePt t="187025" x="8064500" y="4521200"/>
          <p14:tracePt t="187038" x="8026400" y="4502150"/>
          <p14:tracePt t="187054" x="7861300" y="4425950"/>
          <p14:tracePt t="187071" x="7734300" y="4387850"/>
          <p14:tracePt t="187088" x="7600950" y="4349750"/>
          <p14:tracePt t="187104" x="7480300" y="4324350"/>
          <p14:tracePt t="187121" x="7372350" y="4286250"/>
          <p14:tracePt t="187138" x="7245350" y="4235450"/>
          <p14:tracePt t="187154" x="7150100" y="4184650"/>
          <p14:tracePt t="187171" x="7067550" y="4152900"/>
          <p14:tracePt t="187188" x="7004050" y="4133850"/>
          <p14:tracePt t="187205" x="6902450" y="4102100"/>
          <p14:tracePt t="187221" x="6832600" y="4089400"/>
          <p14:tracePt t="187238" x="6756400" y="4070350"/>
          <p14:tracePt t="187254" x="6673850" y="4057650"/>
          <p14:tracePt t="187271" x="6610350" y="4051300"/>
          <p14:tracePt t="187288" x="6546850" y="4038600"/>
          <p14:tracePt t="187304" x="6496050" y="4032250"/>
          <p14:tracePt t="187321" x="6419850" y="4013200"/>
          <p14:tracePt t="187338" x="6388100" y="4013200"/>
          <p14:tracePt t="187354" x="6356350" y="4006850"/>
          <p14:tracePt t="187371" x="6318250" y="4006850"/>
          <p14:tracePt t="187388" x="6280150" y="4013200"/>
          <p14:tracePt t="187404" x="6248400" y="4038600"/>
          <p14:tracePt t="187421" x="6216650" y="4051300"/>
          <p14:tracePt t="187438" x="6197600" y="4070350"/>
          <p14:tracePt t="187454" x="6165850" y="4095750"/>
          <p14:tracePt t="187471" x="6159500" y="4127500"/>
          <p14:tracePt t="187487" x="6146800" y="4165600"/>
          <p14:tracePt t="187504" x="6146800" y="4197350"/>
          <p14:tracePt t="187521" x="6146800" y="4229100"/>
          <p14:tracePt t="187537" x="6153150" y="4260850"/>
          <p14:tracePt t="187554" x="6165850" y="4305300"/>
          <p14:tracePt t="187571" x="6172200" y="4330700"/>
          <p14:tracePt t="187587" x="6203950" y="4343400"/>
          <p14:tracePt t="187604" x="6242050" y="4362450"/>
          <p14:tracePt t="187621" x="6267450" y="4381500"/>
          <p14:tracePt t="187637" x="6311900" y="4406900"/>
          <p14:tracePt t="187654" x="6375400" y="4419600"/>
          <p14:tracePt t="187671" x="6432550" y="4432300"/>
          <p14:tracePt t="187688" x="6540500" y="4464050"/>
          <p14:tracePt t="187704" x="6584950" y="4476750"/>
          <p14:tracePt t="187721" x="6724650" y="4521200"/>
          <p14:tracePt t="187737" x="6845300" y="4552950"/>
          <p14:tracePt t="187754" x="6997700" y="4597400"/>
          <p14:tracePt t="187771" x="7131050" y="4616450"/>
          <p14:tracePt t="187788" x="7378700" y="4648200"/>
          <p14:tracePt t="187804" x="7486650" y="4660900"/>
          <p14:tracePt t="187821" x="7683500" y="4667250"/>
          <p14:tracePt t="187837" x="7759700" y="4673600"/>
          <p14:tracePt t="187854" x="7867650" y="4673600"/>
          <p14:tracePt t="187870" x="7918450" y="4667250"/>
          <p14:tracePt t="187887" x="7988300" y="4660900"/>
          <p14:tracePt t="187904" x="8020050" y="4660900"/>
          <p14:tracePt t="187920" x="8051800" y="4654550"/>
          <p14:tracePt t="187937" x="8070850" y="4641850"/>
          <p14:tracePt t="187954" x="8077200" y="4641850"/>
          <p14:tracePt t="187970" x="8077200" y="4622800"/>
          <p14:tracePt t="187987" x="8077200" y="4616450"/>
          <p14:tracePt t="188004" x="8077200" y="4597400"/>
          <p14:tracePt t="188020" x="8077200" y="4578350"/>
          <p14:tracePt t="188037" x="8077200" y="4565650"/>
          <p14:tracePt t="188053" x="8077200" y="4533900"/>
          <p14:tracePt t="188056" x="8070850" y="4527550"/>
          <p14:tracePt t="188070" x="8070850" y="4514850"/>
          <p14:tracePt t="188087" x="8064500" y="4483100"/>
          <p14:tracePt t="188104" x="8058150" y="4464050"/>
          <p14:tracePt t="188120" x="8051800" y="4438650"/>
          <p14:tracePt t="188137" x="8045450" y="4425950"/>
          <p14:tracePt t="188154" x="8039100" y="4413250"/>
          <p14:tracePt t="188170" x="8039100" y="4394200"/>
          <p14:tracePt t="188187" x="8039100" y="4381500"/>
          <p14:tracePt t="188204" x="8039100" y="4356100"/>
          <p14:tracePt t="188220" x="8013700" y="4311650"/>
          <p14:tracePt t="188237" x="7994650" y="4292600"/>
          <p14:tracePt t="188254" x="7937500" y="4235450"/>
          <p14:tracePt t="188270" x="7880350" y="4159250"/>
          <p14:tracePt t="188287" x="7778750" y="4108450"/>
          <p14:tracePt t="188304" x="7620000" y="4038600"/>
          <p14:tracePt t="188320" x="7397750" y="3975100"/>
          <p14:tracePt t="188337" x="7264400" y="3949700"/>
          <p14:tracePt t="188353" x="7143750" y="3917950"/>
          <p14:tracePt t="188370" x="7042150" y="3892550"/>
          <p14:tracePt t="188387" x="6959600" y="3873500"/>
          <p14:tracePt t="188403" x="6858000" y="3867150"/>
          <p14:tracePt t="188420" x="6762750" y="3860800"/>
          <p14:tracePt t="188437" x="6699250" y="3854450"/>
          <p14:tracePt t="188454" x="6584950" y="3841750"/>
          <p14:tracePt t="188470" x="6515100" y="3835400"/>
          <p14:tracePt t="188487" x="6451600" y="3835400"/>
          <p14:tracePt t="188503" x="6407150" y="3835400"/>
          <p14:tracePt t="188520" x="6362700" y="3835400"/>
          <p14:tracePt t="188537" x="6330950" y="3835400"/>
          <p14:tracePt t="188554" x="6280150" y="3835400"/>
          <p14:tracePt t="188570" x="6273800" y="3841750"/>
          <p14:tracePt t="188587" x="6254750" y="3848100"/>
          <p14:tracePt t="188603" x="6229350" y="3873500"/>
          <p14:tracePt t="188620" x="6216650" y="3886200"/>
          <p14:tracePt t="188636" x="6184900" y="3917950"/>
          <p14:tracePt t="188653" x="6165850" y="3943350"/>
          <p14:tracePt t="188670" x="6146800" y="3987800"/>
          <p14:tracePt t="188686" x="6140450" y="4013200"/>
          <p14:tracePt t="188703" x="6140450" y="4051300"/>
          <p14:tracePt t="188720" x="6140450" y="4089400"/>
          <p14:tracePt t="188736" x="6178550" y="4203700"/>
          <p14:tracePt t="188753" x="6216650" y="4254500"/>
          <p14:tracePt t="188770" x="6267450" y="4311650"/>
          <p14:tracePt t="188786" x="6337300" y="4375150"/>
          <p14:tracePt t="188803" x="6407150" y="4438650"/>
          <p14:tracePt t="188820" x="6489700" y="4502150"/>
          <p14:tracePt t="188836" x="6635750" y="4565650"/>
          <p14:tracePt t="188853" x="6769100" y="4616450"/>
          <p14:tracePt t="188870" x="6870700" y="4641850"/>
          <p14:tracePt t="188886" x="6985000" y="4673600"/>
          <p14:tracePt t="188903" x="7105650" y="4699000"/>
          <p14:tracePt t="188920" x="7232650" y="4724400"/>
          <p14:tracePt t="188936" x="7308850" y="4737100"/>
          <p14:tracePt t="188953" x="7372350" y="4762500"/>
          <p14:tracePt t="188970" x="7493000" y="4787900"/>
          <p14:tracePt t="188986" x="7562850" y="4813300"/>
          <p14:tracePt t="189003" x="7632700" y="4832350"/>
          <p14:tracePt t="189020" x="7689850" y="4845050"/>
          <p14:tracePt t="189036" x="7715250" y="4845050"/>
          <p14:tracePt t="189053" x="7753350" y="4845050"/>
          <p14:tracePt t="189056" x="7791450" y="4845050"/>
          <p14:tracePt t="189070" x="7816850" y="4845050"/>
          <p14:tracePt t="189086" x="7912100" y="4845050"/>
          <p14:tracePt t="189103" x="7956550" y="4826000"/>
          <p14:tracePt t="189119" x="8032750" y="4800600"/>
          <p14:tracePt t="189136" x="8128000" y="4756150"/>
          <p14:tracePt t="189153" x="8178800" y="4718050"/>
          <p14:tracePt t="189169" x="8204200" y="4692650"/>
          <p14:tracePt t="189186" x="8216900" y="4667250"/>
          <p14:tracePt t="189203" x="8223250" y="4660900"/>
          <p14:tracePt t="189219" x="8223250" y="4648200"/>
          <p14:tracePt t="189236" x="8216900" y="4622800"/>
          <p14:tracePt t="189253" x="8204200" y="4584700"/>
          <p14:tracePt t="189269" x="8172450" y="4552950"/>
          <p14:tracePt t="189286" x="8134350" y="4508500"/>
          <p14:tracePt t="189303" x="8058150" y="4464050"/>
          <p14:tracePt t="189320" x="7950200" y="4375150"/>
          <p14:tracePt t="189336" x="7880350" y="4337050"/>
          <p14:tracePt t="189353" x="7677150" y="4254500"/>
          <p14:tracePt t="189369" x="7569200" y="4210050"/>
          <p14:tracePt t="189386" x="7454900" y="4159250"/>
          <p14:tracePt t="189403" x="7378700" y="4114800"/>
          <p14:tracePt t="189419" x="7296150" y="4076700"/>
          <p14:tracePt t="189436" x="7150100" y="4044950"/>
          <p14:tracePt t="189452" x="7016750" y="4000500"/>
          <p14:tracePt t="189469" x="6743700" y="3975100"/>
          <p14:tracePt t="189486" x="6591300" y="3956050"/>
          <p14:tracePt t="189502" x="6489700" y="3949700"/>
          <p14:tracePt t="189519" x="6407150" y="3943350"/>
          <p14:tracePt t="189536" x="6362700" y="3949700"/>
          <p14:tracePt t="189552" x="6311900" y="3962400"/>
          <p14:tracePt t="189556" x="6299200" y="3975100"/>
          <p14:tracePt t="189569" x="6286500" y="3981450"/>
          <p14:tracePt t="189586" x="6261100" y="4013200"/>
          <p14:tracePt t="189602" x="6223000" y="4102100"/>
          <p14:tracePt t="189619" x="6184900" y="4184650"/>
          <p14:tracePt t="189636" x="6178550" y="4248150"/>
          <p14:tracePt t="189652" x="6165850" y="4286250"/>
          <p14:tracePt t="189669" x="6165850" y="4330700"/>
          <p14:tracePt t="189686" x="6165850" y="4362450"/>
          <p14:tracePt t="189702" x="6172200" y="4394200"/>
          <p14:tracePt t="189719" x="6184900" y="4432300"/>
          <p14:tracePt t="189736" x="6191250" y="4451350"/>
          <p14:tracePt t="189752" x="6203950" y="4483100"/>
          <p14:tracePt t="189769" x="6216650" y="4521200"/>
          <p14:tracePt t="189786" x="6235700" y="4552950"/>
          <p14:tracePt t="189802" x="6273800" y="4578350"/>
          <p14:tracePt t="189819" x="6305550" y="4603750"/>
          <p14:tracePt t="189836" x="6324600" y="4603750"/>
          <p14:tracePt t="189852" x="6394450" y="4629150"/>
          <p14:tracePt t="189869" x="6496050" y="4648200"/>
          <p14:tracePt t="189885" x="6616700" y="4654550"/>
          <p14:tracePt t="189902" x="6750050" y="4654550"/>
          <p14:tracePt t="189919" x="6902450" y="4641850"/>
          <p14:tracePt t="189935" x="7080250" y="4635500"/>
          <p14:tracePt t="189952" x="7245350" y="4629150"/>
          <p14:tracePt t="189969" x="7448550" y="4622800"/>
          <p14:tracePt t="189985" x="7550150" y="4610100"/>
          <p14:tracePt t="190002" x="7670800" y="4597400"/>
          <p14:tracePt t="190019" x="7785100" y="4559300"/>
          <p14:tracePt t="190035" x="7874000" y="4540250"/>
          <p14:tracePt t="190052" x="7912100" y="4521200"/>
          <p14:tracePt t="190054" x="7937500" y="4502150"/>
          <p14:tracePt t="190069" x="7943850" y="4502150"/>
          <p14:tracePt t="190086" x="7943850" y="4483100"/>
          <p14:tracePt t="190102" x="7943850" y="4451350"/>
          <p14:tracePt t="190119" x="7931150" y="4425950"/>
          <p14:tracePt t="190135" x="7905750" y="4381500"/>
          <p14:tracePt t="190152" x="7861300" y="4343400"/>
          <p14:tracePt t="190169" x="7766050" y="4298950"/>
          <p14:tracePt t="190185" x="7677150" y="4260850"/>
          <p14:tracePt t="190202" x="7562850" y="4210050"/>
          <p14:tracePt t="190219" x="7410450" y="4165600"/>
          <p14:tracePt t="190235" x="7340600" y="4159250"/>
          <p14:tracePt t="190252" x="7289800" y="4159250"/>
          <p14:tracePt t="190269" x="7200900" y="4159250"/>
          <p14:tracePt t="190285" x="7169150" y="4159250"/>
          <p14:tracePt t="190302" x="7150100" y="4178300"/>
          <p14:tracePt t="190318" x="7131050" y="4197350"/>
          <p14:tracePt t="190335" x="7118350" y="4222750"/>
          <p14:tracePt t="190352" x="7112000" y="4241800"/>
          <p14:tracePt t="190368" x="7099300" y="4286250"/>
          <p14:tracePt t="190385" x="7099300" y="4324350"/>
          <p14:tracePt t="190402" x="7099300" y="4368800"/>
          <p14:tracePt t="190418" x="7099300" y="4419600"/>
          <p14:tracePt t="190435" x="7099300" y="4476750"/>
          <p14:tracePt t="190452" x="7105650" y="4521200"/>
          <p14:tracePt t="190468" x="7131050" y="4559300"/>
          <p14:tracePt t="190485" x="7143750" y="4591050"/>
          <p14:tracePt t="190502" x="7188200" y="4635500"/>
          <p14:tracePt t="190518" x="7226300" y="4679950"/>
          <p14:tracePt t="190535" x="7302500" y="4718050"/>
          <p14:tracePt t="190552" x="7410450" y="4775200"/>
          <p14:tracePt t="190554" x="7454900" y="4794250"/>
          <p14:tracePt t="190568" x="7499350" y="4806950"/>
          <p14:tracePt t="190585" x="7594600" y="4838700"/>
          <p14:tracePt t="190602" x="7620000" y="4851400"/>
          <p14:tracePt t="190618" x="7645400" y="4851400"/>
          <p14:tracePt t="190635" x="7651750" y="4851400"/>
          <p14:tracePt t="190673" x="7651750" y="4845050"/>
          <p14:tracePt t="190685" x="7645400" y="4806950"/>
          <p14:tracePt t="190701" x="7594600" y="4667250"/>
          <p14:tracePt t="190718" x="7454900" y="4489450"/>
          <p14:tracePt t="190735" x="7289800" y="4349750"/>
          <p14:tracePt t="190751" x="7035800" y="4197350"/>
          <p14:tracePt t="190768" x="6838950" y="4114800"/>
          <p14:tracePt t="190785" x="6673850" y="4044950"/>
          <p14:tracePt t="190801" x="6508750" y="4019550"/>
          <p14:tracePt t="190818" x="6375400" y="4019550"/>
          <p14:tracePt t="190834" x="6311900" y="4019550"/>
          <p14:tracePt t="190851" x="6299200" y="4038600"/>
          <p14:tracePt t="190868" x="6299200" y="4051300"/>
          <p14:tracePt t="190885" x="6305550" y="4070350"/>
          <p14:tracePt t="190901" x="6330950" y="4083050"/>
          <p14:tracePt t="190918" x="6350000" y="4095750"/>
          <p14:tracePt t="190935" x="6381750" y="4108450"/>
          <p14:tracePt t="190951" x="6407150" y="4121150"/>
          <p14:tracePt t="190968" x="6438900" y="4140200"/>
          <p14:tracePt t="190985" x="6464300" y="4152900"/>
          <p14:tracePt t="191001" x="6470650" y="4152900"/>
          <p14:tracePt t="191018" x="6477000" y="4159250"/>
          <p14:tracePt t="191051" x="6483350" y="4159250"/>
          <p14:tracePt t="191149" x="6483350" y="4165600"/>
          <p14:tracePt t="191173" x="6483350" y="4171950"/>
          <p14:tracePt t="191181" x="6483350" y="4178300"/>
          <p14:tracePt t="191197" x="6464300" y="4178300"/>
          <p14:tracePt t="191205" x="6438900" y="4178300"/>
          <p14:tracePt t="191218" x="6394450" y="4178300"/>
          <p14:tracePt t="191234" x="6286500" y="4178300"/>
          <p14:tracePt t="191251" x="6216650" y="4184650"/>
          <p14:tracePt t="191268" x="6153150" y="4203700"/>
          <p14:tracePt t="191284" x="6115050" y="4216400"/>
          <p14:tracePt t="191301" x="6102350" y="4222750"/>
          <p14:tracePt t="191361" x="6108700" y="4222750"/>
          <p14:tracePt t="191370" x="6121400" y="4222750"/>
          <p14:tracePt t="191375" x="6134100" y="4222750"/>
          <p14:tracePt t="191384" x="6146800" y="4222750"/>
          <p14:tracePt t="191401" x="6172200" y="4210050"/>
          <p14:tracePt t="191418" x="6197600" y="4210050"/>
          <p14:tracePt t="191434" x="6203950" y="4203700"/>
          <p14:tracePt t="191501" x="6203950" y="4197350"/>
          <p14:tracePt t="191517" x="6191250" y="4191000"/>
          <p14:tracePt t="191525" x="6178550" y="4184650"/>
          <p14:tracePt t="191534" x="6172200" y="4178300"/>
          <p14:tracePt t="191551" x="6127750" y="4159250"/>
          <p14:tracePt t="191555" x="6108700" y="4152900"/>
          <p14:tracePt t="191567" x="6083300" y="4140200"/>
          <p14:tracePt t="191584" x="6038850" y="4127500"/>
          <p14:tracePt t="191601" x="6026150" y="4114800"/>
          <p14:tracePt t="191618" x="6013450" y="4095750"/>
          <p14:tracePt t="191634" x="6007100" y="4089400"/>
          <p14:tracePt t="191651" x="6007100" y="4083050"/>
          <p14:tracePt t="191667" x="6000750" y="4083050"/>
          <p14:tracePt t="191743" x="5994400" y="4083050"/>
          <p14:tracePt t="191758" x="5988050" y="4083050"/>
          <p14:tracePt t="191791" x="5981700" y="4083050"/>
          <p14:tracePt t="191805" x="5975350" y="4083050"/>
          <p14:tracePt t="191829" x="5969000" y="4083050"/>
          <p14:tracePt t="191853" x="5962650" y="4083050"/>
          <p14:tracePt t="191860" x="5956300" y="4083050"/>
          <p14:tracePt t="191875" x="5949950" y="4083050"/>
          <p14:tracePt t="191900" x="5943600" y="4083050"/>
          <p14:tracePt t="191914" x="5937250" y="4089400"/>
          <p14:tracePt t="191939" x="5937250" y="4095750"/>
          <p14:tracePt t="191963" x="5937250" y="4102100"/>
          <p14:tracePt t="191969" x="5930900" y="4102100"/>
          <p14:tracePt t="191977" x="5930900" y="4108450"/>
          <p14:tracePt t="191986" x="5930900" y="4114800"/>
          <p14:tracePt t="192001" x="5930900" y="4121150"/>
          <p14:tracePt t="192485" x="5930900" y="4127500"/>
          <p14:tracePt t="192493" x="5930900" y="4133850"/>
          <p14:tracePt t="192509" x="5930900" y="4140200"/>
          <p14:tracePt t="192517" x="5924550" y="4140200"/>
          <p14:tracePt t="192563" x="5924550" y="4146550"/>
          <p14:tracePt t="192571" x="5918200" y="4146550"/>
          <p14:tracePt t="193008" x="5911850" y="4146550"/>
          <p14:tracePt t="193032" x="5911850" y="4152900"/>
          <p14:tracePt t="193048" x="5905500" y="4159250"/>
          <p14:tracePt t="193054" x="5905500" y="4165600"/>
          <p14:tracePt t="193095" x="5899150" y="4165600"/>
          <p14:tracePt t="193203" x="5892800" y="4165600"/>
          <p14:tracePt t="193259" x="5886450" y="4165600"/>
          <p14:tracePt t="193275" x="5886450" y="4171950"/>
          <p14:tracePt t="193289" x="5886450" y="4178300"/>
          <p14:tracePt t="193305" x="5886450" y="4184650"/>
          <p14:tracePt t="193313" x="5886450" y="4191000"/>
          <p14:tracePt t="193321" x="5886450" y="4197350"/>
          <p14:tracePt t="193759" x="5886450" y="4210050"/>
          <p14:tracePt t="193775" x="5886450" y="4216400"/>
          <p14:tracePt t="193782" x="5892800" y="4216400"/>
          <p14:tracePt t="193788" x="5892800" y="4222750"/>
          <p14:tracePt t="193799" x="5892800" y="4229100"/>
          <p14:tracePt t="193816" x="5899150" y="4241800"/>
          <p14:tracePt t="193832" x="5905500" y="4254500"/>
          <p14:tracePt t="193849" x="5905500" y="4260850"/>
          <p14:tracePt t="193866" x="5905500" y="4267200"/>
          <p14:tracePt t="193907" x="5911850" y="4267200"/>
          <p14:tracePt t="193915" x="5911850" y="4273550"/>
          <p14:tracePt t="193932" x="5918200" y="4273550"/>
          <p14:tracePt t="193953" x="5924550" y="4273550"/>
          <p14:tracePt t="193977" x="5930900" y="4273550"/>
          <p14:tracePt t="194024" x="5937250" y="4273550"/>
          <p14:tracePt t="194111" x="5943600" y="4279900"/>
          <p14:tracePt t="194149" x="5943600" y="4286250"/>
          <p14:tracePt t="194165" x="5949950" y="4286250"/>
          <p14:tracePt t="194197" x="5949950" y="4292600"/>
          <p14:tracePt t="194227" x="5949950" y="4298950"/>
          <p14:tracePt t="194243" x="5956300" y="4298950"/>
          <p14:tracePt t="194266" x="5962650" y="4305300"/>
          <p14:tracePt t="194283" x="5969000" y="4311650"/>
          <p14:tracePt t="194297" x="5969000" y="4318000"/>
          <p14:tracePt t="194313" x="5969000" y="4324350"/>
          <p14:tracePt t="194321" x="5975350" y="4324350"/>
          <p14:tracePt t="194453" x="5981700" y="4324350"/>
          <p14:tracePt t="194470" x="5981700" y="4330700"/>
          <p14:tracePt t="196353" x="5981700" y="4337050"/>
          <p14:tracePt t="196375" x="5975350" y="4337050"/>
          <p14:tracePt t="196407" x="5969000" y="4337050"/>
          <p14:tracePt t="196469" x="5962650" y="4337050"/>
          <p14:tracePt t="196648" x="5956300" y="4337050"/>
          <p14:tracePt t="196664" x="5956300" y="4343400"/>
          <p14:tracePt t="196743" x="5956300" y="4349750"/>
          <p14:tracePt t="196751" x="5975350" y="4349750"/>
          <p14:tracePt t="196759" x="6019800" y="4362450"/>
          <p14:tracePt t="196767" x="6064250" y="4368800"/>
          <p14:tracePt t="196780" x="6115050" y="4375150"/>
          <p14:tracePt t="196796" x="6305550" y="4406900"/>
          <p14:tracePt t="196813" x="6546850" y="4413250"/>
          <p14:tracePt t="196830" x="6750050" y="4413250"/>
          <p14:tracePt t="196846" x="6965950" y="4394200"/>
          <p14:tracePt t="196863" x="7099300" y="4381500"/>
          <p14:tracePt t="196880" x="7188200" y="4356100"/>
          <p14:tracePt t="196896" x="7283450" y="4330700"/>
          <p14:tracePt t="196913" x="7321550" y="4311650"/>
          <p14:tracePt t="196930" x="7385050" y="4260850"/>
          <p14:tracePt t="196946" x="7461250" y="4184650"/>
          <p14:tracePt t="196963" x="7493000" y="4165600"/>
          <p14:tracePt t="196980" x="7524750" y="4140200"/>
          <p14:tracePt t="196996" x="7556500" y="4114800"/>
          <p14:tracePt t="197013" x="7588250" y="4089400"/>
          <p14:tracePt t="197030" x="7620000" y="4076700"/>
          <p14:tracePt t="197046" x="7664450" y="4025900"/>
          <p14:tracePt t="197063" x="7702550" y="4013200"/>
          <p14:tracePt t="197080" x="7734300" y="4000500"/>
          <p14:tracePt t="197096" x="7747000" y="3981450"/>
          <p14:tracePt t="197113" x="7747000" y="3975100"/>
          <p14:tracePt t="197129" x="7747000" y="3968750"/>
          <p14:tracePt t="197146" x="7747000" y="3962400"/>
          <p14:tracePt t="197180" x="7747000" y="3956050"/>
          <p14:tracePt t="197196" x="7747000" y="3937000"/>
          <p14:tracePt t="197213" x="7740650" y="3917950"/>
          <p14:tracePt t="197229" x="7740650" y="3892550"/>
          <p14:tracePt t="197246" x="7734300" y="3879850"/>
          <p14:tracePt t="197263" x="7727950" y="3854450"/>
          <p14:tracePt t="197279" x="7721600" y="3822700"/>
          <p14:tracePt t="197296" x="7727950" y="3733800"/>
          <p14:tracePt t="197313" x="7734300" y="3689350"/>
          <p14:tracePt t="197329" x="7747000" y="3657600"/>
          <p14:tracePt t="197346" x="7753350" y="3619500"/>
          <p14:tracePt t="197363" x="7766050" y="3587750"/>
          <p14:tracePt t="197379" x="7785100" y="3556000"/>
          <p14:tracePt t="197396" x="7797800" y="3543300"/>
          <p14:tracePt t="197413" x="7816850" y="3517900"/>
          <p14:tracePt t="197430" x="7835900" y="3486150"/>
          <p14:tracePt t="197446" x="7835900" y="3479800"/>
          <p14:tracePt t="197463" x="7842250" y="3479800"/>
          <p14:tracePt t="197479" x="7842250" y="3473450"/>
          <p14:tracePt t="197541" x="7842250" y="3467100"/>
          <p14:tracePt t="197625" x="7842250" y="3479800"/>
          <p14:tracePt t="197751" x="7842250" y="3486150"/>
          <p14:tracePt t="197775" x="7835900" y="3486150"/>
          <p14:tracePt t="197791" x="7829550" y="3486150"/>
          <p14:tracePt t="197907" x="7823200" y="3486150"/>
          <p14:tracePt t="197923" x="7823200" y="3492500"/>
          <p14:tracePt t="198095" x="7816850" y="3492500"/>
          <p14:tracePt t="198149" x="7810500" y="3492500"/>
          <p14:tracePt t="198173" x="7804150" y="3492500"/>
          <p14:tracePt t="198250" x="7797800" y="3492500"/>
          <p14:tracePt t="198275" x="7791450" y="3492500"/>
          <p14:tracePt t="198288" x="7785100" y="3492500"/>
          <p14:tracePt t="198297" x="7778750" y="3492500"/>
          <p14:tracePt t="198305" x="7759700" y="3492500"/>
          <p14:tracePt t="198313" x="7753350" y="3492500"/>
          <p14:tracePt t="198328" x="7740650" y="3492500"/>
          <p14:tracePt t="198345" x="7708900" y="3492500"/>
          <p14:tracePt t="198362" x="7683500" y="3498850"/>
          <p14:tracePt t="198378" x="7658100" y="3498850"/>
          <p14:tracePt t="198395" x="7620000" y="3511550"/>
          <p14:tracePt t="198412" x="7575550" y="3530600"/>
          <p14:tracePt t="198428" x="7562850" y="3543300"/>
          <p14:tracePt t="198446" x="7550150" y="3556000"/>
          <p14:tracePt t="198493" x="7550150" y="3562350"/>
          <p14:tracePt t="198501" x="7556500" y="3568700"/>
          <p14:tracePt t="198509" x="7556500" y="3575050"/>
          <p14:tracePt t="198517" x="7569200" y="3575050"/>
          <p14:tracePt t="198528" x="7581900" y="3575050"/>
          <p14:tracePt t="198545" x="7607300" y="3575050"/>
          <p14:tracePt t="198562" x="7632700" y="3562350"/>
          <p14:tracePt t="198565" x="7639050" y="3562350"/>
          <p14:tracePt t="198578" x="7651750" y="3543300"/>
          <p14:tracePt t="198595" x="7651750" y="3536950"/>
          <p14:tracePt t="198628" x="7651750" y="3530600"/>
          <p14:tracePt t="198645" x="7632700" y="3524250"/>
          <p14:tracePt t="198662" x="7613650" y="3524250"/>
          <p14:tracePt t="198678" x="7600950" y="3536950"/>
          <p14:tracePt t="198695" x="7600950" y="3556000"/>
          <p14:tracePt t="198712" x="7600950" y="3587750"/>
          <p14:tracePt t="198728" x="7607300" y="3594100"/>
          <p14:tracePt t="198745" x="7613650" y="3600450"/>
          <p14:tracePt t="198762" x="7632700" y="3600450"/>
          <p14:tracePt t="198778" x="7664450" y="3594100"/>
          <p14:tracePt t="198795" x="7683500" y="3568700"/>
          <p14:tracePt t="198812" x="7708900" y="3543300"/>
          <p14:tracePt t="198828" x="7772400" y="3498850"/>
          <p14:tracePt t="198845" x="7861300" y="3454400"/>
          <p14:tracePt t="198861" x="7969250" y="3403600"/>
          <p14:tracePt t="198878" x="8077200" y="3346450"/>
          <p14:tracePt t="198895" x="8166100" y="3282950"/>
          <p14:tracePt t="198911" x="8274050" y="3263900"/>
          <p14:tracePt t="198928" x="8324850" y="3244850"/>
          <p14:tracePt t="198945" x="8369300" y="3232150"/>
          <p14:tracePt t="198961" x="8407400" y="3219450"/>
          <p14:tracePt t="198978" x="8413750" y="3213100"/>
          <p14:tracePt t="198995" x="8420100" y="3213100"/>
          <p14:tracePt t="199011" x="8420100" y="3206750"/>
          <p14:tracePt t="199028" x="8426450" y="3206750"/>
          <p14:tracePt t="199045" x="8432800" y="3200400"/>
          <p14:tracePt t="199061" x="8445500" y="3194050"/>
          <p14:tracePt t="199087" x="8458200" y="3194050"/>
          <p14:tracePt t="199095" x="8458200" y="3187700"/>
          <p14:tracePt t="199111" x="8464550" y="3187700"/>
          <p14:tracePt t="199128" x="8477250" y="3187700"/>
          <p14:tracePt t="199144" x="8496300" y="3187700"/>
          <p14:tracePt t="199161" x="8515350" y="3181350"/>
          <p14:tracePt t="199178" x="8553450" y="3181350"/>
          <p14:tracePt t="199194" x="8578850" y="3187700"/>
          <p14:tracePt t="199211" x="8604250" y="3187700"/>
          <p14:tracePt t="199228" x="8623300" y="3187700"/>
          <p14:tracePt t="199244" x="8636000" y="3187700"/>
          <p14:tracePt t="199261" x="8648700" y="3168650"/>
          <p14:tracePt t="199278" x="8667750" y="3149600"/>
          <p14:tracePt t="199294" x="8674100" y="3130550"/>
          <p14:tracePt t="199311" x="8674100" y="3105150"/>
          <p14:tracePt t="199328" x="8674100" y="3086100"/>
          <p14:tracePt t="199344" x="8661400" y="3060700"/>
          <p14:tracePt t="199361" x="8648700" y="3041650"/>
          <p14:tracePt t="199378" x="8610600" y="3016250"/>
          <p14:tracePt t="199394" x="8566150" y="3003550"/>
          <p14:tracePt t="199411" x="8534400" y="2997200"/>
          <p14:tracePt t="199428" x="8496300" y="2990850"/>
          <p14:tracePt t="199444" x="8451850" y="2984500"/>
          <p14:tracePt t="199461" x="8356600" y="2997200"/>
          <p14:tracePt t="199478" x="8286750" y="3003550"/>
          <p14:tracePt t="199494" x="8255000" y="3022600"/>
          <p14:tracePt t="199511" x="8235950" y="3028950"/>
          <p14:tracePt t="199528" x="8223250" y="3035300"/>
          <p14:tracePt t="199570" x="8216900" y="3048000"/>
          <p14:tracePt t="199580" x="8216900" y="3060700"/>
          <p14:tracePt t="199594" x="8216900" y="3092450"/>
          <p14:tracePt t="199611" x="8216900" y="3136900"/>
          <p14:tracePt t="199627" x="8235950" y="3206750"/>
          <p14:tracePt t="199644" x="8255000" y="3276600"/>
          <p14:tracePt t="199661" x="8274050" y="3314700"/>
          <p14:tracePt t="199677" x="8318500" y="3384550"/>
          <p14:tracePt t="199694" x="8388350" y="3454400"/>
          <p14:tracePt t="199711" x="8445500" y="3486150"/>
          <p14:tracePt t="199727" x="8489950" y="3517900"/>
          <p14:tracePt t="199744" x="8547100" y="3543300"/>
          <p14:tracePt t="199761" x="8623300" y="3575050"/>
          <p14:tracePt t="199777" x="8693150" y="3594100"/>
          <p14:tracePt t="199794" x="8769350" y="3606800"/>
          <p14:tracePt t="199811" x="8826500" y="3606800"/>
          <p14:tracePt t="199828" x="8902700" y="3594100"/>
          <p14:tracePt t="199844" x="8928100" y="3581400"/>
          <p14:tracePt t="199861" x="8959850" y="3556000"/>
          <p14:tracePt t="199877" x="8978900" y="3530600"/>
          <p14:tracePt t="199894" x="8997950" y="3498850"/>
          <p14:tracePt t="199911" x="9004300" y="3473450"/>
          <p14:tracePt t="199927" x="9004300" y="3441700"/>
          <p14:tracePt t="199944" x="9004300" y="3390900"/>
          <p14:tracePt t="199960" x="9004300" y="3295650"/>
          <p14:tracePt t="199977" x="8985250" y="3238500"/>
          <p14:tracePt t="199994" x="8959850" y="3181350"/>
          <p14:tracePt t="200010" x="8921750" y="3124200"/>
          <p14:tracePt t="200027" x="8877300" y="3067050"/>
          <p14:tracePt t="200044" x="8820150" y="3016250"/>
          <p14:tracePt t="200060" x="8724900" y="2959100"/>
          <p14:tracePt t="200064" x="8693150" y="2927350"/>
          <p14:tracePt t="200077" x="8655050" y="2901950"/>
          <p14:tracePt t="200094" x="8572500" y="2857500"/>
          <p14:tracePt t="200110" x="8451850" y="2806700"/>
          <p14:tracePt t="200127" x="8362950" y="2781300"/>
          <p14:tracePt t="200144" x="8261350" y="2743200"/>
          <p14:tracePt t="200160" x="8140700" y="2711450"/>
          <p14:tracePt t="200177" x="8039100" y="2711450"/>
          <p14:tracePt t="200194" x="7981950" y="2711450"/>
          <p14:tracePt t="200210" x="7918450" y="2717800"/>
          <p14:tracePt t="200227" x="7899400" y="2724150"/>
          <p14:tracePt t="200244" x="7880350" y="2743200"/>
          <p14:tracePt t="200260" x="7867650" y="2781300"/>
          <p14:tracePt t="200277" x="7861300" y="2806700"/>
          <p14:tracePt t="200294" x="7861300" y="2857500"/>
          <p14:tracePt t="200310" x="7848600" y="2940050"/>
          <p14:tracePt t="200327" x="7842250" y="3022600"/>
          <p14:tracePt t="200344" x="7842250" y="3111500"/>
          <p14:tracePt t="200360" x="7874000" y="3232150"/>
          <p14:tracePt t="200377" x="7905750" y="3327400"/>
          <p14:tracePt t="200394" x="7975600" y="3409950"/>
          <p14:tracePt t="200410" x="8051800" y="3479800"/>
          <p14:tracePt t="200427" x="8140700" y="3549650"/>
          <p14:tracePt t="200444" x="8223250" y="3587750"/>
          <p14:tracePt t="200460" x="8356600" y="3632200"/>
          <p14:tracePt t="200477" x="8458200" y="3651250"/>
          <p14:tracePt t="200493" x="8597900" y="3663950"/>
          <p14:tracePt t="200510" x="8674100" y="3663950"/>
          <p14:tracePt t="200527" x="8750300" y="3663950"/>
          <p14:tracePt t="200543" x="8807450" y="3657600"/>
          <p14:tracePt t="200560" x="8839200" y="3638550"/>
          <p14:tracePt t="200563" x="8858250" y="3632200"/>
          <p14:tracePt t="200577" x="8870950" y="3625850"/>
          <p14:tracePt t="200594" x="8896350" y="3600450"/>
          <p14:tracePt t="200610" x="8921750" y="3562350"/>
          <p14:tracePt t="200627" x="8921750" y="3530600"/>
          <p14:tracePt t="200643" x="8928100" y="3492500"/>
          <p14:tracePt t="200660" x="8928100" y="3460750"/>
          <p14:tracePt t="200677" x="8928100" y="3422650"/>
          <p14:tracePt t="200693" x="8909050" y="3365500"/>
          <p14:tracePt t="200710" x="8896350" y="3302000"/>
          <p14:tracePt t="200727" x="8877300" y="3263900"/>
          <p14:tracePt t="200743" x="8851900" y="3225800"/>
          <p14:tracePt t="200760" x="8820150" y="3206750"/>
          <p14:tracePt t="200777" x="8782050" y="3181350"/>
          <p14:tracePt t="200793" x="8775700" y="3175000"/>
          <p14:tracePt t="200810" x="8743950" y="3175000"/>
          <p14:tracePt t="200826" x="8731250" y="3168650"/>
          <p14:tracePt t="200843" x="8699500" y="3168650"/>
          <p14:tracePt t="200860" x="8667750" y="3168650"/>
          <p14:tracePt t="200876" x="8623300" y="3181350"/>
          <p14:tracePt t="200893" x="8597900" y="3194050"/>
          <p14:tracePt t="200910" x="8572500" y="3213100"/>
          <p14:tracePt t="200926" x="8566150" y="3219450"/>
          <p14:tracePt t="200943" x="8566150" y="3238500"/>
          <p14:tracePt t="200960" x="8566150" y="3257550"/>
          <p14:tracePt t="200976" x="8578850" y="3270250"/>
          <p14:tracePt t="200993" x="8585200" y="3276600"/>
          <p14:tracePt t="201010" x="8597900" y="3289300"/>
          <p14:tracePt t="201026" x="8636000" y="3289300"/>
          <p14:tracePt t="201043" x="8648700" y="3289300"/>
          <p14:tracePt t="201060" x="8674100" y="3289300"/>
          <p14:tracePt t="201063" x="8686800" y="3289300"/>
          <p14:tracePt t="201076" x="8693150" y="3282950"/>
          <p14:tracePt t="201093" x="8705850" y="3270250"/>
          <p14:tracePt t="201110" x="8712200" y="3270250"/>
          <p14:tracePt t="201126" x="8712200" y="3257550"/>
          <p14:tracePt t="201143" x="8712200" y="3238500"/>
          <p14:tracePt t="201160" x="8686800" y="3213100"/>
          <p14:tracePt t="201176" x="8661400" y="3194050"/>
          <p14:tracePt t="201193" x="8636000" y="3187700"/>
          <p14:tracePt t="201210" x="8597900" y="3187700"/>
          <p14:tracePt t="201226" x="8547100" y="3187700"/>
          <p14:tracePt t="201243" x="8534400" y="3206750"/>
          <p14:tracePt t="201259" x="8534400" y="3232150"/>
          <p14:tracePt t="201276" x="8534400" y="3251200"/>
          <p14:tracePt t="201293" x="8534400" y="3263900"/>
          <p14:tracePt t="201309" x="8540750" y="3270250"/>
          <p14:tracePt t="201343" x="8566150" y="3270250"/>
          <p14:tracePt t="201360" x="8585200" y="3270250"/>
          <p14:tracePt t="201376" x="8604250" y="3270250"/>
          <p14:tracePt t="201393" x="8610600" y="3270250"/>
          <p14:tracePt t="201409" x="8610600" y="3263900"/>
          <p14:tracePt t="201443" x="8610600" y="3251200"/>
          <p14:tracePt t="201460" x="8604250" y="3251200"/>
          <p14:tracePt t="201476" x="8591550" y="3244850"/>
          <p14:tracePt t="201509" x="8585200" y="3244850"/>
          <p14:tracePt t="201526" x="8585200" y="3251200"/>
          <p14:tracePt t="201543" x="8585200" y="3257550"/>
          <p14:tracePt t="201559" x="8585200" y="3263900"/>
          <p14:tracePt t="201576" x="8597900" y="3263900"/>
          <p14:tracePt t="201593" x="8610600" y="3270250"/>
          <p14:tracePt t="201609" x="8616950" y="3270250"/>
          <p14:tracePt t="201626" x="8623300" y="3270250"/>
          <p14:tracePt t="201727" x="8616950" y="3270250"/>
          <p14:tracePt t="201742" x="8610600" y="3270250"/>
          <p14:tracePt t="201767" x="8604250" y="3270250"/>
          <p14:tracePt t="202805" x="8597900" y="3270250"/>
          <p14:tracePt t="204969" x="8591550" y="3263900"/>
          <p14:tracePt t="204978" x="8553450" y="3213100"/>
          <p14:tracePt t="204984" x="8509000" y="3155950"/>
          <p14:tracePt t="204993" x="8464550" y="3092450"/>
          <p14:tracePt t="205006" x="8388350" y="3009900"/>
          <p14:tracePt t="205023" x="8274050" y="2882900"/>
          <p14:tracePt t="205040" x="8108950" y="2781300"/>
          <p14:tracePt t="205056" x="8083550" y="2749550"/>
          <p14:tracePt t="205431" x="8077200" y="2749550"/>
          <p14:tracePt t="205438" x="8045450" y="2749550"/>
          <p14:tracePt t="205444" x="8020050" y="2749550"/>
          <p14:tracePt t="205456" x="8001000" y="2743200"/>
          <p14:tracePt t="205473" x="7931150" y="2743200"/>
          <p14:tracePt t="205489" x="7886700" y="2749550"/>
          <p14:tracePt t="205506" x="7854950" y="2762250"/>
          <p14:tracePt t="205523" x="7816850" y="2800350"/>
          <p14:tracePt t="205539" x="7740650" y="2851150"/>
          <p14:tracePt t="205556" x="7683500" y="2857500"/>
          <p14:tracePt t="205573" x="7607300" y="2857500"/>
          <p14:tracePt t="205589" x="7537450" y="2857500"/>
          <p14:tracePt t="205606" x="7454900" y="2870200"/>
          <p14:tracePt t="205623" x="7366000" y="2914650"/>
          <p14:tracePt t="205639" x="7289800" y="2952750"/>
          <p14:tracePt t="205656" x="7251700" y="2971800"/>
          <p14:tracePt t="205673" x="7219950" y="2984500"/>
          <p14:tracePt t="205689" x="7194550" y="2990850"/>
          <p14:tracePt t="205706" x="7169150" y="2990850"/>
          <p14:tracePt t="205722" x="7118350" y="2971800"/>
          <p14:tracePt t="205739" x="7067550" y="2940050"/>
          <p14:tracePt t="205756" x="7023100" y="2927350"/>
          <p14:tracePt t="205772" x="6991350" y="2927350"/>
          <p14:tracePt t="205789" x="6972300" y="2927350"/>
          <p14:tracePt t="205806" x="6959600" y="2927350"/>
          <p14:tracePt t="205822" x="6934200" y="2927350"/>
          <p14:tracePt t="205839" x="6902450" y="2927350"/>
          <p14:tracePt t="205856" x="6870700" y="2927350"/>
          <p14:tracePt t="205872" x="6845300" y="2940050"/>
          <p14:tracePt t="205889" x="6813550" y="2965450"/>
          <p14:tracePt t="205906" x="6788150" y="2984500"/>
          <p14:tracePt t="205922" x="6743700" y="2984500"/>
          <p14:tracePt t="205939" x="6718300" y="2990850"/>
          <p14:tracePt t="205956" x="6692900" y="2997200"/>
          <p14:tracePt t="205972" x="6673850" y="2997200"/>
          <p14:tracePt t="205989" x="6661150" y="3003550"/>
          <p14:tracePt t="206005" x="6648450" y="3009900"/>
          <p14:tracePt t="206022" x="6635750" y="3016250"/>
          <p14:tracePt t="206039" x="6629400" y="3016250"/>
          <p14:tracePt t="206055" x="6610350" y="3022600"/>
          <p14:tracePt t="206072" x="6591300" y="3022600"/>
          <p14:tracePt t="206089" x="6578600" y="3035300"/>
          <p14:tracePt t="206105" x="6565900" y="3048000"/>
          <p14:tracePt t="206122" x="6559550" y="3054350"/>
          <p14:tracePt t="206235" x="6559550" y="3048000"/>
          <p14:tracePt t="206243" x="6559550" y="3041650"/>
          <p14:tracePt t="206251" x="6553200" y="3035300"/>
          <p14:tracePt t="206305" x="6546850" y="3035300"/>
          <p14:tracePt t="206313" x="6534150" y="3035300"/>
          <p14:tracePt t="206322" x="6534150" y="3041650"/>
          <p14:tracePt t="206339" x="6515100" y="3079750"/>
          <p14:tracePt t="206355" x="6515100" y="3117850"/>
          <p14:tracePt t="206372" x="6502400" y="3143250"/>
          <p14:tracePt t="206389" x="6502400" y="3155950"/>
          <p14:tracePt t="206453" x="6502400" y="3149600"/>
          <p14:tracePt t="206460" x="6502400" y="3130550"/>
          <p14:tracePt t="206468" x="6508750" y="3117850"/>
          <p14:tracePt t="206476" x="6508750" y="3105150"/>
          <p14:tracePt t="206489" x="6508750" y="3086100"/>
          <p14:tracePt t="206505" x="6502400" y="3035300"/>
          <p14:tracePt t="206522" x="6477000" y="2997200"/>
          <p14:tracePt t="206538" x="6464300" y="2965450"/>
          <p14:tracePt t="206555" x="6451600" y="2959100"/>
          <p14:tracePt t="206572" x="6438900" y="2952750"/>
          <p14:tracePt t="206588" x="6419850" y="2952750"/>
          <p14:tracePt t="206605" x="6394450" y="2959100"/>
          <p14:tracePt t="206622" x="6369050" y="2959100"/>
          <p14:tracePt t="206638" x="6356350" y="2965450"/>
          <p14:tracePt t="206655" x="6337300" y="2978150"/>
          <p14:tracePt t="206672" x="6330950" y="2984500"/>
          <p14:tracePt t="206688" x="6318250" y="3003550"/>
          <p14:tracePt t="206705" x="6292850" y="3028950"/>
          <p14:tracePt t="206722" x="6280150" y="3054350"/>
          <p14:tracePt t="206738" x="6267450" y="3086100"/>
          <p14:tracePt t="206755" x="6267450" y="3124200"/>
          <p14:tracePt t="206772" x="6280150" y="3162300"/>
          <p14:tracePt t="206788" x="6305550" y="3181350"/>
          <p14:tracePt t="206805" x="6330950" y="3194050"/>
          <p14:tracePt t="206822" x="6381750" y="3194050"/>
          <p14:tracePt t="206838" x="6445250" y="3194050"/>
          <p14:tracePt t="206855" x="6502400" y="3168650"/>
          <p14:tracePt t="206871" x="6527800" y="3143250"/>
          <p14:tracePt t="206888" x="6559550" y="3105150"/>
          <p14:tracePt t="206905" x="6578600" y="3073400"/>
          <p14:tracePt t="206922" x="6578600" y="3003550"/>
          <p14:tracePt t="206938" x="6565900" y="2971800"/>
          <p14:tracePt t="206955" x="6546850" y="2946400"/>
          <p14:tracePt t="206971" x="6515100" y="2933700"/>
          <p14:tracePt t="206988" x="6477000" y="2921000"/>
          <p14:tracePt t="207005" x="6432550" y="2921000"/>
          <p14:tracePt t="207021" x="6375400" y="2927350"/>
          <p14:tracePt t="207038" x="6324600" y="2946400"/>
          <p14:tracePt t="207055" x="6286500" y="2959100"/>
          <p14:tracePt t="207071" x="6267450" y="2990850"/>
          <p14:tracePt t="207088" x="6261100" y="3028950"/>
          <p14:tracePt t="207105" x="6261100" y="3067050"/>
          <p14:tracePt t="207121" x="6267450" y="3098800"/>
          <p14:tracePt t="207138" x="6280150" y="3111500"/>
          <p14:tracePt t="207155" x="6299200" y="3117850"/>
          <p14:tracePt t="207172" x="6324600" y="3117850"/>
          <p14:tracePt t="207188" x="6330950" y="3117850"/>
          <p14:tracePt t="207205" x="6337300" y="3098800"/>
          <p14:tracePt t="207221" x="6343650" y="3086100"/>
          <p14:tracePt t="207320" x="6343650" y="3092450"/>
          <p14:tracePt t="207337" x="6343650" y="3105150"/>
          <p14:tracePt t="207345" x="6343650" y="3117850"/>
          <p14:tracePt t="207354" x="6343650" y="3130550"/>
          <p14:tracePt t="207371" x="6343650" y="3162300"/>
          <p14:tracePt t="207388" x="6350000" y="3194050"/>
          <p14:tracePt t="207404" x="6369050" y="3244850"/>
          <p14:tracePt t="207421" x="6375400" y="3257550"/>
          <p14:tracePt t="207438" x="6375400" y="3263900"/>
          <p14:tracePt t="207525" x="6375400" y="3270250"/>
          <p14:tracePt t="207539" x="6375400" y="3282950"/>
          <p14:tracePt t="207555" x="6375400" y="3289300"/>
          <p14:tracePt t="207563" x="6375400" y="3295650"/>
          <p14:tracePt t="207571" x="6369050" y="3295650"/>
          <p14:tracePt t="207587" x="6362700" y="3308350"/>
          <p14:tracePt t="207604" x="6356350" y="3321050"/>
          <p14:tracePt t="207621" x="6356350" y="3333750"/>
          <p14:tracePt t="207638" x="6356350" y="3340100"/>
          <p14:tracePt t="207654" x="6356350" y="3346450"/>
          <p14:tracePt t="207671" x="6356350" y="3359150"/>
          <p14:tracePt t="207688" x="6362700" y="3384550"/>
          <p14:tracePt t="207704" x="6394450" y="3429000"/>
          <p14:tracePt t="207721" x="6413500" y="3441700"/>
          <p14:tracePt t="207737" x="6432550" y="3448050"/>
          <p14:tracePt t="207754" x="6438900" y="3454400"/>
          <p14:tracePt t="208180" x="6438900" y="3467100"/>
          <p14:tracePt t="208197" x="6438900" y="3473450"/>
          <p14:tracePt t="208210" x="6432550" y="3486150"/>
          <p14:tracePt t="208219" x="6426200" y="3492500"/>
          <p14:tracePt t="208227" x="6426200" y="3498850"/>
          <p14:tracePt t="208237" x="6419850" y="3505200"/>
          <p14:tracePt t="208254" x="6413500" y="3505200"/>
          <p14:tracePt t="208270" x="6407150" y="3505200"/>
          <p14:tracePt t="208287" x="6400800" y="3505200"/>
          <p14:tracePt t="208329" x="6400800" y="3498850"/>
          <p14:tracePt t="208337" x="6394450" y="3479800"/>
          <p14:tracePt t="208345" x="6394450" y="3467100"/>
          <p14:tracePt t="208354" x="6394450" y="3454400"/>
          <p14:tracePt t="208370" x="6394450" y="3422650"/>
          <p14:tracePt t="208387" x="6394450" y="3390900"/>
          <p14:tracePt t="208404" x="6394450" y="3346450"/>
          <p14:tracePt t="208420" x="6394450" y="3295650"/>
          <p14:tracePt t="208437" x="6394450" y="3263900"/>
          <p14:tracePt t="208454" x="6394450" y="3213100"/>
          <p14:tracePt t="208470" x="6388100" y="3187700"/>
          <p14:tracePt t="208487" x="6381750" y="3168650"/>
          <p14:tracePt t="208504" x="6362700" y="3136900"/>
          <p14:tracePt t="208520" x="6356350" y="3124200"/>
          <p14:tracePt t="208537" x="6343650" y="3098800"/>
          <p14:tracePt t="208554" x="6330950" y="3092450"/>
          <p14:tracePt t="208570" x="6324600" y="3086100"/>
          <p14:tracePt t="208587" x="6311900" y="3073400"/>
          <p14:tracePt t="208603" x="6305550" y="3073400"/>
          <p14:tracePt t="208620" x="6299200" y="3073400"/>
          <p14:tracePt t="208637" x="6292850" y="3073400"/>
          <p14:tracePt t="208670" x="6286500" y="3073400"/>
          <p14:tracePt t="208687" x="6273800" y="3086100"/>
          <p14:tracePt t="208703" x="6267450" y="3098800"/>
          <p14:tracePt t="208720" x="6254750" y="3111500"/>
          <p14:tracePt t="208737" x="6248400" y="3124200"/>
          <p14:tracePt t="208753" x="6242050" y="3143250"/>
          <p14:tracePt t="208770" x="6235700" y="3162300"/>
          <p14:tracePt t="208787" x="6235700" y="3168650"/>
          <p14:tracePt t="208804" x="6229350" y="3175000"/>
          <p14:tracePt t="208820" x="6229350" y="3187700"/>
          <p14:tracePt t="208837" x="6229350" y="3206750"/>
          <p14:tracePt t="208870" x="6229350" y="3213100"/>
          <p14:tracePt t="208931" x="6223000" y="3219450"/>
          <p14:tracePt t="208953" x="6223000" y="3225800"/>
          <p14:tracePt t="208969" x="6223000" y="3232150"/>
          <p14:tracePt t="208977" x="6216650" y="3232150"/>
          <p14:tracePt t="208986" x="6216650" y="3238500"/>
          <p14:tracePt t="209003" x="6216650" y="3244850"/>
          <p14:tracePt t="209020" x="6216650" y="3251200"/>
          <p14:tracePt t="209036" x="6216650" y="3263900"/>
          <p14:tracePt t="209053" x="6216650" y="3270250"/>
          <p14:tracePt t="209251" x="6216650" y="3276600"/>
          <p14:tracePt t="209275" x="6216650" y="3289300"/>
          <p14:tracePt t="209297" x="6216650" y="3295650"/>
          <p14:tracePt t="209665" x="6223000" y="3295650"/>
          <p14:tracePt t="209821" x="6216650" y="3295650"/>
          <p14:tracePt t="209829" x="6210300" y="3295650"/>
          <p14:tracePt t="209845" x="6203950" y="3295650"/>
          <p14:tracePt t="209859" x="6197600" y="3295650"/>
          <p14:tracePt t="209869" x="6191250" y="3289300"/>
          <p14:tracePt t="209886" x="6178550" y="3289300"/>
          <p14:tracePt t="209919" x="6172200" y="3282950"/>
          <p14:tracePt t="209952" x="6153150" y="3282950"/>
          <p14:tracePt t="209969" x="6146800" y="3282950"/>
          <p14:tracePt t="209986" x="6140450" y="3282950"/>
          <p14:tracePt t="210002" x="6140450" y="3276600"/>
          <p14:tracePt t="210019" x="6127750" y="3270250"/>
          <p14:tracePt t="210036" x="6102350" y="3270250"/>
          <p14:tracePt t="210052" x="6083300" y="3263900"/>
          <p14:tracePt t="210069" x="6070600" y="3263900"/>
          <p14:tracePt t="210086" x="6064250" y="3263900"/>
          <p14:tracePt t="210102" x="6051550" y="3263900"/>
          <p14:tracePt t="210119" x="6045200" y="3263900"/>
          <p14:tracePt t="210152" x="6038850" y="3257550"/>
          <p14:tracePt t="210169" x="6026150" y="3257550"/>
          <p14:tracePt t="210186" x="6019800" y="3257550"/>
          <p14:tracePt t="210202" x="6013450" y="3257550"/>
          <p14:tracePt t="210258" x="6007100" y="3257550"/>
          <p14:tracePt t="210267" x="6000750" y="3257550"/>
          <p14:tracePt t="210280" x="5994400" y="3263900"/>
          <p14:tracePt t="210297" x="5988050" y="3263900"/>
          <p14:tracePt t="210305" x="5988050" y="3270250"/>
          <p14:tracePt t="210319" x="5981700" y="3276600"/>
          <p14:tracePt t="210336" x="5969000" y="3282950"/>
          <p14:tracePt t="210352" x="5956300" y="3308350"/>
          <p14:tracePt t="210369" x="5949950" y="3314700"/>
          <p14:tracePt t="210385" x="5943600" y="3340100"/>
          <p14:tracePt t="210402" x="5937250" y="3352800"/>
          <p14:tracePt t="210419" x="5930900" y="3365500"/>
          <p14:tracePt t="210436" x="5930900" y="3384550"/>
          <p14:tracePt t="210469" x="5924550" y="3397250"/>
          <p14:tracePt t="210899" x="5930900" y="3390900"/>
          <p14:tracePt t="210915" x="5937250" y="3390900"/>
          <p14:tracePt t="210939" x="5943600" y="3390900"/>
          <p14:tracePt t="210944" x="5943600" y="3384550"/>
          <p14:tracePt t="210961" x="5949950" y="3384550"/>
          <p14:tracePt t="210985" x="5956300" y="3384550"/>
          <p14:tracePt t="211016" x="5962650" y="3384550"/>
          <p14:tracePt t="211251" x="5956300" y="3390900"/>
          <p14:tracePt t="211259" x="5956300" y="3403600"/>
          <p14:tracePt t="211268" x="5943600" y="3416300"/>
          <p14:tracePt t="211285" x="5930900" y="3441700"/>
          <p14:tracePt t="211301" x="5905500" y="3498850"/>
          <p14:tracePt t="211318" x="5886450" y="3524250"/>
          <p14:tracePt t="211335" x="5873750" y="3549650"/>
          <p14:tracePt t="211352" x="5867400" y="3613150"/>
          <p14:tracePt t="211368" x="5867400" y="3644900"/>
          <p14:tracePt t="211385" x="5867400" y="3663950"/>
          <p14:tracePt t="211401" x="5873750" y="3695700"/>
          <p14:tracePt t="211418" x="5880100" y="3721100"/>
          <p14:tracePt t="211435" x="5892800" y="3740150"/>
          <p14:tracePt t="211451" x="5911850" y="3765550"/>
          <p14:tracePt t="211468" x="5911850" y="3784600"/>
          <p14:tracePt t="211485" x="5943600" y="3822700"/>
          <p14:tracePt t="211501" x="5956300" y="3854450"/>
          <p14:tracePt t="211518" x="5962650" y="3879850"/>
          <p14:tracePt t="211534" x="5962650" y="3911600"/>
          <p14:tracePt t="211551" x="5975350" y="3956050"/>
          <p14:tracePt t="211568" x="5988050" y="4000500"/>
          <p14:tracePt t="211571" x="5988050" y="4025900"/>
          <p14:tracePt t="211584" x="5988050" y="4038600"/>
          <p14:tracePt t="211601" x="5988050" y="4064000"/>
          <p14:tracePt t="212023"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La commission populaire d’examen des décisions de classement sans suite (</a:t>
            </a:r>
            <a:r>
              <a:rPr lang="ja-JP" altLang="fr-FR" b="1" dirty="0" smtClean="0">
                <a:latin typeface="MS Gothic" pitchFamily="49" charset="-128"/>
                <a:ea typeface="MS Gothic" pitchFamily="49" charset="-128"/>
              </a:rPr>
              <a:t>検</a:t>
            </a:r>
            <a:r>
              <a:rPr lang="ja-JP" altLang="fr-FR" b="1" dirty="0">
                <a:latin typeface="MS Gothic" pitchFamily="49" charset="-128"/>
                <a:ea typeface="MS Gothic" pitchFamily="49" charset="-128"/>
              </a:rPr>
              <a:t>察審査</a:t>
            </a:r>
            <a:r>
              <a:rPr lang="ja-JP" altLang="fr-FR" b="1" dirty="0" smtClean="0">
                <a:latin typeface="MS Gothic" pitchFamily="49" charset="-128"/>
                <a:ea typeface="MS Gothic" pitchFamily="49" charset="-128"/>
              </a:rPr>
              <a:t>会</a:t>
            </a:r>
            <a:r>
              <a:rPr lang="fr-FR" altLang="ja-JP" b="1" dirty="0" smtClean="0">
                <a:latin typeface="MS Gothic" pitchFamily="49" charset="-128"/>
                <a:ea typeface="MS Gothic" pitchFamily="49" charset="-128"/>
              </a:rPr>
              <a:t>)</a:t>
            </a:r>
            <a:r>
              <a:rPr lang="fr-FR" altLang="ja-JP" b="1" dirty="0" smtClean="0"/>
              <a:t> </a:t>
            </a:r>
            <a:endParaRPr lang="fr-FR" dirty="0"/>
          </a:p>
        </p:txBody>
      </p:sp>
      <p:sp>
        <p:nvSpPr>
          <p:cNvPr id="3" name="Espace réservé du contenu 2"/>
          <p:cNvSpPr>
            <a:spLocks noGrp="1"/>
          </p:cNvSpPr>
          <p:nvPr>
            <p:ph idx="1"/>
          </p:nvPr>
        </p:nvSpPr>
        <p:spPr>
          <a:xfrm>
            <a:off x="0" y="1916832"/>
            <a:ext cx="9144000" cy="1797918"/>
          </a:xfrm>
        </p:spPr>
        <p:txBody>
          <a:bodyPr anchor="t">
            <a:normAutofit fontScale="85000" lnSpcReduction="10000"/>
          </a:bodyPr>
          <a:lstStyle/>
          <a:p>
            <a:pPr>
              <a:buFont typeface="Wingdings" panose="05000000000000000000" pitchFamily="2" charset="2"/>
              <a:buChar char="v"/>
              <a:tabLst>
                <a:tab pos="1168400" algn="l"/>
              </a:tabLst>
            </a:pPr>
            <a:r>
              <a:rPr lang="ja-JP" altLang="fr-FR" b="1" dirty="0">
                <a:solidFill>
                  <a:schemeClr val="accent2"/>
                </a:solidFill>
                <a:latin typeface="MS Gothic" pitchFamily="49" charset="-128"/>
                <a:ea typeface="MS Gothic" pitchFamily="49" charset="-128"/>
              </a:rPr>
              <a:t>検察審査会</a:t>
            </a:r>
            <a:r>
              <a:rPr lang="fr-FR" altLang="ja-JP" b="1" dirty="0"/>
              <a:t> : </a:t>
            </a:r>
            <a:r>
              <a:rPr lang="fr-FR" altLang="ja-JP" dirty="0" smtClean="0"/>
              <a:t>Commission </a:t>
            </a:r>
            <a:r>
              <a:rPr lang="fr-FR" altLang="ja-JP" dirty="0"/>
              <a:t>populaire qui étudie les cas où le procureur a </a:t>
            </a:r>
            <a:r>
              <a:rPr lang="fr-FR" altLang="ja-JP" dirty="0">
                <a:solidFill>
                  <a:schemeClr val="accent2"/>
                </a:solidFill>
              </a:rPr>
              <a:t>abandonné les poursuites </a:t>
            </a:r>
            <a:r>
              <a:rPr lang="fr-FR" altLang="ja-JP" dirty="0"/>
              <a:t>(</a:t>
            </a:r>
            <a:r>
              <a:rPr lang="ja-JP" altLang="fr-FR" sz="1400" dirty="0">
                <a:solidFill>
                  <a:schemeClr val="accent2"/>
                </a:solidFill>
              </a:rPr>
              <a:t>不起訴処分</a:t>
            </a:r>
            <a:r>
              <a:rPr lang="fr-FR" altLang="ja-JP" dirty="0" smtClean="0"/>
              <a:t>)</a:t>
            </a:r>
          </a:p>
          <a:p>
            <a:pPr lvl="1">
              <a:buFont typeface="Wingdings" panose="05000000000000000000" pitchFamily="2" charset="2"/>
              <a:buChar char="v"/>
              <a:tabLst>
                <a:tab pos="1168400" algn="l"/>
              </a:tabLst>
            </a:pPr>
            <a:r>
              <a:rPr lang="fr-FR" altLang="ja-JP" dirty="0" smtClean="0">
                <a:sym typeface="Wingdings" pitchFamily="2" charset="2"/>
              </a:rPr>
              <a:t>/!\ En France, on entend aussi parler de non-lieu. C’est différent d’un classement sans suite car c’est </a:t>
            </a:r>
            <a:r>
              <a:rPr lang="fr-FR" altLang="ja-JP" dirty="0">
                <a:sym typeface="Wingdings" pitchFamily="2" charset="2"/>
              </a:rPr>
              <a:t>le juge </a:t>
            </a:r>
            <a:r>
              <a:rPr lang="fr-FR" altLang="ja-JP" dirty="0" smtClean="0">
                <a:sym typeface="Wingdings" pitchFamily="2" charset="2"/>
              </a:rPr>
              <a:t>d’instruction (qui n’existe pas au Japon) </a:t>
            </a:r>
            <a:r>
              <a:rPr lang="fr-FR" altLang="ja-JP" dirty="0">
                <a:sym typeface="Wingdings" pitchFamily="2" charset="2"/>
              </a:rPr>
              <a:t>qui prend la décision d’abandonner l’action </a:t>
            </a:r>
            <a:r>
              <a:rPr lang="fr-FR" altLang="ja-JP" dirty="0" smtClean="0">
                <a:sym typeface="Wingdings" pitchFamily="2" charset="2"/>
              </a:rPr>
              <a:t>judiciaire.</a:t>
            </a:r>
            <a:endParaRPr lang="fr-FR" altLang="ja-JP" dirty="0">
              <a:sym typeface="Wingdings" pitchFamily="2" charset="2"/>
            </a:endParaRPr>
          </a:p>
          <a:p>
            <a:pPr>
              <a:buFont typeface="Wingdings" panose="05000000000000000000" pitchFamily="2" charset="2"/>
              <a:buChar char="v"/>
              <a:tabLst>
                <a:tab pos="1168400" algn="l"/>
              </a:tabLst>
            </a:pPr>
            <a:r>
              <a:rPr lang="fr-FR" altLang="ja-JP" dirty="0" smtClean="0"/>
              <a:t>Il existe aussi une </a:t>
            </a:r>
            <a:r>
              <a:rPr lang="fr-FR" dirty="0" smtClean="0"/>
              <a:t>procédure de recours en abus </a:t>
            </a:r>
            <a:r>
              <a:rPr lang="fr-FR" dirty="0"/>
              <a:t>de droit prévue par </a:t>
            </a:r>
            <a:r>
              <a:rPr lang="fr-FR" dirty="0" smtClean="0"/>
              <a:t>l’alinéa premier de l’article 262 du CPP </a:t>
            </a:r>
            <a:br>
              <a:rPr lang="fr-FR" dirty="0" smtClean="0"/>
            </a:br>
            <a:r>
              <a:rPr lang="fr-FR" dirty="0" smtClean="0"/>
              <a:t>(</a:t>
            </a:r>
            <a:r>
              <a:rPr lang="ja-JP" altLang="fr-FR" b="1" dirty="0">
                <a:solidFill>
                  <a:schemeClr val="accent2"/>
                </a:solidFill>
              </a:rPr>
              <a:t>付審判制</a:t>
            </a:r>
            <a:r>
              <a:rPr lang="ja-JP" altLang="fr-FR" b="1" dirty="0" smtClean="0">
                <a:solidFill>
                  <a:schemeClr val="accent2"/>
                </a:solidFill>
              </a:rPr>
              <a:t>度</a:t>
            </a:r>
            <a:r>
              <a:rPr lang="fr-FR" altLang="ja-JP" b="1" dirty="0" smtClean="0"/>
              <a:t>)</a:t>
            </a:r>
            <a:r>
              <a:rPr lang="fr-FR" dirty="0" smtClean="0"/>
              <a:t> </a:t>
            </a:r>
            <a:r>
              <a:rPr lang="fr-FR" dirty="0"/>
              <a:t>et qui permet à n'importe quel citoyen qui s'estime </a:t>
            </a:r>
            <a:r>
              <a:rPr lang="fr-FR" dirty="0">
                <a:solidFill>
                  <a:schemeClr val="accent2"/>
                </a:solidFill>
              </a:rPr>
              <a:t>victime d'un abus de droit </a:t>
            </a:r>
            <a:r>
              <a:rPr lang="fr-FR" dirty="0"/>
              <a:t> commis par un </a:t>
            </a:r>
            <a:r>
              <a:rPr lang="fr-FR" dirty="0">
                <a:solidFill>
                  <a:schemeClr val="accent2"/>
                </a:solidFill>
              </a:rPr>
              <a:t>fonctionnaire</a:t>
            </a:r>
            <a:r>
              <a:rPr lang="fr-FR" dirty="0"/>
              <a:t> </a:t>
            </a:r>
            <a:r>
              <a:rPr lang="fr-FR" dirty="0" smtClean="0"/>
              <a:t>(art. 193 – 196 CP) de </a:t>
            </a:r>
            <a:r>
              <a:rPr lang="fr-FR" dirty="0"/>
              <a:t>saisir </a:t>
            </a:r>
            <a:r>
              <a:rPr lang="fr-FR" dirty="0">
                <a:solidFill>
                  <a:schemeClr val="accent2"/>
                </a:solidFill>
              </a:rPr>
              <a:t>directement le tribunal </a:t>
            </a:r>
            <a:r>
              <a:rPr lang="fr-FR" dirty="0"/>
              <a:t>d'une décision de </a:t>
            </a:r>
            <a:r>
              <a:rPr lang="fr-FR" dirty="0">
                <a:solidFill>
                  <a:schemeClr val="accent2"/>
                </a:solidFill>
              </a:rPr>
              <a:t>classement sans suite</a:t>
            </a:r>
            <a:r>
              <a:rPr lang="fr-FR" dirty="0"/>
              <a:t>.</a:t>
            </a:r>
            <a:endParaRPr lang="fr-FR" altLang="zh-TW" dirty="0"/>
          </a:p>
          <a:p>
            <a:pPr>
              <a:buFont typeface="Wingdings" panose="05000000000000000000" pitchFamily="2" charset="2"/>
              <a:buChar char="v"/>
            </a:pPr>
            <a:endParaRPr lang="fr-FR" dirty="0"/>
          </a:p>
        </p:txBody>
      </p:sp>
      <p:pic>
        <p:nvPicPr>
          <p:cNvPr id="1026" name="Picture 2" descr="https://www.city.kuwana.lg.jp/images/content/10305/senkyo_kensatsu.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8" y="3714750"/>
            <a:ext cx="6076950"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118907" y="3860779"/>
            <a:ext cx="3088153" cy="369332"/>
          </a:xfrm>
          <a:prstGeom prst="rect">
            <a:avLst/>
          </a:prstGeom>
        </p:spPr>
        <p:txBody>
          <a:bodyPr wrap="none">
            <a:spAutoFit/>
          </a:bodyPr>
          <a:lstStyle/>
          <a:p>
            <a:r>
              <a:rPr lang="fr-FR" dirty="0">
                <a:hlinkClick r:id="rId4"/>
              </a:rPr>
              <a:t>http://www.courts.go.jp/kensin/</a:t>
            </a:r>
            <a:endParaRPr lang="fr-FR" dirty="0"/>
          </a:p>
        </p:txBody>
      </p:sp>
      <p:pic>
        <p:nvPicPr>
          <p:cNvPr id="8" name="Picture 2" descr="http://www.kontec.com/ken/ken0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3558" y="4509555"/>
            <a:ext cx="3371850" cy="22955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65005206"/>
      </p:ext>
    </p:extLst>
  </p:cSld>
  <p:clrMapOvr>
    <a:masterClrMapping/>
  </p:clrMapOvr>
  <p:transition spd="slow" advTm="24571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Picture 4" descr="説明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84"/>
            <a:ext cx="9144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592744"/>
      </p:ext>
    </p:extLst>
  </p:cSld>
  <p:clrMapOvr>
    <a:masterClrMapping/>
  </p:clrMapOvr>
  <p:transition spd="slow" advTm="256109">
    <p:push dir="u"/>
  </p:transition>
  <p:timing>
    <p:tnLst>
      <p:par>
        <p:cTn id="1" dur="indefinite" restart="never" nodeType="tmRoot"/>
      </p:par>
    </p:tnLst>
  </p:timing>
  <p:extLst mod="1">
    <p:ext uri="{3A86A75C-4F4B-4683-9AE1-C65F6400EC91}">
      <p14:laserTraceLst xmlns:p14="http://schemas.microsoft.com/office/powerpoint/2010/main">
        <p14:tracePtLst>
          <p14:tracePt t="6306" x="4902200" y="4362450"/>
          <p14:tracePt t="6376" x="4889500" y="4343400"/>
          <p14:tracePt t="6382" x="4857750" y="4324350"/>
          <p14:tracePt t="6393" x="4794250" y="4292600"/>
          <p14:tracePt t="6400" x="4737100" y="4260850"/>
          <p14:tracePt t="6417" x="4603750" y="4152900"/>
          <p14:tracePt t="6434" x="4235450" y="3898900"/>
          <p14:tracePt t="6454" x="3632200" y="3486150"/>
          <p14:tracePt t="6471" x="3238500" y="3213100"/>
          <p14:tracePt t="6487" x="2857500" y="2959100"/>
          <p14:tracePt t="6504" x="2597150" y="2711450"/>
          <p14:tracePt t="6518" x="2432050" y="2527300"/>
          <p14:tracePt t="6534" x="2330450" y="2393950"/>
          <p14:tracePt t="6551" x="2247900" y="2305050"/>
          <p14:tracePt t="6568" x="2184400" y="2235200"/>
          <p14:tracePt t="6584" x="2178050" y="2209800"/>
          <p14:tracePt t="6601" x="2171700" y="2197100"/>
          <p14:tracePt t="7265" x="2171700" y="2184400"/>
          <p14:tracePt t="7273" x="2178050" y="2171700"/>
          <p14:tracePt t="7283" x="2184400" y="2146300"/>
          <p14:tracePt t="7300" x="2209800" y="2095500"/>
          <p14:tracePt t="7317" x="2216150" y="2012950"/>
          <p14:tracePt t="7333" x="2216150" y="1917700"/>
          <p14:tracePt t="7350" x="2203450" y="1803400"/>
          <p14:tracePt t="7367" x="2139950" y="1739900"/>
          <p14:tracePt t="7383" x="2070100" y="1644650"/>
          <p14:tracePt t="7400" x="1962150" y="1555750"/>
          <p14:tracePt t="7417" x="1841500" y="1473200"/>
          <p14:tracePt t="7433" x="1765300" y="1416050"/>
          <p14:tracePt t="7450" x="1689100" y="1371600"/>
          <p14:tracePt t="7467" x="1619250" y="1339850"/>
          <p14:tracePt t="7483" x="1555750" y="1314450"/>
          <p14:tracePt t="7501" x="1416050" y="1282700"/>
          <p14:tracePt t="7517" x="1346200" y="1270000"/>
          <p14:tracePt t="7533" x="1308100" y="1270000"/>
          <p14:tracePt t="7550" x="1282700" y="1270000"/>
          <p14:tracePt t="7567" x="1270000" y="1282700"/>
          <p14:tracePt t="7583" x="1263650" y="1320800"/>
          <p14:tracePt t="7600" x="1263650" y="1409700"/>
          <p14:tracePt t="7617" x="1289050" y="1517650"/>
          <p14:tracePt t="7633" x="1327150" y="1606550"/>
          <p14:tracePt t="7650" x="1397000" y="1689100"/>
          <p14:tracePt t="7666" x="1454150" y="1714500"/>
          <p14:tracePt t="7683" x="1511300" y="1733550"/>
          <p14:tracePt t="7700" x="1543050" y="1733550"/>
          <p14:tracePt t="7716" x="1574800" y="1714500"/>
          <p14:tracePt t="7733" x="1581150" y="1689100"/>
          <p14:tracePt t="7751" x="1574800" y="1581150"/>
          <p14:tracePt t="7766" x="1536700" y="1504950"/>
          <p14:tracePt t="7783" x="1428750" y="1422400"/>
          <p14:tracePt t="7800" x="1339850" y="1358900"/>
          <p14:tracePt t="7816" x="1238250" y="1327150"/>
          <p14:tracePt t="7833" x="1143000" y="1314450"/>
          <p14:tracePt t="7850" x="1060450" y="1314450"/>
          <p14:tracePt t="7866" x="977900" y="1377950"/>
          <p14:tracePt t="7883" x="946150" y="1422400"/>
          <p14:tracePt t="7900" x="933450" y="1485900"/>
          <p14:tracePt t="7916" x="933450" y="1555750"/>
          <p14:tracePt t="7933" x="946150" y="1625600"/>
          <p14:tracePt t="7950" x="990600" y="1695450"/>
          <p14:tracePt t="7966" x="1041400" y="1739900"/>
          <p14:tracePt t="7983" x="1079500" y="1758950"/>
          <p14:tracePt t="7999" x="1111250" y="1778000"/>
          <p14:tracePt t="8016" x="1143000" y="1778000"/>
          <p14:tracePt t="8033" x="1149350" y="1752600"/>
          <p14:tracePt t="8049" x="1149350" y="1708150"/>
          <p14:tracePt t="8066" x="1149350" y="1676400"/>
          <p14:tracePt t="8083" x="1111250" y="1600200"/>
          <p14:tracePt t="8099" x="1060450" y="1524000"/>
          <p14:tracePt t="8117" x="933450" y="1435100"/>
          <p14:tracePt t="8133" x="831850" y="1390650"/>
          <p14:tracePt t="8149" x="717550" y="1377950"/>
          <p14:tracePt t="8166" x="685800" y="1377950"/>
          <p14:tracePt t="8183" x="660400" y="1403350"/>
          <p14:tracePt t="8199" x="641350" y="1441450"/>
          <p14:tracePt t="8216" x="635000" y="1479550"/>
          <p14:tracePt t="8233" x="635000" y="1517650"/>
          <p14:tracePt t="8249" x="641350" y="1543050"/>
          <p14:tracePt t="8266" x="685800" y="1574800"/>
          <p14:tracePt t="8283" x="736600" y="1587500"/>
          <p14:tracePt t="8299" x="768350" y="1587500"/>
          <p14:tracePt t="8316" x="812800" y="1568450"/>
          <p14:tracePt t="8333" x="863600" y="1524000"/>
          <p14:tracePt t="8349" x="889000" y="1441450"/>
          <p14:tracePt t="8367" x="882650" y="1352550"/>
          <p14:tracePt t="8383" x="825500" y="1270000"/>
          <p14:tracePt t="8399" x="698500" y="1206500"/>
          <p14:tracePt t="8416" x="577850" y="1174750"/>
          <p14:tracePt t="8432" x="450850" y="1155700"/>
          <p14:tracePt t="8449" x="311150" y="1155700"/>
          <p14:tracePt t="8466" x="190500" y="1181100"/>
          <p14:tracePt t="8482" x="133350" y="1219200"/>
          <p14:tracePt t="8499" x="107950" y="1244600"/>
          <p14:tracePt t="8516" x="101600" y="1301750"/>
          <p14:tracePt t="8532" x="139700" y="1377950"/>
          <p14:tracePt t="8549" x="209550" y="1454150"/>
          <p14:tracePt t="8566" x="311150" y="1517650"/>
          <p14:tracePt t="8583" x="431800" y="1587500"/>
          <p14:tracePt t="8599" x="527050" y="1625600"/>
          <p14:tracePt t="8616" x="565150" y="1625600"/>
          <p14:tracePt t="8633" x="571500" y="1625600"/>
          <p14:tracePt t="8666" x="571500" y="1612900"/>
          <p14:tracePt t="8671" x="571500" y="1593850"/>
          <p14:tracePt t="8682" x="558800" y="1587500"/>
          <p14:tracePt t="8699" x="527050" y="1555750"/>
          <p14:tracePt t="8716" x="463550" y="1524000"/>
          <p14:tracePt t="8732" x="431800" y="1524000"/>
          <p14:tracePt t="8749" x="387350" y="1524000"/>
          <p14:tracePt t="8766" x="349250" y="1524000"/>
          <p14:tracePt t="8782" x="330200" y="1524000"/>
          <p14:tracePt t="8851" x="330200" y="1517650"/>
          <p14:tracePt t="8859" x="323850" y="1498600"/>
          <p14:tracePt t="8868" x="323850" y="1485900"/>
          <p14:tracePt t="8884" x="323850" y="1473200"/>
          <p14:tracePt t="8899" x="311150" y="1435100"/>
          <p14:tracePt t="8915" x="285750" y="1358900"/>
          <p14:tracePt t="8932" x="260350" y="1295400"/>
          <p14:tracePt t="8949" x="241300" y="1231900"/>
          <p14:tracePt t="8965" x="222250" y="1187450"/>
          <p14:tracePt t="8982" x="222250" y="1149350"/>
          <p14:tracePt t="8999" x="228600" y="1123950"/>
          <p14:tracePt t="9015" x="241300" y="1092200"/>
          <p14:tracePt t="9032" x="273050" y="1054100"/>
          <p14:tracePt t="9049" x="298450" y="1028700"/>
          <p14:tracePt t="9065" x="349250" y="990600"/>
          <p14:tracePt t="9082" x="412750" y="958850"/>
          <p14:tracePt t="9099" x="457200" y="933450"/>
          <p14:tracePt t="9115" x="508000" y="882650"/>
          <p14:tracePt t="9133" x="520700" y="857250"/>
          <p14:tracePt t="9149" x="527050" y="844550"/>
          <p14:tracePt t="9165" x="533400" y="838200"/>
          <p14:tracePt t="9182" x="539750" y="838200"/>
          <p14:tracePt t="9198" x="546100" y="831850"/>
          <p14:tracePt t="9215" x="546100" y="825500"/>
          <p14:tracePt t="9248" x="552450" y="825500"/>
          <p14:tracePt t="9313" x="552450" y="819150"/>
          <p14:tracePt t="9367" x="552450" y="825500"/>
          <p14:tracePt t="9375" x="552450" y="850900"/>
          <p14:tracePt t="9384" x="552450" y="889000"/>
          <p14:tracePt t="9398" x="552450" y="1003300"/>
          <p14:tracePt t="9415" x="565150" y="1111250"/>
          <p14:tracePt t="9432" x="584200" y="1181100"/>
          <p14:tracePt t="9448" x="590550" y="1257300"/>
          <p14:tracePt t="9465" x="596900" y="1346200"/>
          <p14:tracePt t="9481" x="596900" y="1441450"/>
          <p14:tracePt t="9498" x="584200" y="1530350"/>
          <p14:tracePt t="9515" x="577850" y="1625600"/>
          <p14:tracePt t="9532" x="565150" y="1644650"/>
          <p14:tracePt t="9548" x="565150" y="1651000"/>
          <p14:tracePt t="9601" x="558800" y="1657350"/>
          <p14:tracePt t="9711" x="558800" y="1663700"/>
          <p14:tracePt t="9727" x="558800" y="1670050"/>
          <p14:tracePt t="9843" x="552450" y="1676400"/>
          <p14:tracePt t="9851" x="552450" y="1689100"/>
          <p14:tracePt t="9859" x="552450" y="1701800"/>
          <p14:tracePt t="9868" x="552450" y="1714500"/>
          <p14:tracePt t="9881" x="552450" y="1733550"/>
          <p14:tracePt t="9898" x="552450" y="1765300"/>
          <p14:tracePt t="9915" x="558800" y="1778000"/>
          <p14:tracePt t="9931" x="565150" y="1784350"/>
          <p14:tracePt t="9948" x="571500" y="1790700"/>
          <p14:tracePt t="9965" x="584200" y="1790700"/>
          <p14:tracePt t="9981" x="590550" y="1803400"/>
          <p14:tracePt t="9998" x="596900" y="1809750"/>
          <p14:tracePt t="10015" x="609600" y="1822450"/>
          <p14:tracePt t="10031" x="635000" y="1847850"/>
          <p14:tracePt t="10048" x="660400" y="1854200"/>
          <p14:tracePt t="10064" x="679450" y="1866900"/>
          <p14:tracePt t="10081" x="692150" y="1866900"/>
          <p14:tracePt t="10098" x="730250" y="1885950"/>
          <p14:tracePt t="10114" x="762000" y="1898650"/>
          <p14:tracePt t="10131" x="812800" y="1917700"/>
          <p14:tracePt t="10147" x="889000" y="1943100"/>
          <p14:tracePt t="10164" x="1028700" y="1968500"/>
          <p14:tracePt t="10181" x="1187450" y="1974850"/>
          <p14:tracePt t="10198" x="1377950" y="1949450"/>
          <p14:tracePt t="10214" x="1479550" y="1943100"/>
          <p14:tracePt t="10231" x="1587500" y="1917700"/>
          <p14:tracePt t="10248" x="1670050" y="1873250"/>
          <p14:tracePt t="10264" x="1765300" y="1822450"/>
          <p14:tracePt t="10281" x="1816100" y="1790700"/>
          <p14:tracePt t="10298" x="1847850" y="1765300"/>
          <p14:tracePt t="10314" x="1879600" y="1746250"/>
          <p14:tracePt t="10331" x="1892300" y="1733550"/>
          <p14:tracePt t="10348" x="1898650" y="1708150"/>
          <p14:tracePt t="10364" x="1905000" y="1682750"/>
          <p14:tracePt t="10381" x="1911350" y="1657350"/>
          <p14:tracePt t="10397" x="1911350" y="1625600"/>
          <p14:tracePt t="10415" x="1917700" y="1593850"/>
          <p14:tracePt t="10431" x="1936750" y="1562100"/>
          <p14:tracePt t="10448" x="1949450" y="1530350"/>
          <p14:tracePt t="10464" x="1968500" y="1498600"/>
          <p14:tracePt t="10481" x="1987550" y="1435100"/>
          <p14:tracePt t="10498" x="2006600" y="1358900"/>
          <p14:tracePt t="10514" x="2019300" y="1308100"/>
          <p14:tracePt t="10531" x="2025650" y="1257300"/>
          <p14:tracePt t="10547" x="2032000" y="1244600"/>
          <p14:tracePt t="10563" x="2044700" y="1231900"/>
          <p14:tracePt t="10580" x="2044700" y="1225550"/>
          <p14:tracePt t="10597" x="2051050" y="1219200"/>
          <p14:tracePt t="10614" x="2057400" y="1212850"/>
          <p14:tracePt t="10631" x="2063750" y="1212850"/>
          <p14:tracePt t="10647" x="2076450" y="1206500"/>
          <p14:tracePt t="10665" x="2108200" y="1206500"/>
          <p14:tracePt t="10681" x="2114550" y="1206500"/>
          <p14:tracePt t="10698" x="2133600" y="1206500"/>
          <p14:tracePt t="10714" x="2146300" y="1206500"/>
          <p14:tracePt t="10731" x="2152650" y="1206500"/>
          <p14:tracePt t="10747" x="2152650" y="1212850"/>
          <p14:tracePt t="10797" x="2159000" y="1212850"/>
          <p14:tracePt t="10867" x="2159000" y="1219200"/>
          <p14:tracePt t="10875" x="2159000" y="1231900"/>
          <p14:tracePt t="10884" x="2146300" y="1244600"/>
          <p14:tracePt t="10897" x="2139950" y="1257300"/>
          <p14:tracePt t="10914" x="2127250" y="1276350"/>
          <p14:tracePt t="10930" x="2127250" y="1295400"/>
          <p14:tracePt t="10947" x="2120900" y="1295400"/>
          <p14:tracePt t="10963" x="2120900" y="1301750"/>
          <p14:tracePt t="10980" x="2120900" y="1308100"/>
          <p14:tracePt t="11391" x="2101850" y="1301750"/>
          <p14:tracePt t="11400" x="2082800" y="1301750"/>
          <p14:tracePt t="11407" x="2070100" y="1301750"/>
          <p14:tracePt t="11416" x="2063750" y="1301750"/>
          <p14:tracePt t="11430" x="2057400" y="1301750"/>
          <p14:tracePt t="11469" x="2038350" y="1314450"/>
          <p14:tracePt t="11477" x="2019300" y="1346200"/>
          <p14:tracePt t="11485" x="1993900" y="1371600"/>
          <p14:tracePt t="11509" x="1949450" y="1416050"/>
          <p14:tracePt t="11516" x="1746250" y="1701800"/>
          <p14:tracePt t="11530" x="1663700" y="1854200"/>
          <p14:tracePt t="11547" x="1606550" y="1974850"/>
          <p14:tracePt t="11563" x="1549400" y="2057400"/>
          <p14:tracePt t="11580" x="1504950" y="2108200"/>
          <p14:tracePt t="11597" x="1492250" y="2133600"/>
          <p14:tracePt t="11630" x="1492250" y="2146300"/>
          <p14:tracePt t="11647" x="1517650" y="2146300"/>
          <p14:tracePt t="11663" x="1600200" y="2152650"/>
          <p14:tracePt t="11680" x="1847850" y="2076450"/>
          <p14:tracePt t="11697" x="2032000" y="2006600"/>
          <p14:tracePt t="11713" x="2235200" y="1854200"/>
          <p14:tracePt t="11730" x="2374900" y="1739900"/>
          <p14:tracePt t="11747" x="2476500" y="1670050"/>
          <p14:tracePt t="11763" x="2546350" y="1625600"/>
          <p14:tracePt t="11780" x="2578100" y="1606550"/>
          <p14:tracePt t="11867" x="2565400" y="1644650"/>
          <p14:tracePt t="11875" x="2552700" y="1676400"/>
          <p14:tracePt t="11883" x="2533650" y="1727200"/>
          <p14:tracePt t="11896" x="2520950" y="1765300"/>
          <p14:tracePt t="11913" x="2476500" y="1866900"/>
          <p14:tracePt t="11930" x="2406650" y="2025650"/>
          <p14:tracePt t="11946" x="2400300" y="2101850"/>
          <p14:tracePt t="11963" x="2368550" y="2146300"/>
          <p14:tracePt t="11980" x="2368550" y="2178050"/>
          <p14:tracePt t="11996" x="2368550" y="2203450"/>
          <p14:tracePt t="12013" x="2374900" y="2216150"/>
          <p14:tracePt t="12031" x="2393950" y="2241550"/>
          <p14:tracePt t="12046" x="2432050" y="2241550"/>
          <p14:tracePt t="12063" x="2495550" y="2247900"/>
          <p14:tracePt t="12079" x="2578100" y="2247900"/>
          <p14:tracePt t="12096" x="2660650" y="2260600"/>
          <p14:tracePt t="12113" x="2768600" y="2273300"/>
          <p14:tracePt t="12129" x="2863850" y="2298700"/>
          <p14:tracePt t="12146" x="3009900" y="2349500"/>
          <p14:tracePt t="12163" x="3206750" y="2400300"/>
          <p14:tracePt t="12179" x="3302000" y="2413000"/>
          <p14:tracePt t="12196" x="3352800" y="2413000"/>
          <p14:tracePt t="12213" x="3371850" y="2413000"/>
          <p14:tracePt t="12229" x="3397250" y="2413000"/>
          <p14:tracePt t="12246" x="3409950" y="2406650"/>
          <p14:tracePt t="12263" x="3409950" y="2387600"/>
          <p14:tracePt t="12279" x="3409950" y="2343150"/>
          <p14:tracePt t="12297" x="3409950" y="2292350"/>
          <p14:tracePt t="12313" x="3409950" y="2247900"/>
          <p14:tracePt t="12329" x="3403600" y="2209800"/>
          <p14:tracePt t="12346" x="3403600" y="2178050"/>
          <p14:tracePt t="12363" x="3409950" y="2095500"/>
          <p14:tracePt t="12379" x="3422650" y="2006600"/>
          <p14:tracePt t="12396" x="3441700" y="1949450"/>
          <p14:tracePt t="12412" x="3454400" y="1924050"/>
          <p14:tracePt t="12429" x="3498850" y="1866900"/>
          <p14:tracePt t="12446" x="3517900" y="1841500"/>
          <p14:tracePt t="12462" x="3549650" y="1803400"/>
          <p14:tracePt t="12479" x="3581400" y="1771650"/>
          <p14:tracePt t="12496" x="3594100" y="1739900"/>
          <p14:tracePt t="12512" x="3606800" y="1701800"/>
          <p14:tracePt t="12529" x="3619500" y="1676400"/>
          <p14:tracePt t="12546" x="3619500" y="1638300"/>
          <p14:tracePt t="12563" x="3625850" y="1568450"/>
          <p14:tracePt t="12579" x="3625850" y="1543050"/>
          <p14:tracePt t="12596" x="3625850" y="1511300"/>
          <p14:tracePt t="12613" x="3613150" y="1498600"/>
          <p14:tracePt t="12629" x="3606800" y="1479550"/>
          <p14:tracePt t="12646" x="3594100" y="1473200"/>
          <p14:tracePt t="12663" x="3587750" y="1466850"/>
          <p14:tracePt t="12679" x="3568700" y="1447800"/>
          <p14:tracePt t="12696" x="3536950" y="1435100"/>
          <p14:tracePt t="12713" x="3511550" y="1422400"/>
          <p14:tracePt t="12729" x="3473450" y="1422400"/>
          <p14:tracePt t="12746" x="3416300" y="1422400"/>
          <p14:tracePt t="12762" x="3384550" y="1416050"/>
          <p14:tracePt t="12779" x="3340100" y="1416050"/>
          <p14:tracePt t="12795" x="3302000" y="1416050"/>
          <p14:tracePt t="12812" x="3270250" y="1428750"/>
          <p14:tracePt t="12829" x="3238500" y="1447800"/>
          <p14:tracePt t="12845" x="3219450" y="1479550"/>
          <p14:tracePt t="12862" x="3213100" y="1504950"/>
          <p14:tracePt t="12879" x="3200400" y="1543050"/>
          <p14:tracePt t="12895" x="3187700" y="1587500"/>
          <p14:tracePt t="12912" x="3187700" y="1657350"/>
          <p14:tracePt t="12929" x="3187700" y="1752600"/>
          <p14:tracePt t="12945" x="3194050" y="1816100"/>
          <p14:tracePt t="12962" x="3213100" y="1873250"/>
          <p14:tracePt t="12979" x="3244850" y="1924050"/>
          <p14:tracePt t="12995" x="3270250" y="1968500"/>
          <p14:tracePt t="13012" x="3302000" y="1981200"/>
          <p14:tracePt t="13029" x="3340100" y="1993900"/>
          <p14:tracePt t="13045" x="3390900" y="2006600"/>
          <p14:tracePt t="13062" x="3498850" y="2025650"/>
          <p14:tracePt t="13079" x="3568700" y="2032000"/>
          <p14:tracePt t="13095" x="3644900" y="2032000"/>
          <p14:tracePt t="13112" x="3740150" y="2032000"/>
          <p14:tracePt t="13129" x="3784600" y="2032000"/>
          <p14:tracePt t="13145" x="3841750" y="2032000"/>
          <p14:tracePt t="13162" x="3879850" y="2012950"/>
          <p14:tracePt t="13178" x="3924300" y="1936750"/>
          <p14:tracePt t="13195" x="3930650" y="1885950"/>
          <p14:tracePt t="13212" x="3930650" y="1822450"/>
          <p14:tracePt t="13229" x="3930650" y="1771650"/>
          <p14:tracePt t="13245" x="3917950" y="1733550"/>
          <p14:tracePt t="13262" x="3898900" y="1714500"/>
          <p14:tracePt t="13279" x="3886200" y="1695450"/>
          <p14:tracePt t="13295" x="3873500" y="1689100"/>
          <p14:tracePt t="13313" x="3860800" y="1689100"/>
          <p14:tracePt t="13328" x="3848100" y="1689100"/>
          <p14:tracePt t="13345" x="3810000" y="1708150"/>
          <p14:tracePt t="13362" x="3778250" y="1727200"/>
          <p14:tracePt t="13378" x="3759200" y="1758950"/>
          <p14:tracePt t="13395" x="3746500" y="1778000"/>
          <p14:tracePt t="13412" x="3740150" y="1797050"/>
          <p14:tracePt t="13429" x="3733800" y="1822450"/>
          <p14:tracePt t="13445" x="3733800" y="1841500"/>
          <p14:tracePt t="13462" x="3727450" y="1860550"/>
          <p14:tracePt t="13478" x="3727450" y="1879600"/>
          <p14:tracePt t="13512" x="3727450" y="1885950"/>
          <p14:tracePt t="13528" x="3721100" y="1892300"/>
          <p14:tracePt t="13545" x="3721100" y="1898650"/>
          <p14:tracePt t="13563" x="3721100" y="1905000"/>
          <p14:tracePt t="13578" x="3721100" y="1924050"/>
          <p14:tracePt t="13595" x="3721100" y="1936750"/>
          <p14:tracePt t="13612" x="3721100" y="1943100"/>
          <p14:tracePt t="13628" x="3714750" y="1955800"/>
          <p14:tracePt t="13645" x="3708400" y="1962150"/>
          <p14:tracePt t="13661" x="3702050" y="1974850"/>
          <p14:tracePt t="13678" x="3702050" y="1981200"/>
          <p14:tracePt t="13696" x="3702050" y="1987550"/>
          <p14:tracePt t="13711" x="3695700" y="1987550"/>
          <p14:tracePt t="13781" x="3695700" y="1993900"/>
          <p14:tracePt t="13798" x="3695700" y="2000250"/>
          <p14:tracePt t="13821" x="3695700" y="2006600"/>
          <p14:tracePt t="13851" x="3702050" y="2012950"/>
          <p14:tracePt t="14007" x="3695700" y="2012950"/>
          <p14:tracePt t="14015" x="3689350" y="2012950"/>
          <p14:tracePt t="14028" x="3683000" y="2012950"/>
          <p14:tracePt t="14044" x="3657600" y="2006600"/>
          <p14:tracePt t="14061" x="3632200" y="2000250"/>
          <p14:tracePt t="14078" x="3587750" y="1993900"/>
          <p14:tracePt t="14094" x="3568700" y="1993900"/>
          <p14:tracePt t="14111" x="3556000" y="1987550"/>
          <p14:tracePt t="14128" x="3536950" y="1987550"/>
          <p14:tracePt t="14144" x="3530600" y="1987550"/>
          <p14:tracePt t="14235" x="3530600" y="1981200"/>
          <p14:tracePt t="14243" x="3530600" y="1974850"/>
          <p14:tracePt t="14251" x="3543300" y="1974850"/>
          <p14:tracePt t="14261" x="3549650" y="1962150"/>
          <p14:tracePt t="14278" x="3568700" y="1936750"/>
          <p14:tracePt t="14294" x="3594100" y="1879600"/>
          <p14:tracePt t="14311" x="3619500" y="1822450"/>
          <p14:tracePt t="14328" x="3632200" y="1765300"/>
          <p14:tracePt t="14344" x="3657600" y="1657350"/>
          <p14:tracePt t="14361" x="3670300" y="1562100"/>
          <p14:tracePt t="14378" x="3695700" y="1485900"/>
          <p14:tracePt t="14394" x="3714750" y="1422400"/>
          <p14:tracePt t="14411" x="3727450" y="1377950"/>
          <p14:tracePt t="14427" x="3733800" y="1327150"/>
          <p14:tracePt t="14444" x="3740150" y="1295400"/>
          <p14:tracePt t="14461" x="3740150" y="1289050"/>
          <p14:tracePt t="14478" x="3740150" y="1282700"/>
          <p14:tracePt t="14494" x="3740150" y="1276350"/>
          <p14:tracePt t="14528" x="3733800" y="1270000"/>
          <p14:tracePt t="14544" x="3733800" y="1257300"/>
          <p14:tracePt t="14561" x="3733800" y="1250950"/>
          <p14:tracePt t="14577" x="3721100" y="1250950"/>
          <p14:tracePt t="14594" x="3714750" y="1244600"/>
          <p14:tracePt t="14735" x="3714750" y="1250950"/>
          <p14:tracePt t="14757" x="3714750" y="1257300"/>
          <p14:tracePt t="14765" x="3708400" y="1263650"/>
          <p14:tracePt t="14777" x="3702050" y="1270000"/>
          <p14:tracePt t="14794" x="3695700" y="1276350"/>
          <p14:tracePt t="14811" x="3683000" y="1308100"/>
          <p14:tracePt t="14827" x="3670300" y="1333500"/>
          <p14:tracePt t="14844" x="3638550" y="1384300"/>
          <p14:tracePt t="14860" x="3632200" y="1409700"/>
          <p14:tracePt t="14877" x="3625850" y="1441450"/>
          <p14:tracePt t="14894" x="3625850" y="1460500"/>
          <p14:tracePt t="14910" x="3625850" y="1466850"/>
          <p14:tracePt t="14944" x="3625850" y="1473200"/>
          <p14:tracePt t="14960" x="3632200" y="1473200"/>
          <p14:tracePt t="14977" x="3644900" y="1466850"/>
          <p14:tracePt t="14994" x="3657600" y="1447800"/>
          <p14:tracePt t="15010" x="3663950" y="1422400"/>
          <p14:tracePt t="15027" x="3663950" y="1384300"/>
          <p14:tracePt t="15044" x="3663950" y="1333500"/>
          <p14:tracePt t="15060" x="3651250" y="1295400"/>
          <p14:tracePt t="15077" x="3619500" y="1257300"/>
          <p14:tracePt t="15094" x="3562350" y="1219200"/>
          <p14:tracePt t="15110" x="3517900" y="1212850"/>
          <p14:tracePt t="15127" x="3454400" y="1200150"/>
          <p14:tracePt t="15143" x="3378200" y="1193800"/>
          <p14:tracePt t="15160" x="3295650" y="1193800"/>
          <p14:tracePt t="15177" x="3257550" y="1206500"/>
          <p14:tracePt t="15180" x="3238500" y="1206500"/>
          <p14:tracePt t="15193" x="3206750" y="1231900"/>
          <p14:tracePt t="15210" x="3124200" y="1257300"/>
          <p14:tracePt t="15227" x="3079750" y="1270000"/>
          <p14:tracePt t="15244" x="3067050" y="1276350"/>
          <p14:tracePt t="15260" x="3054350" y="1276350"/>
          <p14:tracePt t="15277" x="3041650" y="1276350"/>
          <p14:tracePt t="15343" x="3035300" y="1276350"/>
          <p14:tracePt t="15351" x="3016250" y="1270000"/>
          <p14:tracePt t="15360" x="3003550" y="1263650"/>
          <p14:tracePt t="15377" x="2965450" y="1250950"/>
          <p14:tracePt t="15393" x="2921000" y="1238250"/>
          <p14:tracePt t="15410" x="2882900" y="1225550"/>
          <p14:tracePt t="15427" x="2794000" y="1206500"/>
          <p14:tracePt t="15443" x="2635250" y="1162050"/>
          <p14:tracePt t="15461" x="2514600" y="1143000"/>
          <p14:tracePt t="15477" x="2463800" y="1111250"/>
          <p14:tracePt t="15494" x="2432050" y="1098550"/>
          <p14:tracePt t="15510" x="2425700" y="1092200"/>
          <p14:tracePt t="15527" x="2425700" y="1079500"/>
          <p14:tracePt t="15544" x="2425700" y="1066800"/>
          <p14:tracePt t="15560" x="2406650" y="1035050"/>
          <p14:tracePt t="15577" x="2387600" y="990600"/>
          <p14:tracePt t="15593" x="2349500" y="958850"/>
          <p14:tracePt t="15610" x="2317750" y="946150"/>
          <p14:tracePt t="15627" x="2286000" y="946150"/>
          <p14:tracePt t="15643" x="2235200" y="946150"/>
          <p14:tracePt t="15660" x="2184400" y="965200"/>
          <p14:tracePt t="15676" x="2127250" y="996950"/>
          <p14:tracePt t="15693" x="2108200" y="1041400"/>
          <p14:tracePt t="15696" x="2101850" y="1079500"/>
          <p14:tracePt t="15711" x="2101850" y="1111250"/>
          <p14:tracePt t="15726" x="2114550" y="1130300"/>
          <p14:tracePt t="15743" x="2133600" y="1155700"/>
          <p14:tracePt t="15760" x="2146300" y="1168400"/>
          <p14:tracePt t="15776" x="2152650" y="1168400"/>
          <p14:tracePt t="15829" x="2146300" y="1168400"/>
          <p14:tracePt t="15837" x="2114550" y="1155700"/>
          <p14:tracePt t="15844" x="2082800" y="1149350"/>
          <p14:tracePt t="15860" x="2006600" y="1136650"/>
          <p14:tracePt t="15876" x="1930400" y="1136650"/>
          <p14:tracePt t="15893" x="1835150" y="1149350"/>
          <p14:tracePt t="15910" x="1758950" y="1193800"/>
          <p14:tracePt t="15926" x="1651000" y="1250950"/>
          <p14:tracePt t="15943" x="1574800" y="1308100"/>
          <p14:tracePt t="15960" x="1530350" y="1314450"/>
          <p14:tracePt t="15976" x="1416050" y="1377950"/>
          <p14:tracePt t="15993" x="1346200" y="1441450"/>
          <p14:tracePt t="16010" x="1276350" y="1530350"/>
          <p14:tracePt t="16026" x="1244600" y="1612900"/>
          <p14:tracePt t="16043" x="1225550" y="1651000"/>
          <p14:tracePt t="16060" x="1219200" y="1657350"/>
          <p14:tracePt t="16094" x="1219200" y="1663700"/>
          <p14:tracePt t="16109" x="1212850" y="1663700"/>
          <p14:tracePt t="16219" x="1219200" y="1663700"/>
          <p14:tracePt t="16227" x="1244600" y="1657350"/>
          <p14:tracePt t="16235" x="1263650" y="1657350"/>
          <p14:tracePt t="16244" x="1301750" y="1651000"/>
          <p14:tracePt t="16259" x="1416050" y="1644650"/>
          <p14:tracePt t="16276" x="1593850" y="1638300"/>
          <p14:tracePt t="16293" x="1778000" y="1631950"/>
          <p14:tracePt t="16309" x="1987550" y="1619250"/>
          <p14:tracePt t="16326" x="2495550" y="1562100"/>
          <p14:tracePt t="16343" x="2705100" y="1549400"/>
          <p14:tracePt t="16359" x="2882900" y="1549400"/>
          <p14:tracePt t="16376" x="2971800" y="1549400"/>
          <p14:tracePt t="16393" x="3060700" y="1549400"/>
          <p14:tracePt t="16409" x="3079750" y="1549400"/>
          <p14:tracePt t="16453" x="3079750" y="1555750"/>
          <p14:tracePt t="16462" x="3079750" y="1562100"/>
          <p14:tracePt t="16476" x="3079750" y="1587500"/>
          <p14:tracePt t="16493" x="3105150" y="1619250"/>
          <p14:tracePt t="16509" x="3136900" y="1663700"/>
          <p14:tracePt t="16526" x="3175000" y="1682750"/>
          <p14:tracePt t="16542" x="3244850" y="1733550"/>
          <p14:tracePt t="16559" x="3352800" y="1790700"/>
          <p14:tracePt t="16576" x="3409950" y="1809750"/>
          <p14:tracePt t="16593" x="3454400" y="1847850"/>
          <p14:tracePt t="16609" x="3479800" y="1873250"/>
          <p14:tracePt t="16626" x="3486150" y="1892300"/>
          <p14:tracePt t="16643" x="3498850" y="1917700"/>
          <p14:tracePt t="16659" x="3498850" y="1924050"/>
          <p14:tracePt t="16692" x="3492500" y="1924050"/>
          <p14:tracePt t="16728" x="3486150" y="1917700"/>
          <p14:tracePt t="16743" x="3479800" y="1905000"/>
          <p14:tracePt t="16751" x="3467100" y="1892300"/>
          <p14:tracePt t="16759" x="3460750" y="1879600"/>
          <p14:tracePt t="16776" x="3435350" y="1847850"/>
          <p14:tracePt t="16792" x="3403600" y="1816100"/>
          <p14:tracePt t="16809" x="3346450" y="1746250"/>
          <p14:tracePt t="16826" x="3263900" y="1663700"/>
          <p14:tracePt t="16842" x="3149600" y="1625600"/>
          <p14:tracePt t="16859" x="3136900" y="1625600"/>
          <p14:tracePt t="16875" x="3130550" y="1625600"/>
          <p14:tracePt t="16892" x="3136900" y="1651000"/>
          <p14:tracePt t="16909" x="3155950" y="1676400"/>
          <p14:tracePt t="16925" x="3187700" y="1701800"/>
          <p14:tracePt t="16942" x="3257550" y="1720850"/>
          <p14:tracePt t="16959" x="3365500" y="1746250"/>
          <p14:tracePt t="16975" x="3429000" y="1758950"/>
          <p14:tracePt t="16992" x="3568700" y="1778000"/>
          <p14:tracePt t="17009" x="3657600" y="1778000"/>
          <p14:tracePt t="17025" x="3708400" y="1771650"/>
          <p14:tracePt t="17042" x="3740150" y="1746250"/>
          <p14:tracePt t="17059" x="3759200" y="1708150"/>
          <p14:tracePt t="17075" x="3765550" y="1676400"/>
          <p14:tracePt t="17092" x="3752850" y="1625600"/>
          <p14:tracePt t="17110" x="3733800" y="1593850"/>
          <p14:tracePt t="17125" x="3721100" y="1574800"/>
          <p14:tracePt t="17142" x="3702050" y="1568450"/>
          <p14:tracePt t="17159" x="3683000" y="1562100"/>
          <p14:tracePt t="17175" x="3644900" y="1555750"/>
          <p14:tracePt t="17192" x="3632200" y="1562100"/>
          <p14:tracePt t="17196" x="3613150" y="1593850"/>
          <p14:tracePt t="17209" x="3594100" y="1625600"/>
          <p14:tracePt t="17225" x="3568700" y="1676400"/>
          <p14:tracePt t="17243" x="3530600" y="1778000"/>
          <p14:tracePt t="17259" x="3524250" y="1797050"/>
          <p14:tracePt t="17275" x="3517900" y="1803400"/>
          <p14:tracePt t="17292" x="3511550" y="1803400"/>
          <p14:tracePt t="17351" x="3505200" y="1797050"/>
          <p14:tracePt t="17367" x="3498850" y="1797050"/>
          <p14:tracePt t="17375" x="3492500" y="1790700"/>
          <p14:tracePt t="17383" x="3479800" y="1790700"/>
          <p14:tracePt t="17392" x="3467100" y="1790700"/>
          <p14:tracePt t="17408" x="3441700" y="1790700"/>
          <p14:tracePt t="17425" x="3416300" y="1790700"/>
          <p14:tracePt t="17442" x="3409950" y="1797050"/>
          <p14:tracePt t="17458" x="3409950" y="1803400"/>
          <p14:tracePt t="17475" x="3409950" y="1816100"/>
          <p14:tracePt t="17492" x="3409950" y="1822450"/>
          <p14:tracePt t="17508" x="3422650" y="1822450"/>
          <p14:tracePt t="17525" x="3441700" y="1822450"/>
          <p14:tracePt t="17542" x="3448050" y="1816100"/>
          <p14:tracePt t="17558" x="3454400" y="1809750"/>
          <p14:tracePt t="17575" x="3460750" y="1803400"/>
          <p14:tracePt t="17633" x="3467100" y="1803400"/>
          <p14:tracePt t="17642" x="3467100" y="1816100"/>
          <p14:tracePt t="17671" x="3473450" y="1816100"/>
          <p14:tracePt t="17695" x="3473450" y="1809750"/>
          <p14:tracePt t="17703" x="3473450" y="1803400"/>
          <p14:tracePt t="17711" x="3473450" y="1790700"/>
          <p14:tracePt t="17725" x="3473450" y="1771650"/>
          <p14:tracePt t="17741" x="3473450" y="1752600"/>
          <p14:tracePt t="17758" x="3473450" y="1746250"/>
          <p14:tracePt t="17821" x="3473450" y="1752600"/>
          <p14:tracePt t="17827" x="3473450" y="1758950"/>
          <p14:tracePt t="17841" x="3473450" y="1765300"/>
          <p14:tracePt t="17859" x="3473450" y="1803400"/>
          <p14:tracePt t="17875" x="3473450" y="1816100"/>
          <p14:tracePt t="17891" x="3473450" y="1822450"/>
          <p14:tracePt t="17969" x="3473450" y="1835150"/>
          <p14:tracePt t="17985" x="3473450" y="1841500"/>
          <p14:tracePt t="18047" x="3467100" y="1841500"/>
          <p14:tracePt t="18063" x="3460750" y="1841500"/>
          <p14:tracePt t="18071" x="3460750" y="1828800"/>
          <p14:tracePt t="18079" x="3460750" y="1822450"/>
          <p14:tracePt t="18091" x="3454400" y="1816100"/>
          <p14:tracePt t="18107" x="3448050" y="1809750"/>
          <p14:tracePt t="18125" x="3441700" y="1803400"/>
          <p14:tracePt t="18235" x="3441700" y="1797050"/>
          <p14:tracePt t="18305" x="3441700" y="1803400"/>
          <p14:tracePt t="18313" x="3441700" y="1828800"/>
          <p14:tracePt t="18324" x="3448050" y="1866900"/>
          <p14:tracePt t="18341" x="3454400" y="1898650"/>
          <p14:tracePt t="18358" x="3454400" y="1936750"/>
          <p14:tracePt t="18374" x="3454400" y="1974850"/>
          <p14:tracePt t="18391" x="3454400" y="1981200"/>
          <p14:tracePt t="18408" x="3454400" y="1993900"/>
          <p14:tracePt t="18424" x="3454400" y="2000250"/>
          <p14:tracePt t="18457" x="3448050" y="2006600"/>
          <p14:tracePt t="18474" x="3441700" y="2006600"/>
          <p14:tracePt t="18491" x="3441700" y="2019300"/>
          <p14:tracePt t="18507" x="3441700" y="2025650"/>
          <p14:tracePt t="18563" x="3441700" y="2032000"/>
          <p14:tracePt t="18579" x="3441700" y="2038350"/>
          <p14:tracePt t="18589" x="3441700" y="2044700"/>
          <p14:tracePt t="18601" x="3435350" y="2051050"/>
          <p14:tracePt t="18617" x="3429000" y="2051050"/>
          <p14:tracePt t="18641" x="3422650" y="2051050"/>
          <p14:tracePt t="18649" x="3416300" y="2051050"/>
          <p14:tracePt t="18663" x="3409950" y="2051050"/>
          <p14:tracePt t="18674" x="3403600" y="2051050"/>
          <p14:tracePt t="18691" x="3384550" y="2051050"/>
          <p14:tracePt t="18707" x="3359150" y="2051050"/>
          <p14:tracePt t="18724" x="3346450" y="2051050"/>
          <p14:tracePt t="18741" x="3340100" y="2051050"/>
          <p14:tracePt t="18835" x="3340100" y="2057400"/>
          <p14:tracePt t="18851" x="3340100" y="2063750"/>
          <p14:tracePt t="18860" x="3340100" y="2070100"/>
          <p14:tracePt t="18876" x="3346450" y="2076450"/>
          <p14:tracePt t="18883" x="3352800" y="2082800"/>
          <p14:tracePt t="18892" x="3359150" y="2089150"/>
          <p14:tracePt t="18907" x="3371850" y="2108200"/>
          <p14:tracePt t="18924" x="3403600" y="2133600"/>
          <p14:tracePt t="18940" x="3422650" y="2159000"/>
          <p14:tracePt t="18957" x="3454400" y="2190750"/>
          <p14:tracePt t="18974" x="3492500" y="2241550"/>
          <p14:tracePt t="18991" x="3568700" y="2317750"/>
          <p14:tracePt t="19007" x="3606800" y="2381250"/>
          <p14:tracePt t="19024" x="3638550" y="2413000"/>
          <p14:tracePt t="19040" x="3676650" y="2457450"/>
          <p14:tracePt t="19057" x="3695700" y="2501900"/>
          <p14:tracePt t="19074" x="3708400" y="2540000"/>
          <p14:tracePt t="19090" x="3714750" y="2578100"/>
          <p14:tracePt t="19107" x="3714750" y="2603500"/>
          <p14:tracePt t="19124" x="3714750" y="2616200"/>
          <p14:tracePt t="19140" x="3676650" y="2660650"/>
          <p14:tracePt t="19157" x="3651250" y="2679700"/>
          <p14:tracePt t="19173" x="3638550" y="2705100"/>
          <p14:tracePt t="19190" x="3619500" y="2743200"/>
          <p14:tracePt t="19207" x="3600450" y="2768600"/>
          <p14:tracePt t="19223" x="3581400" y="2774950"/>
          <p14:tracePt t="19240" x="3568700" y="2781300"/>
          <p14:tracePt t="19257" x="3562350" y="2781300"/>
          <p14:tracePt t="19273" x="3556000" y="2781300"/>
          <p14:tracePt t="19391" x="3556000" y="2774950"/>
          <p14:tracePt t="19446" x="3556000" y="2768600"/>
          <p14:tracePt t="19461" x="3549650" y="2762250"/>
          <p14:tracePt t="19469" x="3549650" y="2749550"/>
          <p14:tracePt t="19477" x="3549650" y="2743200"/>
          <p14:tracePt t="19490" x="3549650" y="2730500"/>
          <p14:tracePt t="19507" x="3549650" y="2705100"/>
          <p14:tracePt t="19523" x="3549650" y="2679700"/>
          <p14:tracePt t="19540" x="3549650" y="2654300"/>
          <p14:tracePt t="19557" x="3562350" y="2635250"/>
          <p14:tracePt t="19573" x="3562350" y="2616200"/>
          <p14:tracePt t="19590" x="3562350" y="2609850"/>
          <p14:tracePt t="19607" x="3562350" y="2597150"/>
          <p14:tracePt t="19623" x="3562350" y="2584450"/>
          <p14:tracePt t="19640" x="3562350" y="2565400"/>
          <p14:tracePt t="19656" x="3562350" y="2559050"/>
          <p14:tracePt t="19969" x="3562350" y="2552700"/>
          <p14:tracePt t="19977" x="3562350" y="2533650"/>
          <p14:tracePt t="19990" x="3562350" y="2520950"/>
          <p14:tracePt t="20007" x="3556000" y="2463800"/>
          <p14:tracePt t="20023" x="3549650" y="2444750"/>
          <p14:tracePt t="20040" x="3549650" y="2432050"/>
          <p14:tracePt t="20056" x="3549650" y="2413000"/>
          <p14:tracePt t="20073" x="3543300" y="2406650"/>
          <p14:tracePt t="20187" x="3543300" y="2400300"/>
          <p14:tracePt t="20203" x="3543300" y="2393950"/>
          <p14:tracePt t="20211" x="3543300" y="2387600"/>
          <p14:tracePt t="20223" x="3543300" y="2381250"/>
          <p14:tracePt t="20239" x="3543300" y="2374900"/>
          <p14:tracePt t="20256" x="3543300" y="2362200"/>
          <p14:tracePt t="20273" x="3536950" y="2362200"/>
          <p14:tracePt t="20289" x="3536950" y="2349500"/>
          <p14:tracePt t="20306" x="3536950" y="2343150"/>
          <p14:tracePt t="20323" x="3530600" y="2336800"/>
          <p14:tracePt t="20339" x="3530600" y="2324100"/>
          <p14:tracePt t="20356" x="3524250" y="2317750"/>
          <p14:tracePt t="20373" x="3524250" y="2311400"/>
          <p14:tracePt t="20389" x="3524250" y="2305050"/>
          <p14:tracePt t="20445" x="3524250" y="2298700"/>
          <p14:tracePt t="20687" x="3524250" y="2292350"/>
          <p14:tracePt t="20695" x="3517900" y="2279650"/>
          <p14:tracePt t="20711" x="3517900" y="2273300"/>
          <p14:tracePt t="20727" x="3517900" y="2266950"/>
          <p14:tracePt t="20739" x="3511550" y="2260600"/>
          <p14:tracePt t="20756" x="3511550" y="2247900"/>
          <p14:tracePt t="20781" x="3511550" y="2241550"/>
          <p14:tracePt t="20813" x="3511550" y="2235200"/>
          <p14:tracePt t="20835" x="3511550" y="2228850"/>
          <p14:tracePt t="20843" x="3505200" y="2222500"/>
          <p14:tracePt t="20867" x="3505200" y="2216150"/>
          <p14:tracePt t="20899" x="3505200" y="2209800"/>
          <p14:tracePt t="21125" x="3498850" y="2209800"/>
          <p14:tracePt t="21227" x="3498850" y="2197100"/>
          <p14:tracePt t="21243" x="3492500" y="2184400"/>
          <p14:tracePt t="21249" x="3492500" y="2178050"/>
          <p14:tracePt t="21258" x="3486150" y="2152650"/>
          <p14:tracePt t="21272" x="3486150" y="2114550"/>
          <p14:tracePt t="21289" x="3479800" y="2095500"/>
          <p14:tracePt t="21305" x="3479800" y="2063750"/>
          <p14:tracePt t="21322" x="3467100" y="2038350"/>
          <p14:tracePt t="21338" x="3460750" y="2006600"/>
          <p14:tracePt t="21355" x="3441700" y="1962150"/>
          <p14:tracePt t="21372" x="3429000" y="1917700"/>
          <p14:tracePt t="21388" x="3416300" y="1885950"/>
          <p14:tracePt t="21405" x="3416300" y="1866900"/>
          <p14:tracePt t="21422" x="3416300" y="1847850"/>
          <p14:tracePt t="21572" x="3409950" y="1847850"/>
          <p14:tracePt t="21633" x="3403600" y="1847850"/>
          <p14:tracePt t="21643" x="3403600" y="1860550"/>
          <p14:tracePt t="21649" x="3403600" y="1873250"/>
          <p14:tracePt t="21658" x="3403600" y="1885950"/>
          <p14:tracePt t="21672" x="3403600" y="1924050"/>
          <p14:tracePt t="21688" x="3403600" y="1955800"/>
          <p14:tracePt t="21705" x="3409950" y="1993900"/>
          <p14:tracePt t="21721" x="3416300" y="2012950"/>
          <p14:tracePt t="21738" x="3416300" y="2038350"/>
          <p14:tracePt t="21755" x="3416300" y="2057400"/>
          <p14:tracePt t="21771" x="3416300" y="2082800"/>
          <p14:tracePt t="24031" x="3422650" y="2082800"/>
          <p14:tracePt t="24039" x="3441700" y="2082800"/>
          <p14:tracePt t="24047" x="3454400" y="2076450"/>
          <p14:tracePt t="24056" x="3460750" y="2063750"/>
          <p14:tracePt t="24070" x="3498850" y="2044700"/>
          <p14:tracePt t="24086" x="3556000" y="1993900"/>
          <p14:tracePt t="24103" x="3581400" y="1968500"/>
          <p14:tracePt t="24119" x="3600450" y="1949450"/>
          <p14:tracePt t="24136" x="3606800" y="1911350"/>
          <p14:tracePt t="24152" x="3606800" y="1905000"/>
          <p14:tracePt t="24169" x="3606800" y="1892300"/>
          <p14:tracePt t="24220" x="3600450" y="1892300"/>
          <p14:tracePt t="24227" x="3587750" y="1892300"/>
          <p14:tracePt t="24236" x="3575050" y="1898650"/>
          <p14:tracePt t="24253" x="3556000" y="1924050"/>
          <p14:tracePt t="24269" x="3530600" y="1962150"/>
          <p14:tracePt t="24286" x="3511550" y="2025650"/>
          <p14:tracePt t="24303" x="3511550" y="2089150"/>
          <p14:tracePt t="24319" x="3511550" y="2114550"/>
          <p14:tracePt t="24336" x="3543300" y="2146300"/>
          <p14:tracePt t="24353" x="3575050" y="2171700"/>
          <p14:tracePt t="24369" x="3594100" y="2178050"/>
          <p14:tracePt t="24386" x="3625850" y="2178050"/>
          <p14:tracePt t="24403" x="3657600" y="2146300"/>
          <p14:tracePt t="24419" x="3670300" y="2101850"/>
          <p14:tracePt t="24437" x="3663950" y="2051050"/>
          <p14:tracePt t="24453" x="3619500" y="2012950"/>
          <p14:tracePt t="24469" x="3530600" y="1981200"/>
          <p14:tracePt t="24486" x="3460750" y="1968500"/>
          <p14:tracePt t="24503" x="3397250" y="1968500"/>
          <p14:tracePt t="24519" x="3333750" y="1987550"/>
          <p14:tracePt t="24536" x="3289300" y="2019300"/>
          <p14:tracePt t="24553" x="3270250" y="2057400"/>
          <p14:tracePt t="24569" x="3270250" y="2070100"/>
          <p14:tracePt t="24586" x="3289300" y="2101850"/>
          <p14:tracePt t="24602" x="3327400" y="2108200"/>
          <p14:tracePt t="24619" x="3378200" y="2108200"/>
          <p14:tracePt t="24636" x="3416300" y="2108200"/>
          <p14:tracePt t="24652" x="3435350" y="2082800"/>
          <p14:tracePt t="24669" x="3435350" y="2051050"/>
          <p14:tracePt t="24687" x="3429000" y="2012950"/>
          <p14:tracePt t="24703" x="3409950" y="1987550"/>
          <p14:tracePt t="24719" x="3371850" y="1981200"/>
          <p14:tracePt t="24736" x="3352800" y="1981200"/>
          <p14:tracePt t="24752" x="3346450" y="1981200"/>
          <p14:tracePt t="24769" x="3340100" y="1981200"/>
          <p14:tracePt t="24805" x="3340100" y="1993900"/>
          <p14:tracePt t="24819" x="3346450" y="1993900"/>
          <p14:tracePt t="24836" x="3397250" y="2012950"/>
          <p14:tracePt t="24853" x="3416300" y="2012950"/>
          <p14:tracePt t="24869" x="3441700" y="2012950"/>
          <p14:tracePt t="24902" x="3448050" y="2012950"/>
          <p14:tracePt t="25499" x="3454400" y="2006600"/>
          <p14:tracePt t="25507" x="3460750" y="1993900"/>
          <p14:tracePt t="25518" x="3479800" y="1949450"/>
          <p14:tracePt t="25535" x="3517900" y="1847850"/>
          <p14:tracePt t="25552" x="3594100" y="1708150"/>
          <p14:tracePt t="25568" x="3638550" y="1625600"/>
          <p14:tracePt t="25585" x="3663950" y="1536700"/>
          <p14:tracePt t="25602" x="3670300" y="1504950"/>
          <p14:tracePt t="25671" x="3657600" y="1504950"/>
          <p14:tracePt t="25679" x="3644900" y="1517650"/>
          <p14:tracePt t="25688" x="3619500" y="1530350"/>
          <p14:tracePt t="25702" x="3613150" y="1562100"/>
          <p14:tracePt t="25718" x="3575050" y="1676400"/>
          <p14:tracePt t="25735" x="3575050" y="1752600"/>
          <p14:tracePt t="25752" x="3575050" y="1835150"/>
          <p14:tracePt t="25768" x="3587750" y="1879600"/>
          <p14:tracePt t="25785" x="3613150" y="1905000"/>
          <p14:tracePt t="25802" x="3638550" y="1911350"/>
          <p14:tracePt t="25818" x="3663950" y="1911350"/>
          <p14:tracePt t="25835" x="3676650" y="1911350"/>
          <p14:tracePt t="25851" x="3670300" y="1885950"/>
          <p14:tracePt t="25868" x="3651250" y="1828800"/>
          <p14:tracePt t="25885" x="3594100" y="1758950"/>
          <p14:tracePt t="25901" x="3517900" y="1695450"/>
          <p14:tracePt t="25918" x="3416300" y="1638300"/>
          <p14:tracePt t="25935" x="3352800" y="1631950"/>
          <p14:tracePt t="25951" x="3321050" y="1631950"/>
          <p14:tracePt t="25969" x="3302000" y="1676400"/>
          <p14:tracePt t="25985" x="3333750" y="1733550"/>
          <p14:tracePt t="26001" x="3409950" y="1803400"/>
          <p14:tracePt t="26018" x="3511550" y="1873250"/>
          <p14:tracePt t="26035" x="3600450" y="1898650"/>
          <p14:tracePt t="26051" x="3721100" y="1905000"/>
          <p14:tracePt t="26068" x="3829050" y="1905000"/>
          <p14:tracePt t="26085" x="3898900" y="1866900"/>
          <p14:tracePt t="26101" x="3905250" y="1847850"/>
          <p14:tracePt t="26141" x="3905250" y="1841500"/>
          <p14:tracePt t="26151" x="3905250" y="1835150"/>
          <p14:tracePt t="26167" x="3879850" y="1835150"/>
          <p14:tracePt t="26184" x="3841750" y="1835150"/>
          <p14:tracePt t="26187" x="3816350" y="1835150"/>
          <p14:tracePt t="26201" x="3803650" y="1835150"/>
          <p14:tracePt t="26218" x="3765550" y="1841500"/>
          <p14:tracePt t="26234" x="3759200" y="1847850"/>
          <p14:tracePt t="26251" x="3759200" y="1854200"/>
          <p14:tracePt t="26268" x="3759200" y="1860550"/>
          <p14:tracePt t="26335" x="3759200" y="1866900"/>
          <p14:tracePt t="26343" x="3759200" y="1873250"/>
          <p14:tracePt t="26351" x="3759200" y="1885950"/>
          <p14:tracePt t="26369" x="3759200" y="1898650"/>
          <p14:tracePt t="26384" x="3759200" y="1917700"/>
          <p14:tracePt t="26401" x="3759200" y="1930400"/>
          <p14:tracePt t="26418" x="3759200" y="1943100"/>
          <p14:tracePt t="26434" x="3759200" y="1955800"/>
          <p14:tracePt t="26451" x="3759200" y="1968500"/>
          <p14:tracePt t="26468" x="3759200" y="1981200"/>
          <p14:tracePt t="26484" x="3759200" y="1987550"/>
          <p14:tracePt t="26501" x="3759200" y="1993900"/>
          <p14:tracePt t="26518" x="3759200" y="2012950"/>
          <p14:tracePt t="26534" x="3765550" y="2038350"/>
          <p14:tracePt t="26551" x="3797300" y="2076450"/>
          <p14:tracePt t="26568" x="3822700" y="2120900"/>
          <p14:tracePt t="26584" x="3867150" y="2203450"/>
          <p14:tracePt t="26601" x="3886200" y="2247900"/>
          <p14:tracePt t="26617" x="3911600" y="2273300"/>
          <p14:tracePt t="26634" x="3937000" y="2317750"/>
          <p14:tracePt t="26651" x="3956050" y="2355850"/>
          <p14:tracePt t="26667" x="3981450" y="2381250"/>
          <p14:tracePt t="26684" x="3994150" y="2406650"/>
          <p14:tracePt t="26687" x="4006850" y="2419350"/>
          <p14:tracePt t="26701" x="4006850" y="2425700"/>
          <p14:tracePt t="26718" x="4025900" y="2457450"/>
          <p14:tracePt t="26734" x="4070350" y="2520950"/>
          <p14:tracePt t="26751" x="4095750" y="2552700"/>
          <p14:tracePt t="26768" x="4114800" y="2578100"/>
          <p14:tracePt t="26784" x="4114800" y="2584450"/>
          <p14:tracePt t="27023" x="4108450" y="2590800"/>
          <p14:tracePt t="27039" x="4102100" y="2590800"/>
          <p14:tracePt t="27047" x="4102100" y="2597150"/>
          <p14:tracePt t="27055" x="4102100" y="2603500"/>
          <p14:tracePt t="27067" x="4095750" y="2603500"/>
          <p14:tracePt t="27084" x="4095750" y="2622550"/>
          <p14:tracePt t="27100" x="4095750" y="2635250"/>
          <p14:tracePt t="27117" x="4095750" y="2647950"/>
          <p14:tracePt t="27133" x="4108450" y="2667000"/>
          <p14:tracePt t="27150" x="4114800" y="2692400"/>
          <p14:tracePt t="27167" x="4114800" y="2698750"/>
          <p14:tracePt t="27183" x="4121150" y="2698750"/>
          <p14:tracePt t="27375" x="4108450" y="2692400"/>
          <p14:tracePt t="27391" x="4108450" y="2686050"/>
          <p14:tracePt t="27400" x="4102100" y="2679700"/>
          <p14:tracePt t="27407" x="4089400" y="2673350"/>
          <p14:tracePt t="27417" x="4089400" y="2667000"/>
          <p14:tracePt t="27434" x="4089400" y="2660650"/>
          <p14:tracePt t="27450" x="4083050" y="2660650"/>
          <p14:tracePt t="28085" x="4083050" y="2654300"/>
          <p14:tracePt t="28093" x="4076700" y="2654300"/>
          <p14:tracePt t="28102" x="4070350" y="2654300"/>
          <p14:tracePt t="28116" x="4051300" y="2641600"/>
          <p14:tracePt t="28133" x="4032250" y="2622550"/>
          <p14:tracePt t="28150" x="4013200" y="2609850"/>
          <p14:tracePt t="28166" x="3994150" y="2597150"/>
          <p14:tracePt t="28183" x="3981450" y="2578100"/>
          <p14:tracePt t="28199" x="3968750" y="2571750"/>
          <p14:tracePt t="28216" x="3956050" y="2571750"/>
          <p14:tracePt t="28233" x="3937000" y="2559050"/>
          <p14:tracePt t="28273" x="3930650" y="2559050"/>
          <p14:tracePt t="28282" x="3930650" y="2552700"/>
          <p14:tracePt t="28300" x="3917950" y="2552700"/>
          <p14:tracePt t="28316" x="3905250" y="2540000"/>
          <p14:tracePt t="28333" x="3898900" y="2540000"/>
          <p14:tracePt t="28349" x="3892550" y="2533650"/>
          <p14:tracePt t="28366" x="3879850" y="2527300"/>
          <p14:tracePt t="28383" x="3873500" y="2527300"/>
          <p14:tracePt t="28399" x="3873500" y="2514600"/>
          <p14:tracePt t="28416" x="3860800" y="2508250"/>
          <p14:tracePt t="28433" x="3854450" y="2495550"/>
          <p14:tracePt t="28449" x="3848100" y="2495550"/>
          <p14:tracePt t="28466" x="3841750" y="2489200"/>
          <p14:tracePt t="28499" x="3835400" y="2489200"/>
          <p14:tracePt t="28555" x="3835400" y="2482850"/>
          <p14:tracePt t="28875" x="3829050" y="2482850"/>
          <p14:tracePt t="28891" x="3829050" y="2476500"/>
          <p14:tracePt t="28900" x="3822700" y="2476500"/>
          <p14:tracePt t="28907" x="3816350" y="2470150"/>
          <p14:tracePt t="28921" x="3810000" y="2457450"/>
          <p14:tracePt t="28937" x="3803650" y="2451100"/>
          <p14:tracePt t="28949" x="3797300" y="2451100"/>
          <p14:tracePt t="28966" x="3784600" y="2438400"/>
          <p14:tracePt t="28982" x="3759200" y="2419350"/>
          <p14:tracePt t="28999" x="3714750" y="2393950"/>
          <p14:tracePt t="29016" x="3683000" y="2374900"/>
          <p14:tracePt t="29032" x="3657600" y="2349500"/>
          <p14:tracePt t="29049" x="3619500" y="2298700"/>
          <p14:tracePt t="29066" x="3556000" y="2222500"/>
          <p14:tracePt t="29082" x="3511550" y="2171700"/>
          <p14:tracePt t="29099" x="3467100" y="2127250"/>
          <p14:tracePt t="29115" x="3448050" y="2089150"/>
          <p14:tracePt t="29132" x="3422650" y="2070100"/>
          <p14:tracePt t="29149" x="3403600" y="2051050"/>
          <p14:tracePt t="29165" x="3384550" y="2019300"/>
          <p14:tracePt t="29182" x="3359150" y="2006600"/>
          <p14:tracePt t="29199" x="3340100" y="1987550"/>
          <p14:tracePt t="29215" x="3340100" y="1981200"/>
          <p14:tracePt t="29232" x="3340100" y="1974850"/>
          <p14:tracePt t="29289" x="3340100" y="1981200"/>
          <p14:tracePt t="29297" x="3346450" y="1987550"/>
          <p14:tracePt t="29305" x="3352800" y="1993900"/>
          <p14:tracePt t="29315" x="3365500" y="2000250"/>
          <p14:tracePt t="29332" x="3390900" y="2006600"/>
          <p14:tracePt t="29349" x="3441700" y="2019300"/>
          <p14:tracePt t="29365" x="3498850" y="2032000"/>
          <p14:tracePt t="29381" x="3549650" y="2032000"/>
          <p14:tracePt t="29398" x="3632200" y="2032000"/>
          <p14:tracePt t="29415" x="3670300" y="2032000"/>
          <p14:tracePt t="29432" x="3683000" y="2012950"/>
          <p14:tracePt t="29448" x="3695700" y="1987550"/>
          <p14:tracePt t="29465" x="3702050" y="1962150"/>
          <p14:tracePt t="29482" x="3695700" y="1930400"/>
          <p14:tracePt t="29499" x="3651250" y="1809750"/>
          <p14:tracePt t="29515" x="3594100" y="1727200"/>
          <p14:tracePt t="29532" x="3498850" y="1612900"/>
          <p14:tracePt t="29548" x="3441700" y="1549400"/>
          <p14:tracePt t="29565" x="3378200" y="1473200"/>
          <p14:tracePt t="29582" x="3340100" y="1422400"/>
          <p14:tracePt t="29598" x="3321050" y="1397000"/>
          <p14:tracePt t="29615" x="3314700" y="1377950"/>
          <p14:tracePt t="29632" x="3314700" y="1352550"/>
          <p14:tracePt t="29648" x="3308350" y="1314450"/>
          <p14:tracePt t="29665" x="3321050" y="1282700"/>
          <p14:tracePt t="29686" x="3365500" y="1263650"/>
          <p14:tracePt t="29698" x="3371850" y="1257300"/>
          <p14:tracePt t="29715" x="3403600" y="1250950"/>
          <p14:tracePt t="29732" x="3429000" y="1244600"/>
          <p14:tracePt t="29748" x="3441700" y="1238250"/>
          <p14:tracePt t="29913" x="3448050" y="1238250"/>
          <p14:tracePt t="29921" x="3454400" y="1238250"/>
          <p14:tracePt t="29931" x="3460750" y="1238250"/>
          <p14:tracePt t="29948" x="3530600" y="1263650"/>
          <p14:tracePt t="29965" x="3619500" y="1295400"/>
          <p14:tracePt t="29981" x="3771900" y="1358900"/>
          <p14:tracePt t="29998" x="3943350" y="1422400"/>
          <p14:tracePt t="30015" x="4108450" y="1498600"/>
          <p14:tracePt t="30032" x="4241800" y="1562100"/>
          <p14:tracePt t="30048" x="4343400" y="1625600"/>
          <p14:tracePt t="30065" x="4451350" y="1701800"/>
          <p14:tracePt t="30082" x="4559300" y="1790700"/>
          <p14:tracePt t="30098" x="4610100" y="1841500"/>
          <p14:tracePt t="30114" x="4648200" y="1879600"/>
          <p14:tracePt t="30131" x="4679950" y="1911350"/>
          <p14:tracePt t="30148" x="4699000" y="1936750"/>
          <p14:tracePt t="30164" x="4730750" y="1962150"/>
          <p14:tracePt t="30181" x="4749800" y="1993900"/>
          <p14:tracePt t="30197" x="4768850" y="2012950"/>
          <p14:tracePt t="30214" x="4781550" y="2038350"/>
          <p14:tracePt t="30231" x="4806950" y="2057400"/>
          <p14:tracePt t="30249" x="4845050" y="2082800"/>
          <p14:tracePt t="30264" x="4864100" y="2108200"/>
          <p14:tracePt t="30281" x="4889500" y="2120900"/>
          <p14:tracePt t="30298" x="4921250" y="2127250"/>
          <p14:tracePt t="30314" x="4946650" y="2139950"/>
          <p14:tracePt t="30331" x="4978400" y="2152650"/>
          <p14:tracePt t="30348" x="4997450" y="2165350"/>
          <p14:tracePt t="30364" x="5016500" y="2178050"/>
          <p14:tracePt t="30381" x="5035550" y="2190750"/>
          <p14:tracePt t="30398" x="5054600" y="2197100"/>
          <p14:tracePt t="30414" x="5086350" y="2209800"/>
          <p14:tracePt t="30431" x="5092700" y="2209800"/>
          <p14:tracePt t="30448" x="5105400" y="2216150"/>
          <p14:tracePt t="30464" x="5111750" y="2216150"/>
          <p14:tracePt t="30539" x="5105400" y="2209800"/>
          <p14:tracePt t="30548" x="5086350" y="2203450"/>
          <p14:tracePt t="30555" x="5073650" y="2190750"/>
          <p14:tracePt t="30564" x="5067300" y="2190750"/>
          <p14:tracePt t="30581" x="5054600" y="2178050"/>
          <p14:tracePt t="30598" x="5029200" y="2171700"/>
          <p14:tracePt t="30614" x="5003800" y="2165350"/>
          <p14:tracePt t="30631" x="4978400" y="2159000"/>
          <p14:tracePt t="30647" x="4959350" y="2139950"/>
          <p14:tracePt t="30664" x="4946650" y="2114550"/>
          <p14:tracePt t="30681" x="4927600" y="2101850"/>
          <p14:tracePt t="30697" x="4921250" y="2089150"/>
          <p14:tracePt t="30714" x="4914900" y="2076450"/>
          <p14:tracePt t="30731" x="4908550" y="2063750"/>
          <p14:tracePt t="30747" x="4902200" y="2051050"/>
          <p14:tracePt t="30765" x="4883150" y="2025650"/>
          <p14:tracePt t="30781" x="4876800" y="2006600"/>
          <p14:tracePt t="30798" x="4870450" y="1987550"/>
          <p14:tracePt t="30814" x="4851400" y="1962150"/>
          <p14:tracePt t="30831" x="4838700" y="1943100"/>
          <p14:tracePt t="30847" x="4806950" y="1930400"/>
          <p14:tracePt t="30864" x="4781550" y="1911350"/>
          <p14:tracePt t="30881" x="4762500" y="1898650"/>
          <p14:tracePt t="30897" x="4749800" y="1898650"/>
          <p14:tracePt t="31023" x="4749800" y="1911350"/>
          <p14:tracePt t="31032" x="4756150" y="1924050"/>
          <p14:tracePt t="31039" x="4768850" y="1936750"/>
          <p14:tracePt t="31048" x="4768850" y="1949450"/>
          <p14:tracePt t="31064" x="4800600" y="2000250"/>
          <p14:tracePt t="31080" x="4819650" y="2038350"/>
          <p14:tracePt t="31097" x="4851400" y="2063750"/>
          <p14:tracePt t="31114" x="4889500" y="2095500"/>
          <p14:tracePt t="31130" x="4927600" y="2120900"/>
          <p14:tracePt t="31147" x="4984750" y="2139950"/>
          <p14:tracePt t="31164" x="5073650" y="2165350"/>
          <p14:tracePt t="31180" x="5168900" y="2178050"/>
          <p14:tracePt t="31197" x="5194300" y="2184400"/>
          <p14:tracePt t="31214" x="5238750" y="2184400"/>
          <p14:tracePt t="31230" x="5264150" y="2190750"/>
          <p14:tracePt t="31247" x="5276850" y="2190750"/>
          <p14:tracePt t="31264" x="5289550" y="2190750"/>
          <p14:tracePt t="31280" x="5308600" y="2203450"/>
          <p14:tracePt t="31297" x="5340350" y="2222500"/>
          <p14:tracePt t="31314" x="5378450" y="2241550"/>
          <p14:tracePt t="31330" x="5416550" y="2247900"/>
          <p14:tracePt t="31347" x="5448300" y="2260600"/>
          <p14:tracePt t="31364" x="5473700" y="2266950"/>
          <p14:tracePt t="31380" x="5511800" y="2279650"/>
          <p14:tracePt t="31397" x="5562600" y="2286000"/>
          <p14:tracePt t="31414" x="5568950" y="2286000"/>
          <p14:tracePt t="31430" x="5575300" y="2286000"/>
          <p14:tracePt t="31447" x="5575300" y="2273300"/>
          <p14:tracePt t="31464" x="5575300" y="2254250"/>
          <p14:tracePt t="31480" x="5568950" y="2216150"/>
          <p14:tracePt t="31497" x="5568950" y="2190750"/>
          <p14:tracePt t="31513" x="5556250" y="2165350"/>
          <p14:tracePt t="31530" x="5543550" y="2120900"/>
          <p14:tracePt t="31547" x="5530850" y="2089150"/>
          <p14:tracePt t="31563" x="5524500" y="2070100"/>
          <p14:tracePt t="31580" x="5518150" y="2057400"/>
          <p14:tracePt t="31597" x="5511800" y="2032000"/>
          <p14:tracePt t="31613" x="5511800" y="2012950"/>
          <p14:tracePt t="31630" x="5511800" y="1987550"/>
          <p14:tracePt t="31647" x="5511800" y="1968500"/>
          <p14:tracePt t="31663" x="5492750" y="1936750"/>
          <p14:tracePt t="31680" x="5473700" y="1917700"/>
          <p14:tracePt t="31697" x="5454650" y="1898650"/>
          <p14:tracePt t="31713" x="5441950" y="1885950"/>
          <p14:tracePt t="31730" x="5429250" y="1879600"/>
          <p14:tracePt t="31747" x="5397500" y="1866900"/>
          <p14:tracePt t="31763" x="5384800" y="1866900"/>
          <p14:tracePt t="31781" x="5340350" y="1854200"/>
          <p14:tracePt t="31797" x="5314950" y="1854200"/>
          <p14:tracePt t="31813" x="5295900" y="1854200"/>
          <p14:tracePt t="31830" x="5276850" y="1854200"/>
          <p14:tracePt t="31847" x="5264150" y="1854200"/>
          <p14:tracePt t="31863" x="5257800" y="1854200"/>
          <p14:tracePt t="31896" x="5251450" y="1854200"/>
          <p14:tracePt t="31913" x="5238750" y="1866900"/>
          <p14:tracePt t="31930" x="5238750" y="1879600"/>
          <p14:tracePt t="31946" x="5232400" y="1885950"/>
          <p14:tracePt t="31963" x="5226050" y="1892300"/>
          <p14:tracePt t="31980" x="5226050" y="1898650"/>
          <p14:tracePt t="31996" x="5226050" y="1924050"/>
          <p14:tracePt t="32013" x="5226050" y="1955800"/>
          <p14:tracePt t="32031" x="5226050" y="2019300"/>
          <p14:tracePt t="32047" x="5226050" y="2063750"/>
          <p14:tracePt t="32063" x="5238750" y="2120900"/>
          <p14:tracePt t="32080" x="5257800" y="2159000"/>
          <p14:tracePt t="32096" x="5276850" y="2184400"/>
          <p14:tracePt t="32113" x="5289550" y="2203450"/>
          <p14:tracePt t="32130" x="5302250" y="2222500"/>
          <p14:tracePt t="32146" x="5308600" y="2228850"/>
          <p14:tracePt t="32162" x="5321300" y="2235200"/>
          <p14:tracePt t="32180" x="5334000" y="2235200"/>
          <p14:tracePt t="32196" x="5353050" y="2235200"/>
          <p14:tracePt t="32213" x="5365750" y="2235200"/>
          <p14:tracePt t="32229" x="5391150" y="2228850"/>
          <p14:tracePt t="32246" x="5410200" y="2216150"/>
          <p14:tracePt t="32263" x="5416550" y="2190750"/>
          <p14:tracePt t="32280" x="5422900" y="2139950"/>
          <p14:tracePt t="32296" x="5422900" y="2076450"/>
          <p14:tracePt t="32313" x="5422900" y="2044700"/>
          <p14:tracePt t="32329" x="5416550" y="2006600"/>
          <p14:tracePt t="32346" x="5397500" y="1955800"/>
          <p14:tracePt t="32363" x="5365750" y="1905000"/>
          <p14:tracePt t="32379" x="5334000" y="1873250"/>
          <p14:tracePt t="32396" x="5257800" y="1809750"/>
          <p14:tracePt t="32413" x="5207000" y="1771650"/>
          <p14:tracePt t="32429" x="5181600" y="1758950"/>
          <p14:tracePt t="32447" x="5137150" y="1733550"/>
          <p14:tracePt t="32463" x="5111750" y="1727200"/>
          <p14:tracePt t="32479" x="5086350" y="1727200"/>
          <p14:tracePt t="32496" x="5073650" y="1727200"/>
          <p14:tracePt t="32513" x="5054600" y="1784350"/>
          <p14:tracePt t="32529" x="5054600" y="1828800"/>
          <p14:tracePt t="32546" x="5067300" y="1962150"/>
          <p14:tracePt t="32563" x="5111750" y="2076450"/>
          <p14:tracePt t="32579" x="5162550" y="2146300"/>
          <p14:tracePt t="32596" x="5213350" y="2184400"/>
          <p14:tracePt t="32613" x="5251450" y="2209800"/>
          <p14:tracePt t="32629" x="5289550" y="2216150"/>
          <p14:tracePt t="32646" x="5346700" y="2216150"/>
          <p14:tracePt t="32663" x="5397500" y="2203450"/>
          <p14:tracePt t="32679" x="5410200" y="2190750"/>
          <p14:tracePt t="32696" x="5422900" y="2171700"/>
          <p14:tracePt t="32713" x="5429250" y="2146300"/>
          <p14:tracePt t="32729" x="5422900" y="2133600"/>
          <p14:tracePt t="32746" x="5410200" y="2108200"/>
          <p14:tracePt t="32762" x="5391150" y="2082800"/>
          <p14:tracePt t="32779" x="5365750" y="2063750"/>
          <p14:tracePt t="32797" x="5295900" y="2032000"/>
          <p14:tracePt t="32813" x="5264150" y="2032000"/>
          <p14:tracePt t="32829" x="5232400" y="2038350"/>
          <p14:tracePt t="32846" x="5207000" y="2063750"/>
          <p14:tracePt t="32863" x="5187950" y="2101850"/>
          <p14:tracePt t="32879" x="5194300" y="2152650"/>
          <p14:tracePt t="32896" x="5219700" y="2228850"/>
          <p14:tracePt t="32912" x="5270500" y="2279650"/>
          <p14:tracePt t="32929" x="5302250" y="2292350"/>
          <p14:tracePt t="32946" x="5340350" y="2298700"/>
          <p14:tracePt t="32962" x="5378450" y="2286000"/>
          <p14:tracePt t="32979" x="5391150" y="2266950"/>
          <p14:tracePt t="32996" x="5403850" y="2228850"/>
          <p14:tracePt t="33012" x="5403850" y="2190750"/>
          <p14:tracePt t="33029" x="5403850" y="2146300"/>
          <p14:tracePt t="33046" x="5403850" y="2114550"/>
          <p14:tracePt t="33062" x="5378450" y="2070100"/>
          <p14:tracePt t="33079" x="5359400" y="2038350"/>
          <p14:tracePt t="33096" x="5334000" y="2019300"/>
          <p14:tracePt t="33112" x="5302250" y="2006600"/>
          <p14:tracePt t="33129" x="5270500" y="2000250"/>
          <p14:tracePt t="33145" x="5251450" y="2000250"/>
          <p14:tracePt t="33162" x="5207000" y="2000250"/>
          <p14:tracePt t="33179" x="5200650" y="2006600"/>
          <p14:tracePt t="33195" x="5194300" y="2038350"/>
          <p14:tracePt t="33212" x="5194300" y="2082800"/>
          <p14:tracePt t="33229" x="5226050" y="2139950"/>
          <p14:tracePt t="33245" x="5264150" y="2184400"/>
          <p14:tracePt t="33262" x="5295900" y="2203450"/>
          <p14:tracePt t="33279" x="5314950" y="2203450"/>
          <p14:tracePt t="33295" x="5340350" y="2203450"/>
          <p14:tracePt t="33312" x="5378450" y="2184400"/>
          <p14:tracePt t="33329" x="5391150" y="2159000"/>
          <p14:tracePt t="33345" x="5403850" y="2114550"/>
          <p14:tracePt t="33362" x="5403850" y="2089150"/>
          <p14:tracePt t="33378" x="5410200" y="2044700"/>
          <p14:tracePt t="33395" x="5410200" y="2019300"/>
          <p14:tracePt t="33413" x="5397500" y="1993900"/>
          <p14:tracePt t="33428" x="5391150" y="1981200"/>
          <p14:tracePt t="33445" x="5378450" y="1968500"/>
          <p14:tracePt t="33462" x="5372100" y="1962150"/>
          <p14:tracePt t="33479" x="5365750" y="1962150"/>
          <p14:tracePt t="33495" x="5353050" y="1955800"/>
          <p14:tracePt t="33529" x="5346700" y="1955800"/>
          <p14:tracePt t="33548" x="5340350" y="1955800"/>
          <p14:tracePt t="33562" x="5334000" y="1955800"/>
          <p14:tracePt t="33578" x="5321300" y="1949450"/>
          <p14:tracePt t="33595" x="5302250" y="1943100"/>
          <p14:tracePt t="33612" x="5270500" y="1924050"/>
          <p14:tracePt t="33628" x="5238750" y="1917700"/>
          <p14:tracePt t="33645" x="5219700" y="1911350"/>
          <p14:tracePt t="33662" x="5194300" y="1905000"/>
          <p14:tracePt t="33678" x="5162550" y="1905000"/>
          <p14:tracePt t="33695" x="5149850" y="1905000"/>
          <p14:tracePt t="33712" x="5137150" y="1905000"/>
          <p14:tracePt t="33728" x="5118100" y="1905000"/>
          <p14:tracePt t="33745" x="5105400" y="1905000"/>
          <p14:tracePt t="33835" x="5111750" y="1911350"/>
          <p14:tracePt t="33843" x="5118100" y="1911350"/>
          <p14:tracePt t="33851" x="5124450" y="1917700"/>
          <p14:tracePt t="33862" x="5130800" y="1917700"/>
          <p14:tracePt t="33878" x="5149850" y="1924050"/>
          <p14:tracePt t="33895" x="5194300" y="1949450"/>
          <p14:tracePt t="33911" x="5238750" y="1974850"/>
          <p14:tracePt t="33928" x="5257800" y="1987550"/>
          <p14:tracePt t="33945" x="5270500" y="2019300"/>
          <p14:tracePt t="33961" x="5295900" y="2057400"/>
          <p14:tracePt t="33978" x="5302250" y="2108200"/>
          <p14:tracePt t="33995" x="5314950" y="2165350"/>
          <p14:tracePt t="34011" x="5340350" y="2235200"/>
          <p14:tracePt t="34028" x="5340350" y="2266950"/>
          <p14:tracePt t="34045" x="5353050" y="2298700"/>
          <p14:tracePt t="34061" x="5372100" y="2324100"/>
          <p14:tracePt t="34078" x="5403850" y="2368550"/>
          <p14:tracePt t="34095" x="5422900" y="2381250"/>
          <p14:tracePt t="34111" x="5435600" y="2387600"/>
          <p14:tracePt t="34128" x="5467350" y="2387600"/>
          <p14:tracePt t="34145" x="5518150" y="2374900"/>
          <p14:tracePt t="34161" x="5556250" y="2349500"/>
          <p14:tracePt t="34178" x="5588000" y="2279650"/>
          <p14:tracePt t="34195" x="5588000" y="2241550"/>
          <p14:tracePt t="34211" x="5588000" y="2216150"/>
          <p14:tracePt t="34228" x="5588000" y="2197100"/>
          <p14:tracePt t="34244" x="5575300" y="2165350"/>
          <p14:tracePt t="34261" x="5530850" y="2108200"/>
          <p14:tracePt t="34278" x="5473700" y="2038350"/>
          <p14:tracePt t="34295" x="5391150" y="1974850"/>
          <p14:tracePt t="34311" x="5295900" y="1924050"/>
          <p14:tracePt t="34328" x="5245100" y="1879600"/>
          <p14:tracePt t="34345" x="5187950" y="1860550"/>
          <p14:tracePt t="34361" x="5149850" y="1854200"/>
          <p14:tracePt t="34378" x="5124450" y="1847850"/>
          <p14:tracePt t="34394" x="5099050" y="1847850"/>
          <p14:tracePt t="34411" x="5073650" y="1860550"/>
          <p14:tracePt t="34428" x="5067300" y="1879600"/>
          <p14:tracePt t="34445" x="5060950" y="1974850"/>
          <p14:tracePt t="34461" x="5073650" y="2006600"/>
          <p14:tracePt t="34478" x="5124450" y="2070100"/>
          <p14:tracePt t="34494" x="5143500" y="2089150"/>
          <p14:tracePt t="34511" x="5187950" y="2101850"/>
          <p14:tracePt t="34528" x="5257800" y="2114550"/>
          <p14:tracePt t="34544" x="5308600" y="2120900"/>
          <p14:tracePt t="34561" x="5340350" y="2120900"/>
          <p14:tracePt t="34578" x="5384800" y="2108200"/>
          <p14:tracePt t="34594" x="5391150" y="2095500"/>
          <p14:tracePt t="34611" x="5397500" y="2095500"/>
          <p14:tracePt t="34628" x="5397500" y="2089150"/>
          <p14:tracePt t="34644" x="5397500" y="2082800"/>
          <p14:tracePt t="34719" x="5397500" y="2095500"/>
          <p14:tracePt t="34725" x="5397500" y="2101850"/>
          <p14:tracePt t="34733" x="5403850" y="2108200"/>
          <p14:tracePt t="34744" x="5403850" y="2114550"/>
          <p14:tracePt t="34761" x="5410200" y="2139950"/>
          <p14:tracePt t="34777" x="5416550" y="2171700"/>
          <p14:tracePt t="34794" x="5435600" y="2190750"/>
          <p14:tracePt t="34811" x="5461000" y="2228850"/>
          <p14:tracePt t="34827" x="5499100" y="2266950"/>
          <p14:tracePt t="34844" x="5518150" y="2286000"/>
          <p14:tracePt t="34861" x="5524500" y="2292350"/>
          <p14:tracePt t="34929" x="5530850" y="2298700"/>
          <p14:tracePt t="34939" x="5537200" y="2305050"/>
          <p14:tracePt t="34946" x="5537200" y="2311400"/>
          <p14:tracePt t="34969" x="5543550" y="2311400"/>
          <p14:tracePt t="35006" x="5549900" y="2317750"/>
          <p14:tracePt t="35014" x="5562600" y="2317750"/>
          <p14:tracePt t="35031" x="5575300" y="2317750"/>
          <p14:tracePt t="35039" x="5581650" y="2317750"/>
          <p14:tracePt t="35047" x="5607050" y="2311400"/>
          <p14:tracePt t="35061" x="5626100" y="2298700"/>
          <p14:tracePt t="35077" x="5638800" y="2279650"/>
          <p14:tracePt t="35094" x="5645150" y="2260600"/>
          <p14:tracePt t="35110" x="5645150" y="2241550"/>
          <p14:tracePt t="35127" x="5632450" y="2209800"/>
          <p14:tracePt t="35144" x="5613400" y="2171700"/>
          <p14:tracePt t="35160" x="5581650" y="2152650"/>
          <p14:tracePt t="35177" x="5568950" y="2152650"/>
          <p14:tracePt t="35194" x="5562600" y="2152650"/>
          <p14:tracePt t="35235" x="5562600" y="2165350"/>
          <p14:tracePt t="35241" x="5568950" y="2165350"/>
          <p14:tracePt t="35249" x="5575300" y="2178050"/>
          <p14:tracePt t="35260" x="5588000" y="2184400"/>
          <p14:tracePt t="35277" x="5626100" y="2197100"/>
          <p14:tracePt t="35294" x="5664200" y="2203450"/>
          <p14:tracePt t="35311" x="5753100" y="2216150"/>
          <p14:tracePt t="35327" x="5848350" y="2222500"/>
          <p14:tracePt t="35344" x="5956300" y="2235200"/>
          <p14:tracePt t="35360" x="6051550" y="2247900"/>
          <p14:tracePt t="35377" x="6140450" y="2266950"/>
          <p14:tracePt t="35394" x="6261100" y="2279650"/>
          <p14:tracePt t="35410" x="6318250" y="2292350"/>
          <p14:tracePt t="35427" x="6413500" y="2298700"/>
          <p14:tracePt t="35444" x="6489700" y="2311400"/>
          <p14:tracePt t="35460" x="6546850" y="2330450"/>
          <p14:tracePt t="35477" x="6597650" y="2355850"/>
          <p14:tracePt t="35494" x="6648450" y="2387600"/>
          <p14:tracePt t="35510" x="6711950" y="2432050"/>
          <p14:tracePt t="35527" x="6788150" y="2463800"/>
          <p14:tracePt t="35543" x="6851650" y="2489200"/>
          <p14:tracePt t="35560" x="6908800" y="2508250"/>
          <p14:tracePt t="35577" x="6978650" y="2527300"/>
          <p14:tracePt t="35594" x="7029450" y="2527300"/>
          <p14:tracePt t="35610" x="7073900" y="2527300"/>
          <p14:tracePt t="35627" x="7099300" y="2527300"/>
          <p14:tracePt t="35643" x="7105650" y="2527300"/>
          <p14:tracePt t="35660" x="7112000" y="2533650"/>
          <p14:tracePt t="35789" x="7105650" y="2533650"/>
          <p14:tracePt t="35797" x="7099300" y="2533650"/>
          <p14:tracePt t="35810" x="7048500" y="2527300"/>
          <p14:tracePt t="35827" x="7004050" y="2514600"/>
          <p14:tracePt t="35843" x="6959600" y="2508250"/>
          <p14:tracePt t="35860" x="6953250" y="2508250"/>
          <p14:tracePt t="35877" x="6946900" y="2508250"/>
          <p14:tracePt t="35893" x="6921500" y="2508250"/>
          <p14:tracePt t="35910" x="6915150" y="2508250"/>
          <p14:tracePt t="35927" x="6908800" y="2501900"/>
          <p14:tracePt t="35977" x="6908800" y="2495550"/>
          <p14:tracePt t="35983" x="6902450" y="2482850"/>
          <p14:tracePt t="35993" x="6902450" y="2476500"/>
          <p14:tracePt t="36010" x="6870700" y="2425700"/>
          <p14:tracePt t="36026" x="6864350" y="2406650"/>
          <p14:tracePt t="36043" x="6864350" y="2387600"/>
          <p14:tracePt t="36359" x="6864350" y="2393950"/>
          <p14:tracePt t="36375" x="6864350" y="2400300"/>
          <p14:tracePt t="36399" x="6864350" y="2406650"/>
          <p14:tracePt t="36453" x="6864350" y="2413000"/>
          <p14:tracePt t="36469" x="6864350" y="2419350"/>
          <p14:tracePt t="36491" x="6858000" y="2419350"/>
          <p14:tracePt t="36523" x="6851650" y="2419350"/>
          <p14:tracePt t="36531" x="6845300" y="2419350"/>
          <p14:tracePt t="36543" x="6832600" y="2419350"/>
          <p14:tracePt t="36563" x="6826250" y="2419350"/>
          <p14:tracePt t="36576" x="6788150" y="2413000"/>
          <p14:tracePt t="36593" x="6775450" y="2413000"/>
          <p14:tracePt t="36609" x="6743700" y="2413000"/>
          <p14:tracePt t="36626" x="6724650" y="2413000"/>
          <p14:tracePt t="36643" x="6699250" y="2400300"/>
          <p14:tracePt t="36659" x="6673850" y="2381250"/>
          <p14:tracePt t="36676" x="6648450" y="2355850"/>
          <p14:tracePt t="36679" x="6635750" y="2349500"/>
          <p14:tracePt t="36693" x="6629400" y="2343150"/>
          <p14:tracePt t="36709" x="6610350" y="2336800"/>
          <p14:tracePt t="36727" x="6604000" y="2317750"/>
          <p14:tracePt t="36742" x="6597650" y="2317750"/>
          <p14:tracePt t="36759" x="6597650" y="2305050"/>
          <p14:tracePt t="36776" x="6584950" y="2286000"/>
          <p14:tracePt t="36792" x="6572250" y="2266950"/>
          <p14:tracePt t="36809" x="6546850" y="2247900"/>
          <p14:tracePt t="36826" x="6496050" y="2203450"/>
          <p14:tracePt t="36842" x="6445250" y="2165350"/>
          <p14:tracePt t="36859" x="6394450" y="2127250"/>
          <p14:tracePt t="36876" x="6305550" y="2089150"/>
          <p14:tracePt t="36892" x="6242050" y="2051050"/>
          <p14:tracePt t="36909" x="6191250" y="2025650"/>
          <p14:tracePt t="36926" x="6127750" y="1987550"/>
          <p14:tracePt t="36942" x="6019800" y="1936750"/>
          <p14:tracePt t="36959" x="5962650" y="1911350"/>
          <p14:tracePt t="36975" x="5873750" y="1898650"/>
          <p14:tracePt t="36992" x="5842000" y="1892300"/>
          <p14:tracePt t="37025" x="5835650" y="1892300"/>
          <p14:tracePt t="37062" x="5848350" y="1905000"/>
          <p14:tracePt t="37069" x="5886450" y="1930400"/>
          <p14:tracePt t="37078" x="5924550" y="1955800"/>
          <p14:tracePt t="37092" x="5981700" y="2000250"/>
          <p14:tracePt t="37109" x="6064250" y="2038350"/>
          <p14:tracePt t="37126" x="6165850" y="2057400"/>
          <p14:tracePt t="37142" x="6235700" y="2063750"/>
          <p14:tracePt t="37159" x="6311900" y="2076450"/>
          <p14:tracePt t="37176" x="6356350" y="2082800"/>
          <p14:tracePt t="37192" x="6400800" y="2095500"/>
          <p14:tracePt t="37195" x="6426200" y="2101850"/>
          <p14:tracePt t="37209" x="6451600" y="2108200"/>
          <p14:tracePt t="37225" x="6502400" y="2114550"/>
          <p14:tracePt t="37242" x="6553200" y="2114550"/>
          <p14:tracePt t="37259" x="6604000" y="2101850"/>
          <p14:tracePt t="37275" x="6623050" y="2089150"/>
          <p14:tracePt t="37292" x="6623050" y="2076450"/>
          <p14:tracePt t="37309" x="6623050" y="2070100"/>
          <p14:tracePt t="37325" x="6616700" y="2057400"/>
          <p14:tracePt t="37342" x="6604000" y="2044700"/>
          <p14:tracePt t="37359" x="6578600" y="2038350"/>
          <p14:tracePt t="37375" x="6553200" y="2032000"/>
          <p14:tracePt t="37392" x="6527800" y="2012950"/>
          <p14:tracePt t="37409" x="6477000" y="2000250"/>
          <p14:tracePt t="37425" x="6432550" y="1987550"/>
          <p14:tracePt t="37442" x="6394450" y="1981200"/>
          <p14:tracePt t="37459" x="6362700" y="1981200"/>
          <p14:tracePt t="37475" x="6343650" y="1981200"/>
          <p14:tracePt t="37492" x="6311900" y="1987550"/>
          <p14:tracePt t="37509" x="6292850" y="1987550"/>
          <p14:tracePt t="37525" x="6267450" y="1987550"/>
          <p14:tracePt t="37559" x="6254750" y="1987550"/>
          <p14:tracePt t="37575" x="6242050" y="1987550"/>
          <p14:tracePt t="37593" x="6223000" y="1987550"/>
          <p14:tracePt t="37609" x="6210300" y="1987550"/>
          <p14:tracePt t="37625" x="6197600" y="1981200"/>
          <p14:tracePt t="37642" x="6172200" y="1981200"/>
          <p14:tracePt t="37659" x="6140450" y="1968500"/>
          <p14:tracePt t="37675" x="6115050" y="1962150"/>
          <p14:tracePt t="37692" x="6096000" y="1962150"/>
          <p14:tracePt t="37695" x="6089650" y="1962150"/>
          <p14:tracePt t="37708" x="6089650" y="1968500"/>
          <p14:tracePt t="37725" x="6096000" y="1987550"/>
          <p14:tracePt t="37742" x="6121400" y="2012950"/>
          <p14:tracePt t="37758" x="6191250" y="2044700"/>
          <p14:tracePt t="37775" x="6267450" y="2063750"/>
          <p14:tracePt t="37792" x="6394450" y="2070100"/>
          <p14:tracePt t="37808" x="6559550" y="2082800"/>
          <p14:tracePt t="37825" x="6807200" y="2101850"/>
          <p14:tracePt t="37842" x="7035800" y="2120900"/>
          <p14:tracePt t="37858" x="7372350" y="2139950"/>
          <p14:tracePt t="37875" x="7524750" y="2139950"/>
          <p14:tracePt t="37892" x="7664450" y="2139950"/>
          <p14:tracePt t="37908" x="7759700" y="2127250"/>
          <p14:tracePt t="37925" x="7785100" y="2120900"/>
          <p14:tracePt t="37942" x="7810500" y="2120900"/>
          <p14:tracePt t="37958" x="7823200" y="2114550"/>
          <p14:tracePt t="37975" x="7835900" y="2108200"/>
          <p14:tracePt t="38008" x="7835900" y="2101850"/>
          <p14:tracePt t="38031" x="7835900" y="2095500"/>
          <p14:tracePt t="38133" x="7835900" y="2101850"/>
          <p14:tracePt t="38147" x="7835900" y="2108200"/>
          <p14:tracePt t="38171" x="7829550" y="2114550"/>
          <p14:tracePt t="38179" x="7829550" y="2120900"/>
          <p14:tracePt t="38191" x="7823200" y="2120900"/>
          <p14:tracePt t="38208" x="7816850" y="2120900"/>
          <p14:tracePt t="38225" x="7810500" y="2120900"/>
          <p14:tracePt t="38258" x="7804150" y="2120900"/>
          <p14:tracePt t="38273" x="7804150" y="2101850"/>
          <p14:tracePt t="38281" x="7804150" y="2076450"/>
          <p14:tracePt t="38291" x="7791450" y="2057400"/>
          <p14:tracePt t="38308" x="7791450" y="2012950"/>
          <p14:tracePt t="38325" x="7791450" y="1981200"/>
          <p14:tracePt t="38341" x="7785100" y="1962150"/>
          <p14:tracePt t="38359" x="7785100" y="1949450"/>
          <p14:tracePt t="38375" x="7785100" y="1936750"/>
          <p14:tracePt t="38391" x="7785100" y="1924050"/>
          <p14:tracePt t="38408" x="7785100" y="1917700"/>
          <p14:tracePt t="38424" x="7785100" y="1911350"/>
          <p14:tracePt t="38458" x="7785100" y="1905000"/>
          <p14:tracePt t="38474" x="7791450" y="1905000"/>
          <p14:tracePt t="38491" x="7804150" y="1879600"/>
          <p14:tracePt t="38508" x="7823200" y="1866900"/>
          <p14:tracePt t="38524" x="7835900" y="1854200"/>
          <p14:tracePt t="38541" x="7842250" y="1828800"/>
          <p14:tracePt t="38558" x="7854950" y="1816100"/>
          <p14:tracePt t="38574" x="7867650" y="1797050"/>
          <p14:tracePt t="38591" x="7874000" y="1784350"/>
          <p14:tracePt t="38608" x="7874000" y="1778000"/>
          <p14:tracePt t="38624" x="7874000" y="1758950"/>
          <p14:tracePt t="38641" x="7874000" y="1752600"/>
          <p14:tracePt t="38674" x="7874000" y="1746250"/>
          <p14:tracePt t="38691" x="7874000" y="1739900"/>
          <p14:tracePt t="38708" x="7861300" y="1714500"/>
          <p14:tracePt t="38724" x="7829550" y="1695450"/>
          <p14:tracePt t="38741" x="7785100" y="1670050"/>
          <p14:tracePt t="38757" x="7747000" y="1651000"/>
          <p14:tracePt t="38774" x="7708900" y="1644650"/>
          <p14:tracePt t="38791" x="7689850" y="1644650"/>
          <p14:tracePt t="38808" x="7670800" y="1651000"/>
          <p14:tracePt t="38824" x="7651750" y="1676400"/>
          <p14:tracePt t="38841" x="7651750" y="1701800"/>
          <p14:tracePt t="38857" x="7658100" y="1752600"/>
          <p14:tracePt t="38874" x="7677150" y="1790700"/>
          <p14:tracePt t="38891" x="7721600" y="1841500"/>
          <p14:tracePt t="38908" x="7766050" y="1866900"/>
          <p14:tracePt t="38924" x="7829550" y="1905000"/>
          <p14:tracePt t="38941" x="7867650" y="1917700"/>
          <p14:tracePt t="38958" x="7899400" y="1917700"/>
          <p14:tracePt t="38976" x="7931150" y="1917700"/>
          <p14:tracePt t="38991" x="7931150" y="1905000"/>
          <p14:tracePt t="39008" x="7950200" y="1885950"/>
          <p14:tracePt t="39024" x="7950200" y="1854200"/>
          <p14:tracePt t="39041" x="7950200" y="1822450"/>
          <p14:tracePt t="39057" x="7950200" y="1797050"/>
          <p14:tracePt t="39074" x="7950200" y="1771650"/>
          <p14:tracePt t="39090" x="7950200" y="1752600"/>
          <p14:tracePt t="39107" x="7943850" y="1733550"/>
          <p14:tracePt t="39124" x="7924800" y="1708150"/>
          <p14:tracePt t="39140" x="7912100" y="1689100"/>
          <p14:tracePt t="39157" x="7886700" y="1670050"/>
          <p14:tracePt t="39174" x="7823200" y="1644650"/>
          <p14:tracePt t="39190" x="7747000" y="1625600"/>
          <p14:tracePt t="39207" x="7683500" y="1606550"/>
          <p14:tracePt t="39210" x="7651750" y="1600200"/>
          <p14:tracePt t="39225" x="7620000" y="1587500"/>
          <p14:tracePt t="39240" x="7512050" y="1574800"/>
          <p14:tracePt t="39257" x="7454900" y="1574800"/>
          <p14:tracePt t="39274" x="7442200" y="1574800"/>
          <p14:tracePt t="39291" x="7435850" y="1581150"/>
          <p14:tracePt t="39307" x="7442200" y="1593850"/>
          <p14:tracePt t="39324" x="7442200" y="1600200"/>
          <p14:tracePt t="39340" x="7448550" y="1606550"/>
          <p14:tracePt t="39357" x="7467600" y="1631950"/>
          <p14:tracePt t="39374" x="7499350" y="1638300"/>
          <p14:tracePt t="39390" x="7537450" y="1657350"/>
          <p14:tracePt t="39407" x="7588250" y="1670050"/>
          <p14:tracePt t="39424" x="7632700" y="1676400"/>
          <p14:tracePt t="39440" x="7677150" y="1682750"/>
          <p14:tracePt t="39457" x="7702550" y="1682750"/>
          <p14:tracePt t="39601" x="7708900" y="1682750"/>
          <p14:tracePt t="39617" x="7715250" y="1689100"/>
          <p14:tracePt t="39641" x="7727950" y="1695450"/>
          <p14:tracePt t="39647" x="7740650" y="1701800"/>
          <p14:tracePt t="39656" x="7747000" y="1701800"/>
          <p14:tracePt t="39673" x="7772400" y="1701800"/>
          <p14:tracePt t="39690" x="7778750" y="1701800"/>
          <p14:tracePt t="39707" x="7797800" y="1701800"/>
          <p14:tracePt t="39710" x="7804150" y="1701800"/>
          <p14:tracePt t="39733" x="7804150" y="1695450"/>
          <p14:tracePt t="39749" x="7810500" y="1695450"/>
          <p14:tracePt t="39758" x="7810500" y="1689100"/>
          <p14:tracePt t="39773" x="7810500" y="1682750"/>
          <p14:tracePt t="39790" x="7810500" y="1676400"/>
          <p14:tracePt t="39807" x="7797800" y="1657350"/>
          <p14:tracePt t="39823" x="7785100" y="1638300"/>
          <p14:tracePt t="39840" x="7759700" y="1625600"/>
          <p14:tracePt t="39857" x="7734300" y="1612900"/>
          <p14:tracePt t="39873" x="7708900" y="1606550"/>
          <p14:tracePt t="39890" x="7664450" y="1600200"/>
          <p14:tracePt t="39907" x="7651750" y="1606550"/>
          <p14:tracePt t="39923" x="7632700" y="1612900"/>
          <p14:tracePt t="39940" x="7620000" y="1631950"/>
          <p14:tracePt t="39957" x="7607300" y="1651000"/>
          <p14:tracePt t="39973" x="7607300" y="1676400"/>
          <p14:tracePt t="39991" x="7613650" y="1720850"/>
          <p14:tracePt t="40006" x="7626350" y="1739900"/>
          <p14:tracePt t="40023" x="7645400" y="1758950"/>
          <p14:tracePt t="40040" x="7677150" y="1771650"/>
          <p14:tracePt t="40056" x="7734300" y="1784350"/>
          <p14:tracePt t="40073" x="7804150" y="1797050"/>
          <p14:tracePt t="40090" x="7874000" y="1816100"/>
          <p14:tracePt t="40107" x="7969250" y="1822450"/>
          <p14:tracePt t="40123" x="8020050" y="1822450"/>
          <p14:tracePt t="40139" x="8077200" y="1847850"/>
          <p14:tracePt t="40156" x="8089900" y="1866900"/>
          <p14:tracePt t="40173" x="8115300" y="1885950"/>
          <p14:tracePt t="40190" x="8121650" y="1911350"/>
          <p14:tracePt t="40206" x="8134350" y="1936750"/>
          <p14:tracePt t="40223" x="8147050" y="1968500"/>
          <p14:tracePt t="40240" x="8159750" y="2044700"/>
          <p14:tracePt t="40256" x="8172450" y="2165350"/>
          <p14:tracePt t="40273" x="8185150" y="2260600"/>
          <p14:tracePt t="40290" x="8185150" y="2362200"/>
          <p14:tracePt t="40306" x="8204200" y="2457450"/>
          <p14:tracePt t="40323" x="8235950" y="2540000"/>
          <p14:tracePt t="40340" x="8267700" y="2609850"/>
          <p14:tracePt t="40356" x="8286750" y="2628900"/>
          <p14:tracePt t="40372" x="8312150" y="2641600"/>
          <p14:tracePt t="40389" x="8324850" y="2647950"/>
          <p14:tracePt t="40406" x="8337550" y="2647950"/>
          <p14:tracePt t="40423" x="8350250" y="2641600"/>
          <p14:tracePt t="40440" x="8369300" y="2628900"/>
          <p14:tracePt t="40456" x="8388350" y="2603500"/>
          <p14:tracePt t="40473" x="8407400" y="2578100"/>
          <p14:tracePt t="40489" x="8439150" y="2546350"/>
          <p14:tracePt t="40506" x="8502650" y="2482850"/>
          <p14:tracePt t="40523" x="8540750" y="2457450"/>
          <p14:tracePt t="40539" x="8559800" y="2438400"/>
          <p14:tracePt t="40556" x="8578850" y="2425700"/>
          <p14:tracePt t="40573" x="8585200" y="2413000"/>
          <p14:tracePt t="40589" x="8585200" y="2400300"/>
          <p14:tracePt t="40606" x="8585200" y="2393950"/>
          <p14:tracePt t="40623" x="8591550" y="2387600"/>
          <p14:tracePt t="40639" x="8597900" y="2381250"/>
          <p14:tracePt t="40656" x="8604250" y="2368550"/>
          <p14:tracePt t="40673" x="8604250" y="2355850"/>
          <p14:tracePt t="40689" x="8604250" y="2349500"/>
          <p14:tracePt t="40706" x="8610600" y="2336800"/>
          <p14:tracePt t="40723" x="8616950" y="2311400"/>
          <p14:tracePt t="40739" x="8623300" y="2279650"/>
          <p14:tracePt t="40756" x="8623300" y="2203450"/>
          <p14:tracePt t="40773" x="8610600" y="2146300"/>
          <p14:tracePt t="40789" x="8591550" y="2089150"/>
          <p14:tracePt t="40806" x="8547100" y="2038350"/>
          <p14:tracePt t="40823" x="8496300" y="1993900"/>
          <p14:tracePt t="40839" x="8445500" y="1968500"/>
          <p14:tracePt t="40856" x="8420100" y="1949450"/>
          <p14:tracePt t="40872" x="8362950" y="1930400"/>
          <p14:tracePt t="40889" x="8293100" y="1917700"/>
          <p14:tracePt t="40906" x="8235950" y="1917700"/>
          <p14:tracePt t="40923" x="8185150" y="1936750"/>
          <p14:tracePt t="40939" x="8134350" y="1949450"/>
          <p14:tracePt t="40956" x="8115300" y="1968500"/>
          <p14:tracePt t="40972" x="8089900" y="1987550"/>
          <p14:tracePt t="40989" x="8058150" y="2000250"/>
          <p14:tracePt t="41006" x="8039100" y="2025650"/>
          <p14:tracePt t="41022" x="8013700" y="2070100"/>
          <p14:tracePt t="41039" x="8001000" y="2101850"/>
          <p14:tracePt t="41055" x="7981950" y="2152650"/>
          <p14:tracePt t="41072" x="7962900" y="2216150"/>
          <p14:tracePt t="41089" x="7962900" y="2298700"/>
          <p14:tracePt t="41106" x="7956550" y="2362200"/>
          <p14:tracePt t="41122" x="7962900" y="2400300"/>
          <p14:tracePt t="41139" x="7969250" y="2451100"/>
          <p14:tracePt t="41156" x="7988300" y="2520950"/>
          <p14:tracePt t="41172" x="8013700" y="2565400"/>
          <p14:tracePt t="41189" x="8026400" y="2584450"/>
          <p14:tracePt t="41205" x="8045450" y="2609850"/>
          <p14:tracePt t="41222" x="8064500" y="2622550"/>
          <p14:tracePt t="41239" x="8096250" y="2641600"/>
          <p14:tracePt t="41255" x="8121650" y="2647950"/>
          <p14:tracePt t="41272" x="8172450" y="2679700"/>
          <p14:tracePt t="41289" x="8216900" y="2692400"/>
          <p14:tracePt t="41305" x="8267700" y="2698750"/>
          <p14:tracePt t="41322" x="8305800" y="2711450"/>
          <p14:tracePt t="41339" x="8343900" y="2717800"/>
          <p14:tracePt t="41355" x="8394700" y="2743200"/>
          <p14:tracePt t="41372" x="8489950" y="2768600"/>
          <p14:tracePt t="41389" x="8578850" y="2774950"/>
          <p14:tracePt t="41405" x="8623300" y="2774950"/>
          <p14:tracePt t="41422" x="8667750" y="2774950"/>
          <p14:tracePt t="41439" x="8705850" y="2774950"/>
          <p14:tracePt t="41455" x="8718550" y="2774950"/>
          <p14:tracePt t="41472" x="8724900" y="2774950"/>
          <p14:tracePt t="41489" x="8724900" y="2768600"/>
          <p14:tracePt t="41505" x="8724900" y="2755900"/>
          <p14:tracePt t="41522" x="8718550" y="2692400"/>
          <p14:tracePt t="41539" x="8699500" y="2660650"/>
          <p14:tracePt t="41555" x="8686800" y="2635250"/>
          <p14:tracePt t="41572" x="8667750" y="2603500"/>
          <p14:tracePt t="41589" x="8648700" y="2584450"/>
          <p14:tracePt t="41605" x="8616950" y="2571750"/>
          <p14:tracePt t="41622" x="8591550" y="2559050"/>
          <p14:tracePt t="41638" x="8547100" y="2559050"/>
          <p14:tracePt t="41655" x="8489950" y="2559050"/>
          <p14:tracePt t="41672" x="8451850" y="2552700"/>
          <p14:tracePt t="41688" x="8439150" y="2552700"/>
          <p14:tracePt t="41705" x="8413750" y="2565400"/>
          <p14:tracePt t="41722" x="8394700" y="2603500"/>
          <p14:tracePt t="41738" x="8388350" y="2641600"/>
          <p14:tracePt t="41755" x="8388350" y="2686050"/>
          <p14:tracePt t="41773" x="8394700" y="2730500"/>
          <p14:tracePt t="41789" x="8420100" y="2755900"/>
          <p14:tracePt t="41805" x="8432800" y="2774950"/>
          <p14:tracePt t="41822" x="8458200" y="2781300"/>
          <p14:tracePt t="41838" x="8477250" y="2781300"/>
          <p14:tracePt t="41855" x="8496300" y="2781300"/>
          <p14:tracePt t="41872" x="8553450" y="2781300"/>
          <p14:tracePt t="41888" x="8642350" y="2768600"/>
          <p14:tracePt t="41905" x="8693150" y="2749550"/>
          <p14:tracePt t="41922" x="8743950" y="2711450"/>
          <p14:tracePt t="41938" x="8763000" y="2692400"/>
          <p14:tracePt t="41955" x="8775700" y="2647950"/>
          <p14:tracePt t="41971" x="8782050" y="2578100"/>
          <p14:tracePt t="41988" x="8775700" y="2520950"/>
          <p14:tracePt t="42005" x="8756650" y="2438400"/>
          <p14:tracePt t="42021" x="8712200" y="2355850"/>
          <p14:tracePt t="42038" x="8636000" y="2247900"/>
          <p14:tracePt t="42055" x="8534400" y="2178050"/>
          <p14:tracePt t="42071" x="8458200" y="2114550"/>
          <p14:tracePt t="42088" x="8318500" y="2063750"/>
          <p14:tracePt t="42104" x="8134350" y="2038350"/>
          <p14:tracePt t="42121" x="7956550" y="2000250"/>
          <p14:tracePt t="42138" x="7829550" y="1987550"/>
          <p14:tracePt t="42155" x="7759700" y="1993900"/>
          <p14:tracePt t="42171" x="7747000" y="2006600"/>
          <p14:tracePt t="42188" x="7740650" y="2019300"/>
          <p14:tracePt t="42204" x="7734300" y="2019300"/>
          <p14:tracePt t="42221" x="7734300" y="2025650"/>
          <p14:tracePt t="42238" x="7747000" y="2038350"/>
          <p14:tracePt t="42255" x="7778750" y="2070100"/>
          <p14:tracePt t="42271" x="7810500" y="2101850"/>
          <p14:tracePt t="42288" x="7918450" y="2159000"/>
          <p14:tracePt t="42305" x="8020050" y="2190750"/>
          <p14:tracePt t="42321" x="8121650" y="2222500"/>
          <p14:tracePt t="42338" x="8216900" y="2241550"/>
          <p14:tracePt t="42355" x="8286750" y="2260600"/>
          <p14:tracePt t="42371" x="8331200" y="2279650"/>
          <p14:tracePt t="42388" x="8356600" y="2286000"/>
          <p14:tracePt t="42405" x="8388350" y="2298700"/>
          <p14:tracePt t="42421" x="8394700" y="2311400"/>
          <p14:tracePt t="42454" x="8401050" y="2317750"/>
          <p14:tracePt t="42488" x="8407400" y="2330450"/>
          <p14:tracePt t="42504" x="8407400" y="2343150"/>
          <p14:tracePt t="42521" x="8407400" y="2355850"/>
          <p14:tracePt t="42538" x="8407400" y="2381250"/>
          <p14:tracePt t="42554" x="8407400" y="2425700"/>
          <p14:tracePt t="42571" x="8407400" y="2438400"/>
          <p14:tracePt t="42588" x="8407400" y="2463800"/>
          <p14:tracePt t="42604" x="8407400" y="2470150"/>
          <p14:tracePt t="42621" x="8407400" y="2482850"/>
          <p14:tracePt t="42638" x="8407400" y="2489200"/>
          <p14:tracePt t="42654" x="8426450" y="2520950"/>
          <p14:tracePt t="42671" x="8439150" y="2533650"/>
          <p14:tracePt t="42688" x="8470900" y="2546350"/>
          <p14:tracePt t="42704" x="8515350" y="2565400"/>
          <p14:tracePt t="42721" x="8572500" y="2590800"/>
          <p14:tracePt t="42738" x="8623300" y="2616200"/>
          <p14:tracePt t="42754" x="8661400" y="2635250"/>
          <p14:tracePt t="42771" x="8718550" y="2667000"/>
          <p14:tracePt t="42788" x="8743950" y="2686050"/>
          <p14:tracePt t="42804" x="8782050" y="2711450"/>
          <p14:tracePt t="42821" x="8794750" y="2743200"/>
          <p14:tracePt t="42838" x="8801100" y="2768600"/>
          <p14:tracePt t="42854" x="8801100" y="2794000"/>
          <p14:tracePt t="42871" x="8801100" y="2825750"/>
          <p14:tracePt t="42888" x="8801100" y="2851150"/>
          <p14:tracePt t="42904" x="8801100" y="2908300"/>
          <p14:tracePt t="42921" x="8801100" y="2971800"/>
          <p14:tracePt t="42938" x="8788400" y="3009900"/>
          <p14:tracePt t="42954" x="8782050" y="3086100"/>
          <p14:tracePt t="42971" x="8782050" y="3149600"/>
          <p14:tracePt t="42988" x="8794750" y="3194050"/>
          <p14:tracePt t="43004" x="8801100" y="3257550"/>
          <p14:tracePt t="43021" x="8813800" y="3289300"/>
          <p14:tracePt t="43038" x="8820150" y="3314700"/>
          <p14:tracePt t="43054" x="8820150" y="3327400"/>
          <p14:tracePt t="43071" x="8820150" y="3340100"/>
          <p14:tracePt t="43088" x="8826500" y="3352800"/>
          <p14:tracePt t="43104" x="8826500" y="3384550"/>
          <p14:tracePt t="43121" x="8826500" y="3409950"/>
          <p14:tracePt t="43137" x="8826500" y="3448050"/>
          <p14:tracePt t="43154" x="8826500" y="3505200"/>
          <p14:tracePt t="43171" x="8820150" y="3536950"/>
          <p14:tracePt t="43187" x="8813800" y="3575050"/>
          <p14:tracePt t="43204" x="8813800" y="3619500"/>
          <p14:tracePt t="43221" x="8801100" y="3644900"/>
          <p14:tracePt t="43237" x="8788400" y="3676650"/>
          <p14:tracePt t="43254" x="8775700" y="3702050"/>
          <p14:tracePt t="43270" x="8769350" y="3714750"/>
          <p14:tracePt t="43287" x="8756650" y="3733800"/>
          <p14:tracePt t="43304" x="8743950" y="3752850"/>
          <p14:tracePt t="43320" x="8705850" y="3771900"/>
          <p14:tracePt t="43337" x="8693150" y="3778250"/>
          <p14:tracePt t="43354" x="8655050" y="3803650"/>
          <p14:tracePt t="43370" x="8636000" y="3822700"/>
          <p14:tracePt t="43387" x="8610600" y="3841750"/>
          <p14:tracePt t="43405" x="8585200" y="3873500"/>
          <p14:tracePt t="43420" x="8566150" y="3892550"/>
          <p14:tracePt t="43437" x="8559800" y="3898900"/>
          <p14:tracePt t="43454" x="8553450" y="3898900"/>
          <p14:tracePt t="43470" x="8547100" y="3898900"/>
          <p14:tracePt t="43487" x="8528050" y="3898900"/>
          <p14:tracePt t="43504" x="8502650" y="3911600"/>
          <p14:tracePt t="43520" x="8477250" y="3911600"/>
          <p14:tracePt t="43537" x="8458200" y="3911600"/>
          <p14:tracePt t="43554" x="8426450" y="3911600"/>
          <p14:tracePt t="43570" x="8407400" y="3911600"/>
          <p14:tracePt t="43603" x="8401050" y="3911600"/>
          <p14:tracePt t="43695" x="8413750" y="3892550"/>
          <p14:tracePt t="43705" x="8420100" y="3873500"/>
          <p14:tracePt t="43711" x="8426450" y="3860800"/>
          <p14:tracePt t="43720" x="8432800" y="3854450"/>
          <p14:tracePt t="43737" x="8458200" y="3835400"/>
          <p14:tracePt t="43753" x="8470900" y="3822700"/>
          <p14:tracePt t="43770" x="8483600" y="3822700"/>
          <p14:tracePt t="43787" x="8496300" y="3822700"/>
          <p14:tracePt t="43803" x="8521700" y="3816350"/>
          <p14:tracePt t="43820" x="8528050" y="3816350"/>
          <p14:tracePt t="43853" x="8534400" y="3816350"/>
          <p14:tracePt t="43870" x="8540750" y="3816350"/>
          <p14:tracePt t="43887" x="8559800" y="3829050"/>
          <p14:tracePt t="43903" x="8559800" y="3835400"/>
          <p14:tracePt t="43920" x="8604250" y="3892550"/>
          <p14:tracePt t="43937" x="8648700" y="3930650"/>
          <p14:tracePt t="43953" x="8693150" y="3962400"/>
          <p14:tracePt t="43970" x="8724900" y="3994150"/>
          <p14:tracePt t="43987" x="8756650" y="4032250"/>
          <p14:tracePt t="44003" x="8782050" y="4070350"/>
          <p14:tracePt t="44020" x="8794750" y="4108450"/>
          <p14:tracePt t="44036" x="8801100" y="4133850"/>
          <p14:tracePt t="44053" x="8801100" y="4159250"/>
          <p14:tracePt t="44070" x="8794750" y="4191000"/>
          <p14:tracePt t="44087" x="8782050" y="4210050"/>
          <p14:tracePt t="44103" x="8750300" y="4254500"/>
          <p14:tracePt t="44119" x="8731250" y="4292600"/>
          <p14:tracePt t="44136" x="8705850" y="4318000"/>
          <p14:tracePt t="44153" x="8693150" y="4337050"/>
          <p14:tracePt t="44186" x="8680450" y="4343400"/>
          <p14:tracePt t="44220" x="8674100" y="4343400"/>
          <p14:tracePt t="44249" x="8674100" y="4349750"/>
          <p14:tracePt t="44257" x="8667750" y="4349750"/>
          <p14:tracePt t="44281" x="8661400" y="4349750"/>
          <p14:tracePt t="44290" x="8655050" y="4349750"/>
          <p14:tracePt t="44320" x="8655050" y="4356100"/>
          <p14:tracePt t="44327" x="8648700" y="4362450"/>
          <p14:tracePt t="44343" x="8648700" y="4368800"/>
          <p14:tracePt t="44353" x="8648700" y="4375150"/>
          <p14:tracePt t="44370" x="8648700" y="4400550"/>
          <p14:tracePt t="44386" x="8648700" y="4425950"/>
          <p14:tracePt t="44403" x="8648700" y="4457700"/>
          <p14:tracePt t="44420" x="8667750" y="4489450"/>
          <p14:tracePt t="44436" x="8699500" y="4521200"/>
          <p14:tracePt t="44453" x="8712200" y="4527550"/>
          <p14:tracePt t="44486" x="8731250" y="4527550"/>
          <p14:tracePt t="44503" x="8743950" y="4514850"/>
          <p14:tracePt t="44519" x="8750300" y="4508500"/>
          <p14:tracePt t="44536" x="8769350" y="4489450"/>
          <p14:tracePt t="44553" x="8788400" y="4470400"/>
          <p14:tracePt t="44569" x="8788400" y="4464050"/>
          <p14:tracePt t="44586" x="8788400" y="4457700"/>
          <p14:tracePt t="44603" x="8788400" y="4451350"/>
          <p14:tracePt t="44619" x="8782050" y="4438650"/>
          <p14:tracePt t="44636" x="8775700" y="4432300"/>
          <p14:tracePt t="44653" x="8769350" y="4425950"/>
          <p14:tracePt t="44669" x="8763000" y="4425950"/>
          <p14:tracePt t="44686" x="8750300" y="4425950"/>
          <p14:tracePt t="44703" x="8737600" y="4432300"/>
          <p14:tracePt t="44720" x="8724900" y="4451350"/>
          <p14:tracePt t="44736" x="8705850" y="4470400"/>
          <p14:tracePt t="44753" x="8693150" y="4476750"/>
          <p14:tracePt t="44769" x="8667750" y="4495800"/>
          <p14:tracePt t="44786" x="8648700" y="4502150"/>
          <p14:tracePt t="44803" x="8623300" y="4502150"/>
          <p14:tracePt t="44819" x="8585200" y="4495800"/>
          <p14:tracePt t="44836" x="8547100" y="4489450"/>
          <p14:tracePt t="44853" x="8515350" y="4483100"/>
          <p14:tracePt t="44869" x="8489950" y="4476750"/>
          <p14:tracePt t="44886" x="8477250" y="4476750"/>
          <p14:tracePt t="44902" x="8470900" y="4476750"/>
          <p14:tracePt t="44967" x="8483600" y="4476750"/>
          <p14:tracePt t="44975" x="8489950" y="4476750"/>
          <p14:tracePt t="44986" x="8502650" y="4476750"/>
          <p14:tracePt t="45002" x="8534400" y="4476750"/>
          <p14:tracePt t="45019" x="8547100" y="4476750"/>
          <p14:tracePt t="45036" x="8559800" y="4476750"/>
          <p14:tracePt t="45052" x="8566150" y="4476750"/>
          <p14:tracePt t="45069" x="8566150" y="4470400"/>
          <p14:tracePt t="45086" x="8559800" y="4457700"/>
          <p14:tracePt t="45103" x="8547100" y="4432300"/>
          <p14:tracePt t="45119" x="8534400" y="4413250"/>
          <p14:tracePt t="45135" x="8528050" y="4406900"/>
          <p14:tracePt t="45169" x="8528050" y="4400550"/>
          <p14:tracePt t="45195" x="8528050" y="4394200"/>
          <p14:tracePt t="45211" x="8534400" y="4387850"/>
          <p14:tracePt t="45227" x="8540750" y="4387850"/>
          <p14:tracePt t="45235" x="8547100" y="4375150"/>
          <p14:tracePt t="45252" x="8566150" y="4356100"/>
          <p14:tracePt t="45269" x="8572500" y="4337050"/>
          <p14:tracePt t="45286" x="8578850" y="4318000"/>
          <p14:tracePt t="45302" x="8578850" y="4305300"/>
          <p14:tracePt t="45561" x="8578850" y="4311650"/>
          <p14:tracePt t="45569" x="8585200" y="4318000"/>
          <p14:tracePt t="45577" x="8591550" y="4330700"/>
          <p14:tracePt t="45586" x="8591550" y="4337050"/>
          <p14:tracePt t="45602" x="8597900" y="4343400"/>
          <p14:tracePt t="45619" x="8610600" y="4356100"/>
          <p14:tracePt t="45635" x="8616950" y="4356100"/>
          <p14:tracePt t="45652" x="8623300" y="4362450"/>
          <p14:tracePt t="45991" x="8616950" y="4362450"/>
          <p14:tracePt t="45999" x="8616950" y="4349750"/>
          <p14:tracePt t="46007" x="8597900" y="4337050"/>
          <p14:tracePt t="46018" x="8585200" y="4324350"/>
          <p14:tracePt t="46035" x="8553450" y="4292600"/>
          <p14:tracePt t="46052" x="8489950" y="4248150"/>
          <p14:tracePt t="46068" x="8394700" y="4171950"/>
          <p14:tracePt t="46085" x="8350250" y="4140200"/>
          <p14:tracePt t="46102" x="8305800" y="4108450"/>
          <p14:tracePt t="46118" x="8261350" y="4083050"/>
          <p14:tracePt t="46135" x="8204200" y="4038600"/>
          <p14:tracePt t="46151" x="8166100" y="4006850"/>
          <p14:tracePt t="46168" x="8134350" y="3975100"/>
          <p14:tracePt t="46185" x="8096250" y="3937000"/>
          <p14:tracePt t="46201" x="8077200" y="3917950"/>
          <p14:tracePt t="46204" x="8058150" y="3905250"/>
          <p14:tracePt t="46218" x="8032750" y="3886200"/>
          <p14:tracePt t="46235" x="7994650" y="3860800"/>
          <p14:tracePt t="46251" x="7962900" y="3854450"/>
          <p14:tracePt t="46268" x="7931150" y="3829050"/>
          <p14:tracePt t="46285" x="7912100" y="3816350"/>
          <p14:tracePt t="46301" x="7874000" y="3790950"/>
          <p14:tracePt t="46318" x="7829550" y="3771900"/>
          <p14:tracePt t="46335" x="7791450" y="3765550"/>
          <p14:tracePt t="46351" x="7766050" y="3752850"/>
          <p14:tracePt t="46368" x="7747000" y="3752850"/>
          <p14:tracePt t="46385" x="7734300" y="3746500"/>
          <p14:tracePt t="46402" x="7715250" y="3740150"/>
          <p14:tracePt t="46418" x="7696200" y="3733800"/>
          <p14:tracePt t="46451" x="7696200" y="3727450"/>
          <p14:tracePt t="46468" x="7696200" y="3733800"/>
          <p14:tracePt t="46484" x="7702550" y="3746500"/>
          <p14:tracePt t="46501" x="7721600" y="3759200"/>
          <p14:tracePt t="46518" x="7734300" y="3784600"/>
          <p14:tracePt t="46534" x="7766050" y="3810000"/>
          <p14:tracePt t="46551" x="7810500" y="3848100"/>
          <p14:tracePt t="46568" x="7905750" y="3905250"/>
          <p14:tracePt t="46584" x="8032750" y="3987800"/>
          <p14:tracePt t="46601" x="8140700" y="4044950"/>
          <p14:tracePt t="46618" x="8293100" y="4114800"/>
          <p14:tracePt t="46634" x="8407400" y="4159250"/>
          <p14:tracePt t="46651" x="8489950" y="4184650"/>
          <p14:tracePt t="46668" x="8521700" y="4197350"/>
          <p14:tracePt t="46684" x="8547100" y="4216400"/>
          <p14:tracePt t="46701" x="8547100" y="4222750"/>
          <p14:tracePt t="46843" x="8540750" y="4222750"/>
          <p14:tracePt t="46859" x="8528050" y="4222750"/>
          <p14:tracePt t="46868" x="8515350" y="4222750"/>
          <p14:tracePt t="46883" x="8489950" y="4203700"/>
          <p14:tracePt t="46889" x="8477250" y="4203700"/>
          <p14:tracePt t="46901" x="8451850" y="4184650"/>
          <p14:tracePt t="46918" x="8375650" y="4146550"/>
          <p14:tracePt t="46934" x="8280400" y="4095750"/>
          <p14:tracePt t="46951" x="8172450" y="4032250"/>
          <p14:tracePt t="46968" x="8070850" y="3994150"/>
          <p14:tracePt t="46984" x="7867650" y="3905250"/>
          <p14:tracePt t="47001" x="7734300" y="3829050"/>
          <p14:tracePt t="47018" x="7607300" y="3778250"/>
          <p14:tracePt t="47034" x="7499350" y="3733800"/>
          <p14:tracePt t="47051" x="7416800" y="3702050"/>
          <p14:tracePt t="47067" x="7327900" y="3670300"/>
          <p14:tracePt t="47084" x="7270750" y="3644900"/>
          <p14:tracePt t="47101" x="7264400" y="3644900"/>
          <p14:tracePt t="47117" x="7245350" y="3644900"/>
          <p14:tracePt t="47134" x="7232650" y="3638550"/>
          <p14:tracePt t="47150" x="7219950" y="3632200"/>
          <p14:tracePt t="47167" x="7213600" y="3632200"/>
          <p14:tracePt t="47201" x="7207250" y="3632200"/>
          <p14:tracePt t="47225" x="7207250" y="3638550"/>
          <p14:tracePt t="47235" x="7219950" y="3663950"/>
          <p14:tracePt t="47250" x="7245350" y="3702050"/>
          <p14:tracePt t="47267" x="7277100" y="3727450"/>
          <p14:tracePt t="47284" x="7327900" y="3752850"/>
          <p14:tracePt t="47301" x="7429500" y="3797300"/>
          <p14:tracePt t="47318" x="7531100" y="3835400"/>
          <p14:tracePt t="47335" x="7677150" y="3873500"/>
          <p14:tracePt t="47351" x="7753350" y="3892550"/>
          <p14:tracePt t="47367" x="7816850" y="3905250"/>
          <p14:tracePt t="47384" x="7886700" y="3937000"/>
          <p14:tracePt t="47400" x="7918450" y="3956050"/>
          <p14:tracePt t="47417" x="7994650" y="4006850"/>
          <p14:tracePt t="47434" x="8026400" y="4032250"/>
          <p14:tracePt t="47450" x="8039100" y="4044950"/>
          <p14:tracePt t="47467" x="8051800" y="4083050"/>
          <p14:tracePt t="47484" x="8083550" y="4127500"/>
          <p14:tracePt t="47500" x="8128000" y="4184650"/>
          <p14:tracePt t="47517" x="8166100" y="4229100"/>
          <p14:tracePt t="47534" x="8210550" y="4273550"/>
          <p14:tracePt t="47550" x="8261350" y="4318000"/>
          <p14:tracePt t="47567" x="8274050" y="4330700"/>
          <p14:tracePt t="47584" x="8280400" y="4337050"/>
          <p14:tracePt t="47647" x="8274050" y="4330700"/>
          <p14:tracePt t="47655" x="8261350" y="4324350"/>
          <p14:tracePt t="47667" x="8242300" y="4305300"/>
          <p14:tracePt t="47684" x="8185150" y="4273550"/>
          <p14:tracePt t="47700" x="8108950" y="4235450"/>
          <p14:tracePt t="47703" x="8077200" y="4216400"/>
          <p14:tracePt t="47717" x="7969250" y="4140200"/>
          <p14:tracePt t="47734" x="7861300" y="4076700"/>
          <p14:tracePt t="47750" x="7759700" y="4013200"/>
          <p14:tracePt t="47767" x="7639050" y="3949700"/>
          <p14:tracePt t="47783" x="7581900" y="3917950"/>
          <p14:tracePt t="47800" x="7550150" y="3892550"/>
          <p14:tracePt t="47817" x="7537450" y="3886200"/>
          <p14:tracePt t="47843" x="7543800" y="3892550"/>
          <p14:tracePt t="47852" x="7550150" y="3911600"/>
          <p14:tracePt t="47868" x="7569200" y="3930650"/>
          <p14:tracePt t="47883" x="7626350" y="3968750"/>
          <p14:tracePt t="47900" x="7689850" y="4006850"/>
          <p14:tracePt t="47917" x="7772400" y="4044950"/>
          <p14:tracePt t="47933" x="7848600" y="4076700"/>
          <p14:tracePt t="47950" x="7924800" y="4114800"/>
          <p14:tracePt t="47967" x="8039100" y="4171950"/>
          <p14:tracePt t="47983" x="8153400" y="4235450"/>
          <p14:tracePt t="48000" x="8255000" y="4273550"/>
          <p14:tracePt t="48017" x="8293100" y="4292600"/>
          <p14:tracePt t="48033" x="8312150" y="4305300"/>
          <p14:tracePt t="48050" x="8324850" y="4305300"/>
          <p14:tracePt t="48147" x="8318500" y="4305300"/>
          <p14:tracePt t="48163" x="8312150" y="4305300"/>
          <p14:tracePt t="48171" x="8299450" y="4305300"/>
          <p14:tracePt t="48183" x="8286750" y="4298950"/>
          <p14:tracePt t="48200" x="8242300" y="4292600"/>
          <p14:tracePt t="48203" x="8216900" y="4286250"/>
          <p14:tracePt t="48217" x="8140700" y="4267200"/>
          <p14:tracePt t="48233" x="8070850" y="4241800"/>
          <p14:tracePt t="48250" x="7988300" y="4216400"/>
          <p14:tracePt t="48266" x="7874000" y="4178300"/>
          <p14:tracePt t="48283" x="7759700" y="4127500"/>
          <p14:tracePt t="48300" x="7651750" y="4089400"/>
          <p14:tracePt t="48317" x="7543800" y="4057650"/>
          <p14:tracePt t="48333" x="7499350" y="4051300"/>
          <p14:tracePt t="48350" x="7480300" y="4051300"/>
          <p14:tracePt t="48366" x="7473950" y="4051300"/>
          <p14:tracePt t="48383" x="7480300" y="4064000"/>
          <p14:tracePt t="48400" x="7493000" y="4083050"/>
          <p14:tracePt t="48416" x="7518400" y="4114800"/>
          <p14:tracePt t="48433" x="7562850" y="4152900"/>
          <p14:tracePt t="48450" x="7613650" y="4197350"/>
          <p14:tracePt t="48466" x="7658100" y="4241800"/>
          <p14:tracePt t="48483" x="7759700" y="4311650"/>
          <p14:tracePt t="48500" x="7835900" y="4387850"/>
          <p14:tracePt t="48516" x="7886700" y="4419600"/>
          <p14:tracePt t="48533" x="7956550" y="4464050"/>
          <p14:tracePt t="48550" x="7981950" y="4489450"/>
          <p14:tracePt t="48566" x="8001000" y="4502150"/>
          <p14:tracePt t="48583" x="8007350" y="4502150"/>
          <p14:tracePt t="48749" x="8001000" y="4502150"/>
          <p14:tracePt t="48757" x="7994650" y="4502150"/>
          <p14:tracePt t="48766" x="7988300" y="4495800"/>
          <p14:tracePt t="48783" x="7962900" y="4476750"/>
          <p14:tracePt t="48799" x="7905750" y="4445000"/>
          <p14:tracePt t="48816" x="7854950" y="4406900"/>
          <p14:tracePt t="48833" x="7816850" y="4375150"/>
          <p14:tracePt t="48849" x="7785100" y="4362450"/>
          <p14:tracePt t="48867" x="7759700" y="4343400"/>
          <p14:tracePt t="48883" x="7753350" y="4337050"/>
          <p14:tracePt t="48899" x="7740650" y="4324350"/>
          <p14:tracePt t="48916" x="7721600" y="4298950"/>
          <p14:tracePt t="48933" x="7689850" y="4273550"/>
          <p14:tracePt t="48949" x="7658100" y="4235450"/>
          <p14:tracePt t="48966" x="7620000" y="4191000"/>
          <p14:tracePt t="48982" x="7562850" y="4146550"/>
          <p14:tracePt t="48999" x="7537450" y="4133850"/>
          <p14:tracePt t="49016" x="7512050" y="4133850"/>
          <p14:tracePt t="49032" x="7505700" y="4133850"/>
          <p14:tracePt t="49049" x="7499350" y="4133850"/>
          <p14:tracePt t="49234" x="7493000" y="4133850"/>
          <p14:tracePt t="49249" x="7480300" y="4133850"/>
          <p14:tracePt t="49257" x="7480300" y="4127500"/>
          <p14:tracePt t="49267" x="7467600" y="4127500"/>
          <p14:tracePt t="49282" x="7454900" y="4127500"/>
          <p14:tracePt t="49299" x="7448550" y="4121150"/>
          <p14:tracePt t="49315" x="7442200" y="4121150"/>
          <p14:tracePt t="49349" x="7435850" y="4121150"/>
          <p14:tracePt t="50297" x="7435850" y="4114800"/>
          <p14:tracePt t="50305" x="7423150" y="4095750"/>
          <p14:tracePt t="50315" x="7410450" y="4083050"/>
          <p14:tracePt t="50331" x="7397750" y="4051300"/>
          <p14:tracePt t="50348" x="7366000" y="4013200"/>
          <p14:tracePt t="50365" x="7334250" y="3956050"/>
          <p14:tracePt t="50381" x="7296150" y="3911600"/>
          <p14:tracePt t="50398" x="7258050" y="3879850"/>
          <p14:tracePt t="50415" x="7226300" y="3854450"/>
          <p14:tracePt t="50431" x="7188200" y="3841750"/>
          <p14:tracePt t="50448" x="7162800" y="3829050"/>
          <p14:tracePt t="50465" x="7131050" y="3822700"/>
          <p14:tracePt t="50481" x="7105650" y="3816350"/>
          <p14:tracePt t="50499" x="7086600" y="3816350"/>
          <p14:tracePt t="50569" x="7086600" y="3829050"/>
          <p14:tracePt t="50577" x="7086600" y="3835400"/>
          <p14:tracePt t="50585" x="7086600" y="3841750"/>
          <p14:tracePt t="50598" x="7086600" y="3854450"/>
          <p14:tracePt t="50615" x="7099300" y="3886200"/>
          <p14:tracePt t="50631" x="7118350" y="3911600"/>
          <p14:tracePt t="50648" x="7150100" y="3975100"/>
          <p14:tracePt t="50664" x="7162800" y="4000500"/>
          <p14:tracePt t="50681" x="7181850" y="4013200"/>
          <p14:tracePt t="50698" x="7194550" y="4032250"/>
          <p14:tracePt t="50714" x="7213600" y="4044950"/>
          <p14:tracePt t="50731" x="7232650" y="4057650"/>
          <p14:tracePt t="50748" x="7264400" y="4076700"/>
          <p14:tracePt t="50764" x="7334250" y="4108450"/>
          <p14:tracePt t="50781" x="7385050" y="4127500"/>
          <p14:tracePt t="50798" x="7423150" y="4140200"/>
          <p14:tracePt t="50814" x="7461250" y="4152900"/>
          <p14:tracePt t="50831" x="7480300" y="4159250"/>
          <p14:tracePt t="50848" x="7486650" y="4159250"/>
          <p14:tracePt t="50921" x="7473950" y="4152900"/>
          <p14:tracePt t="50929" x="7461250" y="4146550"/>
          <p14:tracePt t="50937" x="7429500" y="4127500"/>
          <p14:tracePt t="50947" x="7391400" y="4114800"/>
          <p14:tracePt t="50964" x="7283450" y="4070350"/>
          <p14:tracePt t="50981" x="7162800" y="4019550"/>
          <p14:tracePt t="50998" x="7061200" y="3981450"/>
          <p14:tracePt t="51014" x="6927850" y="3937000"/>
          <p14:tracePt t="51031" x="6832600" y="3917950"/>
          <p14:tracePt t="51047" x="6769100" y="3892550"/>
          <p14:tracePt t="51064" x="6699250" y="3873500"/>
          <p14:tracePt t="51081" x="6604000" y="3835400"/>
          <p14:tracePt t="51097" x="6527800" y="3810000"/>
          <p14:tracePt t="51114" x="6432550" y="3790950"/>
          <p14:tracePt t="51131" x="6343650" y="3759200"/>
          <p14:tracePt t="51147" x="6261100" y="3733800"/>
          <p14:tracePt t="51164" x="6203950" y="3721100"/>
          <p14:tracePt t="51180" x="6159500" y="3714750"/>
          <p14:tracePt t="51197" x="6115050" y="3708400"/>
          <p14:tracePt t="51214" x="6064250" y="3702050"/>
          <p14:tracePt t="51231" x="6032500" y="3702050"/>
          <p14:tracePt t="51247" x="6000750" y="3702050"/>
          <p14:tracePt t="51265" x="5975350" y="3702050"/>
          <p14:tracePt t="51281" x="5956300" y="3702050"/>
          <p14:tracePt t="51297" x="5943600" y="3702050"/>
          <p14:tracePt t="51381" x="5956300" y="3702050"/>
          <p14:tracePt t="51397" x="5969000" y="3708400"/>
          <p14:tracePt t="51405" x="6007100" y="3721100"/>
          <p14:tracePt t="51415" x="6026150" y="3727450"/>
          <p14:tracePt t="51430" x="6096000" y="3752850"/>
          <p14:tracePt t="51447" x="6184900" y="3771900"/>
          <p14:tracePt t="51464" x="6299200" y="3784600"/>
          <p14:tracePt t="51480" x="6419850" y="3797300"/>
          <p14:tracePt t="51497" x="6565900" y="3816350"/>
          <p14:tracePt t="51514" x="6661150" y="3829050"/>
          <p14:tracePt t="51530" x="6813550" y="3848100"/>
          <p14:tracePt t="51547" x="6889750" y="3867150"/>
          <p14:tracePt t="51564" x="6972300" y="3879850"/>
          <p14:tracePt t="51580" x="7067550" y="3905250"/>
          <p14:tracePt t="51597" x="7124700" y="3924300"/>
          <p14:tracePt t="51614" x="7169150" y="3930650"/>
          <p14:tracePt t="51630" x="7219950" y="3930650"/>
          <p14:tracePt t="51647" x="7239000" y="3930650"/>
          <p14:tracePt t="51749" x="7239000" y="3924300"/>
          <p14:tracePt t="51757" x="7232650" y="3917950"/>
          <p14:tracePt t="51765" x="7219950" y="3911600"/>
          <p14:tracePt t="51780" x="7188200" y="3879850"/>
          <p14:tracePt t="51797" x="7143750" y="3860800"/>
          <p14:tracePt t="51814" x="7099300" y="3835400"/>
          <p14:tracePt t="51830" x="7061200" y="3816350"/>
          <p14:tracePt t="51847" x="6997700" y="3803650"/>
          <p14:tracePt t="51863" x="6953250" y="3784600"/>
          <p14:tracePt t="51880" x="6896100" y="3771900"/>
          <p14:tracePt t="51897" x="6864350" y="3759200"/>
          <p14:tracePt t="51913" x="6813550" y="3746500"/>
          <p14:tracePt t="51930" x="6781800" y="3733800"/>
          <p14:tracePt t="51947" x="6762750" y="3727450"/>
          <p14:tracePt t="51983" x="6762750" y="3733800"/>
          <p14:tracePt t="51997" x="6775450" y="3746500"/>
          <p14:tracePt t="52013" x="6819900" y="3778250"/>
          <p14:tracePt t="52030" x="6953250" y="3835400"/>
          <p14:tracePt t="52046" x="7042150" y="3854450"/>
          <p14:tracePt t="52063" x="7181850" y="3873500"/>
          <p14:tracePt t="52080" x="7258050" y="3873500"/>
          <p14:tracePt t="52096" x="7315200" y="3873500"/>
          <p14:tracePt t="52113" x="7321550" y="3873500"/>
          <p14:tracePt t="52147" x="7308850" y="3860800"/>
          <p14:tracePt t="52163" x="7264400" y="3848100"/>
          <p14:tracePt t="52180" x="7232650" y="3829050"/>
          <p14:tracePt t="52197" x="7181850" y="3822700"/>
          <p14:tracePt t="52213" x="7131050" y="3822700"/>
          <p14:tracePt t="52230" x="7118350" y="3829050"/>
          <p14:tracePt t="52246" x="7112000" y="3835400"/>
          <p14:tracePt t="52282" x="7112000" y="3848100"/>
          <p14:tracePt t="52297" x="7118350" y="3848100"/>
          <p14:tracePt t="52313" x="7150100" y="3860800"/>
          <p14:tracePt t="52330" x="7169150" y="3879850"/>
          <p14:tracePt t="52347" x="7181850" y="3879850"/>
          <p14:tracePt t="52363" x="7213600" y="3892550"/>
          <p14:tracePt t="52380" x="7245350" y="3898900"/>
          <p14:tracePt t="52397" x="7302500" y="3917950"/>
          <p14:tracePt t="52413" x="7359650" y="3937000"/>
          <p14:tracePt t="52430" x="7410450" y="3949700"/>
          <p14:tracePt t="52446" x="7467600" y="3975100"/>
          <p14:tracePt t="52463" x="7531100" y="3994150"/>
          <p14:tracePt t="52480" x="7588250" y="4013200"/>
          <p14:tracePt t="52497" x="7639050" y="4038600"/>
          <p14:tracePt t="52513" x="7658100" y="4038600"/>
          <p14:tracePt t="52530" x="7658100" y="4044950"/>
          <p14:tracePt t="52561" x="7651750" y="4044950"/>
          <p14:tracePt t="52569" x="7645400" y="4044950"/>
          <p14:tracePt t="52579" x="7607300" y="4044950"/>
          <p14:tracePt t="52596" x="7473950" y="4044950"/>
          <p14:tracePt t="52613" x="7105650" y="4032250"/>
          <p14:tracePt t="52629" x="6711950" y="3930650"/>
          <p14:tracePt t="52647" x="5600700" y="3759200"/>
          <p14:tracePt t="52663" x="4902200" y="3606800"/>
          <p14:tracePt t="52681" x="4254500" y="3435350"/>
          <p14:tracePt t="52697" x="3695700" y="3251200"/>
          <p14:tracePt t="52713" x="3327400" y="3105150"/>
          <p14:tracePt t="52730" x="3048000" y="2978150"/>
          <p14:tracePt t="52746" x="2781300" y="2838450"/>
          <p14:tracePt t="52763" x="2622550" y="2768600"/>
          <p14:tracePt t="52779" x="2546350" y="2743200"/>
          <p14:tracePt t="52796" x="2457450" y="2736850"/>
          <p14:tracePt t="52813" x="2400300" y="2768600"/>
          <p14:tracePt t="52829" x="2349500" y="2838450"/>
          <p14:tracePt t="52846" x="2336800" y="2914650"/>
          <p14:tracePt t="52863" x="2336800" y="2990850"/>
          <p14:tracePt t="52879" x="2368550" y="3054350"/>
          <p14:tracePt t="52897" x="2438400" y="3130550"/>
          <p14:tracePt t="52913" x="2495550" y="3162300"/>
          <p14:tracePt t="52929" x="2520950" y="3175000"/>
          <p14:tracePt t="52946" x="2609850" y="3187700"/>
          <p14:tracePt t="52963" x="2717800" y="3194050"/>
          <p14:tracePt t="52979" x="2813050" y="3194050"/>
          <p14:tracePt t="52996" x="2965450" y="3168650"/>
          <p14:tracePt t="53013" x="3143250" y="3149600"/>
          <p14:tracePt t="53029" x="3257550" y="3149600"/>
          <p14:tracePt t="53046" x="3479800" y="3194050"/>
          <p14:tracePt t="53063" x="3702050" y="3270250"/>
          <p14:tracePt t="53079" x="3835400" y="3321050"/>
          <p14:tracePt t="53096" x="4019550" y="3384550"/>
          <p14:tracePt t="53113" x="4197350" y="3441700"/>
          <p14:tracePt t="53129" x="4324350" y="3479800"/>
          <p14:tracePt t="53146" x="4451350" y="3524250"/>
          <p14:tracePt t="53162" x="4679950" y="3575050"/>
          <p14:tracePt t="53179" x="4819650" y="3606800"/>
          <p14:tracePt t="53196" x="4946650" y="3638550"/>
          <p14:tracePt t="53212" x="5054600" y="3651250"/>
          <p14:tracePt t="53229" x="5207000" y="3683000"/>
          <p14:tracePt t="53246" x="5321300" y="3708400"/>
          <p14:tracePt t="53262" x="5403850" y="3727450"/>
          <p14:tracePt t="53279" x="5480050" y="3746500"/>
          <p14:tracePt t="53296" x="5588000" y="3797300"/>
          <p14:tracePt t="53312" x="5708650" y="3822700"/>
          <p14:tracePt t="53329" x="5816600" y="3860800"/>
          <p14:tracePt t="53346" x="5937250" y="3898900"/>
          <p14:tracePt t="53362" x="5994400" y="3911600"/>
          <p14:tracePt t="53379" x="6064250" y="3911600"/>
          <p14:tracePt t="53396" x="6108700" y="3917950"/>
          <p14:tracePt t="53412" x="6184900" y="3937000"/>
          <p14:tracePt t="53429" x="6311900" y="3949700"/>
          <p14:tracePt t="53445" x="6388100" y="3968750"/>
          <p14:tracePt t="53462" x="6496050" y="3975100"/>
          <p14:tracePt t="53479" x="6597650" y="3987800"/>
          <p14:tracePt t="53495" x="6699250" y="4006850"/>
          <p14:tracePt t="53512" x="6826250" y="4038600"/>
          <p14:tracePt t="53529" x="6896100" y="4057650"/>
          <p14:tracePt t="53545" x="7023100" y="4083050"/>
          <p14:tracePt t="53562" x="7124700" y="4083050"/>
          <p14:tracePt t="53579" x="7181850" y="4083050"/>
          <p14:tracePt t="53595" x="7200900" y="4089400"/>
          <p14:tracePt t="53612" x="7213600" y="4089400"/>
          <p14:tracePt t="55601" x="7219950" y="4089400"/>
          <p14:tracePt t="55711" x="7226300" y="4089400"/>
          <p14:tracePt t="55757" x="7213600" y="4083050"/>
          <p14:tracePt t="55765" x="7194550" y="4070350"/>
          <p14:tracePt t="55777" x="7175500" y="4064000"/>
          <p14:tracePt t="55794" x="7124700" y="4044950"/>
          <p14:tracePt t="55810" x="7067550" y="4019550"/>
          <p14:tracePt t="55827" x="7023100" y="4000500"/>
          <p14:tracePt t="55844" x="6972300" y="3981450"/>
          <p14:tracePt t="55860" x="6965950" y="3975100"/>
          <p14:tracePt t="55877" x="6946900" y="3956050"/>
          <p14:tracePt t="55893" x="6934200" y="3943350"/>
          <p14:tracePt t="55910" x="6927850" y="3930650"/>
          <p14:tracePt t="55943" x="6921500" y="3924300"/>
          <p14:tracePt t="55960" x="6921500" y="3917950"/>
          <p14:tracePt t="55977" x="6921500" y="3911600"/>
          <p14:tracePt t="56010" x="6915150" y="3911600"/>
          <p14:tracePt t="56027" x="6902450" y="3911600"/>
          <p14:tracePt t="56043" x="6889750" y="3905250"/>
          <p14:tracePt t="56060" x="6845300" y="3905250"/>
          <p14:tracePt t="56077" x="6826250" y="3905250"/>
          <p14:tracePt t="56093" x="6813550" y="3905250"/>
          <p14:tracePt t="56139" x="6813550" y="3917950"/>
          <p14:tracePt t="56147" x="6826250" y="3930650"/>
          <p14:tracePt t="56160" x="6845300" y="3943350"/>
          <p14:tracePt t="56177" x="6908800" y="3962400"/>
          <p14:tracePt t="56193" x="6972300" y="3981450"/>
          <p14:tracePt t="56197" x="7023100" y="3994150"/>
          <p14:tracePt t="56209" x="7137400" y="4013200"/>
          <p14:tracePt t="56226" x="7258050" y="4051300"/>
          <p14:tracePt t="56243" x="7366000" y="4057650"/>
          <p14:tracePt t="56260" x="7435850" y="4070350"/>
          <p14:tracePt t="56276" x="7505700" y="4083050"/>
          <p14:tracePt t="56293" x="7562850" y="4089400"/>
          <p14:tracePt t="56310" x="7569200" y="4089400"/>
          <p14:tracePt t="56367" x="7569200" y="4076700"/>
          <p14:tracePt t="56373" x="7556500" y="4064000"/>
          <p14:tracePt t="56381" x="7531100" y="4038600"/>
          <p14:tracePt t="56393" x="7512050" y="4019550"/>
          <p14:tracePt t="56410" x="7461250" y="3956050"/>
          <p14:tracePt t="56426" x="7404100" y="3898900"/>
          <p14:tracePt t="56443" x="7353300" y="3873500"/>
          <p14:tracePt t="56460" x="7283450" y="3867150"/>
          <p14:tracePt t="56476" x="7258050" y="3873500"/>
          <p14:tracePt t="56493" x="7213600" y="3911600"/>
          <p14:tracePt t="56510" x="7200900" y="3937000"/>
          <p14:tracePt t="56526" x="7200900" y="3981450"/>
          <p14:tracePt t="56543" x="7219950" y="4019550"/>
          <p14:tracePt t="56560" x="7251700" y="4083050"/>
          <p14:tracePt t="56577" x="7308850" y="4133850"/>
          <p14:tracePt t="56593" x="7372350" y="4146550"/>
          <p14:tracePt t="56610" x="7429500" y="4146550"/>
          <p14:tracePt t="56626" x="7461250" y="4146550"/>
          <p14:tracePt t="56643" x="7486650" y="4140200"/>
          <p14:tracePt t="56660" x="7505700" y="4102100"/>
          <p14:tracePt t="56676" x="7505700" y="4057650"/>
          <p14:tracePt t="56693" x="7473950" y="3981450"/>
          <p14:tracePt t="56709" x="7410450" y="3860800"/>
          <p14:tracePt t="56726" x="7353300" y="3784600"/>
          <p14:tracePt t="56743" x="7270750" y="3708400"/>
          <p14:tracePt t="56759" x="7213600" y="3670300"/>
          <p14:tracePt t="56776" x="7137400" y="3663950"/>
          <p14:tracePt t="56793" x="7092950" y="3670300"/>
          <p14:tracePt t="56810" x="7061200" y="3714750"/>
          <p14:tracePt t="56826" x="7054850" y="3778250"/>
          <p14:tracePt t="56843" x="7061200" y="3803650"/>
          <p14:tracePt t="56859" x="7099300" y="3841750"/>
          <p14:tracePt t="56876" x="7137400" y="3873500"/>
          <p14:tracePt t="56893" x="7207250" y="3879850"/>
          <p14:tracePt t="56909" x="7245350" y="3879850"/>
          <p14:tracePt t="56926" x="7277100" y="3860800"/>
          <p14:tracePt t="56943" x="7283450" y="3829050"/>
          <p14:tracePt t="56959" x="7277100" y="3790950"/>
          <p14:tracePt t="56976" x="7258050" y="3759200"/>
          <p14:tracePt t="56993" x="7213600" y="3714750"/>
          <p14:tracePt t="57009" x="7150100" y="3689350"/>
          <p14:tracePt t="57026" x="7118350" y="3689350"/>
          <p14:tracePt t="57043" x="7086600" y="3708400"/>
          <p14:tracePt t="57059" x="7067550" y="3752850"/>
          <p14:tracePt t="57077" x="7073900" y="3822700"/>
          <p14:tracePt t="57093" x="7099300" y="3867150"/>
          <p14:tracePt t="57109" x="7124700" y="3892550"/>
          <p14:tracePt t="57126" x="7137400" y="3905250"/>
          <p14:tracePt t="57142" x="7175500" y="3930650"/>
          <p14:tracePt t="57159" x="7188200" y="3930650"/>
          <p14:tracePt t="57176" x="7194550" y="3930650"/>
          <p14:tracePt t="57249" x="7181850" y="3930650"/>
          <p14:tracePt t="57257" x="7175500" y="3930650"/>
          <p14:tracePt t="57265" x="7169150" y="3930650"/>
          <p14:tracePt t="57275" x="7169150" y="3943350"/>
          <p14:tracePt t="57292" x="7162800" y="3994150"/>
          <p14:tracePt t="57309" x="7162800" y="4070350"/>
          <p14:tracePt t="57327" x="7188200" y="4210050"/>
          <p14:tracePt t="57343" x="7232650" y="4318000"/>
          <p14:tracePt t="57359" x="7264400" y="4368800"/>
          <p14:tracePt t="57376" x="7308850" y="4438650"/>
          <p14:tracePt t="57392" x="7340600" y="4470400"/>
          <p14:tracePt t="57409" x="7391400" y="4508500"/>
          <p14:tracePt t="57426" x="7442200" y="4552950"/>
          <p14:tracePt t="57442" x="7512050" y="4610100"/>
          <p14:tracePt t="57459" x="7632700" y="4679950"/>
          <p14:tracePt t="57476" x="7734300" y="4730750"/>
          <p14:tracePt t="57492" x="7829550" y="4787900"/>
          <p14:tracePt t="57509" x="7943850" y="4819650"/>
          <p14:tracePt t="57526" x="7994650" y="4864100"/>
          <p14:tracePt t="57542" x="8070850" y="4889500"/>
          <p14:tracePt t="57559" x="8128000" y="4914900"/>
          <p14:tracePt t="57575" x="8159750" y="4921250"/>
          <p14:tracePt t="57592" x="8166100" y="4921250"/>
          <p14:tracePt t="58373" x="8159750" y="4908550"/>
          <p14:tracePt t="58381" x="8147050" y="4895850"/>
          <p14:tracePt t="58391" x="8128000" y="4876800"/>
          <p14:tracePt t="58408" x="8102600" y="4845050"/>
          <p14:tracePt t="58425" x="8077200" y="4813300"/>
          <p14:tracePt t="58441" x="8058150" y="4781550"/>
          <p14:tracePt t="58458" x="8020050" y="4749800"/>
          <p14:tracePt t="58474" x="7981950" y="4705350"/>
          <p14:tracePt t="58491" x="7962900" y="4679950"/>
          <p14:tracePt t="58508" x="7956550" y="4667250"/>
          <p14:tracePt t="58525" x="7950200" y="4660900"/>
          <p14:tracePt t="58541" x="7943850" y="4654550"/>
          <p14:tracePt t="58558" x="7937500" y="4648200"/>
          <p14:tracePt t="58575" x="7937500" y="4635500"/>
          <p14:tracePt t="58591" x="7924800" y="4629150"/>
          <p14:tracePt t="58609" x="7924800" y="4616450"/>
          <p14:tracePt t="58625" x="7918450" y="4610100"/>
          <p14:tracePt t="58641" x="7899400" y="4597400"/>
          <p14:tracePt t="58658" x="7886700" y="4578350"/>
          <p14:tracePt t="58674" x="7874000" y="4565650"/>
          <p14:tracePt t="58691" x="7854950" y="4546600"/>
          <p14:tracePt t="58708" x="7835900" y="4540250"/>
          <p14:tracePt t="58725" x="7804150" y="4521200"/>
          <p14:tracePt t="58741" x="7785100" y="4514850"/>
          <p14:tracePt t="58758" x="7766050" y="4508500"/>
          <p14:tracePt t="58774" x="7753350" y="4508500"/>
          <p14:tracePt t="58791" x="7734300" y="4502150"/>
          <p14:tracePt t="58808" x="7702550" y="4489450"/>
          <p14:tracePt t="58824" x="7677150" y="4464050"/>
          <p14:tracePt t="58841" x="7645400" y="4445000"/>
          <p14:tracePt t="58858" x="7620000" y="4419600"/>
          <p14:tracePt t="58874" x="7600950" y="4406900"/>
          <p14:tracePt t="58891" x="7588250" y="4400550"/>
          <p14:tracePt t="58908" x="7588250" y="4394200"/>
          <p14:tracePt t="58924" x="7581900" y="4394200"/>
          <p14:tracePt t="60203" x="7581900" y="4387850"/>
          <p14:tracePt t="60217" x="7575550" y="4387850"/>
          <p14:tracePt t="60233" x="7569200" y="4381500"/>
          <p14:tracePt t="60242" x="7562850" y="4381500"/>
          <p14:tracePt t="60256" x="7562850" y="4375150"/>
          <p14:tracePt t="60273" x="7556500" y="4368800"/>
          <p14:tracePt t="60290" x="7550150" y="4368800"/>
          <p14:tracePt t="60343" x="7543800" y="4368800"/>
          <p14:tracePt t="60360" x="7537450" y="4362450"/>
          <p14:tracePt t="60373" x="7524750" y="4362450"/>
          <p14:tracePt t="60381" x="7512050" y="4356100"/>
          <p14:tracePt t="60391" x="7499350" y="4349750"/>
          <p14:tracePt t="60406" x="7461250" y="4343400"/>
          <p14:tracePt t="60423" x="7435850" y="4343400"/>
          <p14:tracePt t="60440" x="7397750" y="4343400"/>
          <p14:tracePt t="60456" x="7372350" y="4343400"/>
          <p14:tracePt t="60473" x="7334250" y="4337050"/>
          <p14:tracePt t="60490" x="7308850" y="4324350"/>
          <p14:tracePt t="60507" x="7258050" y="4305300"/>
          <p14:tracePt t="60523" x="7219950" y="4292600"/>
          <p14:tracePt t="60540" x="7194550" y="4286250"/>
          <p14:tracePt t="60556" x="7150100" y="4267200"/>
          <p14:tracePt t="60573" x="7124700" y="4260850"/>
          <p14:tracePt t="60590" x="7105650" y="4260850"/>
          <p14:tracePt t="60606" x="7086600" y="4254500"/>
          <p14:tracePt t="60623" x="7067550" y="4254500"/>
          <p14:tracePt t="60640" x="7048500" y="4248150"/>
          <p14:tracePt t="60656" x="7035800" y="4248150"/>
          <p14:tracePt t="60673" x="7023100" y="4229100"/>
          <p14:tracePt t="60690" x="6991350" y="4222750"/>
          <p14:tracePt t="60706" x="6959600" y="4191000"/>
          <p14:tracePt t="60710" x="6946900" y="4178300"/>
          <p14:tracePt t="60723" x="6940550" y="4171950"/>
          <p14:tracePt t="60739" x="6889750" y="4140200"/>
          <p14:tracePt t="60756" x="6826250" y="4095750"/>
          <p14:tracePt t="60773" x="6788150" y="4070350"/>
          <p14:tracePt t="60789" x="6705600" y="4019550"/>
          <p14:tracePt t="60806" x="6648450" y="3968750"/>
          <p14:tracePt t="60823" x="6591300" y="3956050"/>
          <p14:tracePt t="60839" x="6534150" y="3924300"/>
          <p14:tracePt t="60856" x="6451600" y="3892550"/>
          <p14:tracePt t="60873" x="6318250" y="3816350"/>
          <p14:tracePt t="60889" x="6280150" y="3803650"/>
          <p14:tracePt t="60906" x="6216650" y="3765550"/>
          <p14:tracePt t="60923" x="6178550" y="3746500"/>
          <p14:tracePt t="60939" x="6165850" y="3746500"/>
          <p14:tracePt t="60956" x="6159500" y="3746500"/>
          <p14:tracePt t="62147" x="6153150" y="3746500"/>
          <p14:tracePt t="62155" x="6146800" y="3746500"/>
          <p14:tracePt t="62163" x="6140450" y="3746500"/>
          <p14:tracePt t="62179" x="6127750" y="3746500"/>
          <p14:tracePt t="62188" x="6121400" y="3746500"/>
          <p14:tracePt t="62205" x="6115050" y="3752850"/>
          <p14:tracePt t="62221" x="6108700" y="3752850"/>
          <p14:tracePt t="62545" x="6096000" y="3752850"/>
          <p14:tracePt t="62561" x="6089650" y="3752850"/>
          <p14:tracePt t="62569" x="6083300" y="3752850"/>
          <p14:tracePt t="62577" x="6076950" y="3752850"/>
          <p14:tracePt t="62588" x="6070600" y="3752850"/>
          <p14:tracePt t="62605" x="6064250" y="3752850"/>
          <p14:tracePt t="62621" x="6057900" y="3752850"/>
          <p14:tracePt t="62638" x="6051550" y="3752850"/>
          <p14:tracePt t="64853" x="6057900" y="3752850"/>
          <p14:tracePt t="64857" x="6064250" y="3759200"/>
          <p14:tracePt t="64869" x="6070600" y="3765550"/>
          <p14:tracePt t="64886" x="6083300" y="3771900"/>
          <p14:tracePt t="64903" x="6096000" y="3771900"/>
          <p14:tracePt t="64919" x="6102350" y="3771900"/>
          <p14:tracePt t="64936" x="6115050" y="3771900"/>
          <p14:tracePt t="64953" x="6121400" y="3771900"/>
          <p14:tracePt t="64969" x="6127750" y="3771900"/>
          <p14:tracePt t="65022" x="6127750" y="3759200"/>
          <p14:tracePt t="65029" x="6127750" y="3746500"/>
          <p14:tracePt t="65039" x="6127750" y="3733800"/>
          <p14:tracePt t="65053" x="6121400" y="3702050"/>
          <p14:tracePt t="65069" x="6108700" y="3663950"/>
          <p14:tracePt t="65086" x="6096000" y="3638550"/>
          <p14:tracePt t="65103" x="6076950" y="3613150"/>
          <p14:tracePt t="65119" x="6064250" y="3587750"/>
          <p14:tracePt t="65136" x="6057900" y="3581400"/>
          <p14:tracePt t="65153" x="6051550" y="3568700"/>
          <p14:tracePt t="65169" x="6051550" y="3556000"/>
          <p14:tracePt t="65186" x="6051550" y="3549650"/>
          <p14:tracePt t="65203" x="6051550" y="3543300"/>
          <p14:tracePt t="65343" x="6045200" y="3543300"/>
          <p14:tracePt t="65647" x="6051550" y="3549650"/>
          <p14:tracePt t="65655" x="6076950" y="3568700"/>
          <p14:tracePt t="65663" x="6108700" y="3581400"/>
          <p14:tracePt t="65672" x="6140450" y="3587750"/>
          <p14:tracePt t="65685" x="6172200" y="3600450"/>
          <p14:tracePt t="65702" x="6318250" y="3651250"/>
          <p14:tracePt t="65719" x="6407150" y="3676650"/>
          <p14:tracePt t="65735" x="6496050" y="3714750"/>
          <p14:tracePt t="65752" x="6578600" y="3752850"/>
          <p14:tracePt t="65769" x="6654800" y="3778250"/>
          <p14:tracePt t="65785" x="6711950" y="3803650"/>
          <p14:tracePt t="65803" x="6769100" y="3816350"/>
          <p14:tracePt t="65819" x="6781800" y="3816350"/>
          <p14:tracePt t="65835" x="6794500" y="3816350"/>
          <p14:tracePt t="65905" x="6794500" y="3810000"/>
          <p14:tracePt t="65922" x="6794500" y="3803650"/>
          <p14:tracePt t="65929" x="6788150" y="3790950"/>
          <p14:tracePt t="65945" x="6775450" y="3778250"/>
          <p14:tracePt t="65954" x="6769100" y="3778250"/>
          <p14:tracePt t="65968" x="6724650" y="3759200"/>
          <p14:tracePt t="65985" x="6711950" y="3746500"/>
          <p14:tracePt t="66002" x="6667500" y="3746500"/>
          <p14:tracePt t="66018" x="6635750" y="3746500"/>
          <p14:tracePt t="66035" x="6616700" y="3746500"/>
          <p14:tracePt t="66053" x="6597650" y="3740150"/>
          <p14:tracePt t="66069" x="6578600" y="3752850"/>
          <p14:tracePt t="66085" x="6559550" y="3778250"/>
          <p14:tracePt t="66102" x="6546850" y="3829050"/>
          <p14:tracePt t="66118" x="6546850" y="3860800"/>
          <p14:tracePt t="66135" x="6534150" y="3892550"/>
          <p14:tracePt t="66152" x="6534150" y="3937000"/>
          <p14:tracePt t="66168" x="6540500" y="3968750"/>
          <p14:tracePt t="66185" x="6553200" y="3994150"/>
          <p14:tracePt t="66202" x="6572250" y="4013200"/>
          <p14:tracePt t="66218" x="6572250" y="4025900"/>
          <p14:tracePt t="66295" x="6572250" y="4019550"/>
          <p14:tracePt t="66304" x="6565900" y="3994150"/>
          <p14:tracePt t="66311" x="6527800" y="3949700"/>
          <p14:tracePt t="66320" x="6489700" y="3905250"/>
          <p14:tracePt t="66335" x="6407150" y="3803650"/>
          <p14:tracePt t="66351" x="6273800" y="3714750"/>
          <p14:tracePt t="66368" x="6096000" y="3644900"/>
          <p14:tracePt t="66385" x="5930900" y="3587750"/>
          <p14:tracePt t="66402" x="5810250" y="3575050"/>
          <p14:tracePt t="66418" x="5715000" y="3543300"/>
          <p14:tracePt t="66435" x="5619750" y="3543300"/>
          <p14:tracePt t="66451" x="5524500" y="3543300"/>
          <p14:tracePt t="66468" x="5486400" y="3549650"/>
          <p14:tracePt t="66485" x="5486400" y="3556000"/>
          <p14:tracePt t="66501" x="5480050" y="3562350"/>
          <p14:tracePt t="66518" x="5486400" y="3581400"/>
          <p14:tracePt t="66535" x="5492750" y="3594100"/>
          <p14:tracePt t="66551" x="5518150" y="3613150"/>
          <p14:tracePt t="66568" x="5562600" y="3644900"/>
          <p14:tracePt t="66585" x="5594350" y="3651250"/>
          <p14:tracePt t="66601" x="5638800" y="3670300"/>
          <p14:tracePt t="66618" x="5695950" y="3695700"/>
          <p14:tracePt t="66635" x="5740400" y="3702050"/>
          <p14:tracePt t="66652" x="5772150" y="3708400"/>
          <p14:tracePt t="66668" x="5810250" y="3714750"/>
          <p14:tracePt t="66685" x="5829300" y="3714750"/>
          <p14:tracePt t="66701" x="5867400" y="3727450"/>
          <p14:tracePt t="66718" x="5899150" y="3727450"/>
          <p14:tracePt t="66735" x="5918200" y="3727450"/>
          <p14:tracePt t="66751" x="5930900" y="3727450"/>
          <p14:tracePt t="66768" x="5956300" y="3727450"/>
          <p14:tracePt t="66785" x="5981700" y="3727450"/>
          <p14:tracePt t="66801" x="6000750" y="3727450"/>
          <p14:tracePt t="66818" x="6026150" y="3727450"/>
          <p14:tracePt t="66834" x="6045200" y="3721100"/>
          <p14:tracePt t="66851" x="6057900" y="3714750"/>
          <p14:tracePt t="66868" x="6064250" y="3708400"/>
          <p14:tracePt t="66884" x="6070600" y="3695700"/>
          <p14:tracePt t="66901" x="6076950" y="3683000"/>
          <p14:tracePt t="66918" x="6076950" y="3663950"/>
          <p14:tracePt t="66934" x="6076950" y="3638550"/>
          <p14:tracePt t="66951" x="6076950" y="3613150"/>
          <p14:tracePt t="66968" x="6076950" y="3581400"/>
          <p14:tracePt t="66984" x="6070600" y="3562350"/>
          <p14:tracePt t="67001" x="6051550" y="3536950"/>
          <p14:tracePt t="67018" x="6026150" y="3517900"/>
          <p14:tracePt t="67034" x="5975350" y="3505200"/>
          <p14:tracePt t="67051" x="5930900" y="3492500"/>
          <p14:tracePt t="67068" x="5867400" y="3492500"/>
          <p14:tracePt t="67084" x="5822950" y="3498850"/>
          <p14:tracePt t="67101" x="5772150" y="3511550"/>
          <p14:tracePt t="67117" x="5727700" y="3549650"/>
          <p14:tracePt t="67134" x="5695950" y="3625850"/>
          <p14:tracePt t="67151" x="5695950" y="3683000"/>
          <p14:tracePt t="67167" x="5702300" y="3746500"/>
          <p14:tracePt t="67184" x="5734050" y="3797300"/>
          <p14:tracePt t="67201" x="5778500" y="3848100"/>
          <p14:tracePt t="67218" x="5797550" y="3860800"/>
          <p14:tracePt t="67234" x="5829300" y="3867150"/>
          <p14:tracePt t="67251" x="5854700" y="3873500"/>
          <p14:tracePt t="67267" x="5873750" y="3873500"/>
          <p14:tracePt t="67284" x="5905500" y="3867150"/>
          <p14:tracePt t="67301" x="5930900" y="3841750"/>
          <p14:tracePt t="67317" x="5937250" y="3816350"/>
          <p14:tracePt t="67334" x="5937250" y="3771900"/>
          <p14:tracePt t="67351" x="5924550" y="3746500"/>
          <p14:tracePt t="67367" x="5892800" y="3683000"/>
          <p14:tracePt t="67384" x="5854700" y="3625850"/>
          <p14:tracePt t="67401" x="5784850" y="3581400"/>
          <p14:tracePt t="67418" x="5727700" y="3562350"/>
          <p14:tracePt t="67434" x="5683250" y="3543300"/>
          <p14:tracePt t="67451" x="5626100" y="3536950"/>
          <p14:tracePt t="67467" x="5594350" y="3536950"/>
          <p14:tracePt t="67484" x="5562600" y="3536950"/>
          <p14:tracePt t="67501" x="5549900" y="3536950"/>
          <p14:tracePt t="67517" x="5543550" y="3536950"/>
          <p14:tracePt t="67534" x="5543550" y="3543300"/>
          <p14:tracePt t="67550" x="5543550" y="3556000"/>
          <p14:tracePt t="67567" x="5543550" y="3581400"/>
          <p14:tracePt t="67585" x="5556250" y="3619500"/>
          <p14:tracePt t="67601" x="5568950" y="3651250"/>
          <p14:tracePt t="67617" x="5581650" y="3683000"/>
          <p14:tracePt t="67634" x="5588000" y="3702050"/>
          <p14:tracePt t="67650" x="5594350" y="3721100"/>
          <p14:tracePt t="67667" x="5600700" y="3727450"/>
          <p14:tracePt t="67733" x="5594350" y="3727450"/>
          <p14:tracePt t="67741" x="5588000" y="3727450"/>
          <p14:tracePt t="67757" x="5581650" y="3727450"/>
          <p14:tracePt t="67767" x="5575300" y="3727450"/>
          <p14:tracePt t="67784" x="5549900" y="3727450"/>
          <p14:tracePt t="67800" x="5530850" y="3727450"/>
          <p14:tracePt t="67817" x="5524500" y="3721100"/>
          <p14:tracePt t="67834" x="5511800" y="3714750"/>
          <p14:tracePt t="67850" x="5492750" y="3714750"/>
          <p14:tracePt t="67867" x="5486400" y="3714750"/>
          <p14:tracePt t="67913" x="5486400" y="3708400"/>
          <p14:tracePt t="67921" x="5480050" y="3708400"/>
          <p14:tracePt t="67934" x="5467350" y="3695700"/>
          <p14:tracePt t="67950" x="5422900" y="3651250"/>
          <p14:tracePt t="67967" x="5353050" y="3619500"/>
          <p14:tracePt t="67984" x="5283200" y="3575050"/>
          <p14:tracePt t="68000" x="5187950" y="3536950"/>
          <p14:tracePt t="68017" x="5073650" y="3486150"/>
          <p14:tracePt t="68033" x="4972050" y="3441700"/>
          <p14:tracePt t="68050" x="4889500" y="3416300"/>
          <p14:tracePt t="68067" x="4832350" y="3397250"/>
          <p14:tracePt t="68083" x="4794250" y="3384550"/>
          <p14:tracePt t="68101" x="4743450" y="3384550"/>
          <p14:tracePt t="68117" x="4730750" y="3384550"/>
          <p14:tracePt t="68133" x="4724400" y="3384550"/>
          <p14:tracePt t="68167" x="4718050" y="3384550"/>
          <p14:tracePt t="68217" x="4718050" y="3397250"/>
          <p14:tracePt t="68225" x="4718050" y="3403600"/>
          <p14:tracePt t="68234" x="4724400" y="3416300"/>
          <p14:tracePt t="68250" x="4749800" y="3448050"/>
          <p14:tracePt t="68267" x="4819650" y="3460750"/>
          <p14:tracePt t="68283" x="4908550" y="3486150"/>
          <p14:tracePt t="68300" x="5041900" y="3517900"/>
          <p14:tracePt t="68317" x="5219700" y="3536950"/>
          <p14:tracePt t="68333" x="5391150" y="3562350"/>
          <p14:tracePt t="68351" x="5651500" y="3568700"/>
          <p14:tracePt t="68367" x="5829300" y="3549650"/>
          <p14:tracePt t="68383" x="5975350" y="3530600"/>
          <p14:tracePt t="68400" x="6032500" y="3498850"/>
          <p14:tracePt t="68417" x="6057900" y="3479800"/>
          <p14:tracePt t="68433" x="6070600" y="3467100"/>
          <p14:tracePt t="68450" x="6070600" y="3460750"/>
          <p14:tracePt t="68507" x="6076950" y="3454400"/>
          <p14:tracePt t="68523" x="6083300" y="3448050"/>
          <p14:tracePt t="68538" x="6089650" y="3448050"/>
          <p14:tracePt t="68545" x="6096000" y="3448050"/>
          <p14:tracePt t="68561" x="6102350" y="3448050"/>
          <p14:tracePt t="68570" x="6108700" y="3448050"/>
          <p14:tracePt t="68583" x="6115050" y="3454400"/>
          <p14:tracePt t="68600" x="6134100" y="3467100"/>
          <p14:tracePt t="68616" x="6146800" y="3473450"/>
          <p14:tracePt t="68633" x="6146800" y="3479800"/>
          <p14:tracePt t="68650" x="6146800" y="3486150"/>
          <p14:tracePt t="68666" x="6153150" y="3530600"/>
          <p14:tracePt t="68683" x="6159500" y="3587750"/>
          <p14:tracePt t="68700" x="6172200" y="3651250"/>
          <p14:tracePt t="68702" x="6172200" y="3676650"/>
          <p14:tracePt t="68716" x="6172200" y="3740150"/>
          <p14:tracePt t="68733" x="6172200" y="3797300"/>
          <p14:tracePt t="68750" x="6197600" y="3829050"/>
          <p14:tracePt t="68766" x="6223000" y="3867150"/>
          <p14:tracePt t="68783" x="6261100" y="3886200"/>
          <p14:tracePt t="68800" x="6299200" y="3892550"/>
          <p14:tracePt t="68816" x="6350000" y="3879850"/>
          <p14:tracePt t="68832" x="6375400" y="3860800"/>
          <p14:tracePt t="68849" x="6388100" y="3822700"/>
          <p14:tracePt t="68866" x="6388100" y="3765550"/>
          <p14:tracePt t="68882" x="6375400" y="3740150"/>
          <p14:tracePt t="68899" x="6324600" y="3663950"/>
          <p14:tracePt t="68916" x="6273800" y="3613150"/>
          <p14:tracePt t="68933" x="6223000" y="3581400"/>
          <p14:tracePt t="68949" x="6159500" y="3575050"/>
          <p14:tracePt t="68966" x="6045200" y="3575050"/>
          <p14:tracePt t="68983" x="5994400" y="3606800"/>
          <p14:tracePt t="68999" x="5962650" y="3651250"/>
          <p14:tracePt t="69016" x="5956300" y="3708400"/>
          <p14:tracePt t="69033" x="5956300" y="3746500"/>
          <p14:tracePt t="69049" x="5975350" y="3784600"/>
          <p14:tracePt t="69066" x="6013450" y="3835400"/>
          <p14:tracePt t="69083" x="6045200" y="3848100"/>
          <p14:tracePt t="69099" x="6096000" y="3860800"/>
          <p14:tracePt t="69116" x="6108700" y="3860800"/>
          <p14:tracePt t="69132" x="6108700" y="3841750"/>
          <p14:tracePt t="69149" x="6096000" y="3784600"/>
          <p14:tracePt t="69166" x="6045200" y="3721100"/>
          <p14:tracePt t="69183" x="5962650" y="3657600"/>
          <p14:tracePt t="69199" x="5829300" y="3581400"/>
          <p14:tracePt t="69202" x="5740400" y="3543300"/>
          <p14:tracePt t="69216" x="5568950" y="3467100"/>
          <p14:tracePt t="69233" x="5295900" y="3416300"/>
          <p14:tracePt t="69249" x="5060950" y="3365500"/>
          <p14:tracePt t="69266" x="4749800" y="3276600"/>
          <p14:tracePt t="69283" x="4578350" y="3251200"/>
          <p14:tracePt t="69299" x="4432300" y="3219450"/>
          <p14:tracePt t="69316" x="4311650" y="3200400"/>
          <p14:tracePt t="69333" x="4248150" y="3194050"/>
          <p14:tracePt t="69349" x="4184650" y="3194050"/>
          <p14:tracePt t="69366" x="4121150" y="3194050"/>
          <p14:tracePt t="69383" x="4076700" y="3200400"/>
          <p14:tracePt t="69399" x="4051300" y="3213100"/>
          <p14:tracePt t="69416" x="4032250" y="3225800"/>
          <p14:tracePt t="69433" x="4006850" y="3232150"/>
          <p14:tracePt t="69449" x="3994150" y="3238500"/>
          <p14:tracePt t="69466" x="3975100" y="3251200"/>
          <p14:tracePt t="69482" x="3937000" y="3282950"/>
          <p14:tracePt t="69499" x="3898900" y="3321050"/>
          <p14:tracePt t="69516" x="3886200" y="3365500"/>
          <p14:tracePt t="69532" x="3867150" y="3403600"/>
          <p14:tracePt t="69549" x="3860800" y="3403600"/>
          <p14:tracePt t="69566" x="3854450" y="3409950"/>
          <p14:tracePt t="69599" x="3854450" y="3422650"/>
          <p14:tracePt t="69616" x="3854450" y="3441700"/>
          <p14:tracePt t="69632" x="3867150" y="3454400"/>
          <p14:tracePt t="69649" x="3886200" y="3467100"/>
          <p14:tracePt t="69665" x="3917950" y="3473450"/>
          <p14:tracePt t="69682" x="3943350" y="3479800"/>
          <p14:tracePt t="69699" x="3981450" y="3486150"/>
          <p14:tracePt t="69702" x="3994150" y="3492500"/>
          <p14:tracePt t="69749" x="3994150" y="3498850"/>
          <p14:tracePt t="69757" x="3994150" y="3505200"/>
          <p14:tracePt t="69767" x="3981450" y="3511550"/>
          <p14:tracePt t="69782" x="3956050" y="3511550"/>
          <p14:tracePt t="69799" x="3937000" y="3517900"/>
          <p14:tracePt t="69815" x="3930650" y="3524250"/>
          <p14:tracePt t="69832" x="3917950" y="3536950"/>
          <p14:tracePt t="69849" x="3917950" y="3549650"/>
          <p14:tracePt t="69865" x="3911600" y="3568700"/>
          <p14:tracePt t="69882" x="3917950" y="3575050"/>
          <p14:tracePt t="69899" x="3924300" y="3587750"/>
          <p14:tracePt t="69959" x="3924300" y="3594100"/>
          <p14:tracePt t="69968" x="3930650" y="3600450"/>
          <p14:tracePt t="69975" x="3930650" y="3606800"/>
          <p14:tracePt t="69984" x="3937000" y="3606800"/>
          <p14:tracePt t="69998" x="3949700" y="3625850"/>
          <p14:tracePt t="70287" x="3962400" y="3632200"/>
          <p14:tracePt t="70295" x="3987800" y="3644900"/>
          <p14:tracePt t="70303" x="4032250" y="3676650"/>
          <p14:tracePt t="70315" x="4070350" y="3702050"/>
          <p14:tracePt t="70331" x="4184650" y="3746500"/>
          <p14:tracePt t="70348" x="4286250" y="3803650"/>
          <p14:tracePt t="70365" x="4445000" y="3835400"/>
          <p14:tracePt t="70382" x="4572000" y="3854450"/>
          <p14:tracePt t="70398" x="4679950" y="3854450"/>
          <p14:tracePt t="70415" x="4737100" y="3860800"/>
          <p14:tracePt t="70431" x="4800600" y="3860800"/>
          <p14:tracePt t="70448" x="4826000" y="3854450"/>
          <p14:tracePt t="70465" x="4838700" y="3854450"/>
          <p14:tracePt t="70498" x="4851400" y="3854450"/>
          <p14:tracePt t="70515" x="4870450" y="3854450"/>
          <p14:tracePt t="70531" x="4921250" y="3860800"/>
          <p14:tracePt t="70548" x="4984750" y="3860800"/>
          <p14:tracePt t="70565" x="5086350" y="3867150"/>
          <p14:tracePt t="70581" x="5162550" y="3867150"/>
          <p14:tracePt t="70598" x="5302250" y="3867150"/>
          <p14:tracePt t="70615" x="5454650" y="3867150"/>
          <p14:tracePt t="70631" x="5683250" y="3854450"/>
          <p14:tracePt t="70648" x="5835650" y="3841750"/>
          <p14:tracePt t="70665" x="5962650" y="3835400"/>
          <p14:tracePt t="70681" x="6019800" y="3810000"/>
          <p14:tracePt t="70698" x="6096000" y="3784600"/>
          <p14:tracePt t="70701" x="6115050" y="3771900"/>
          <p14:tracePt t="70715" x="6121400" y="3771900"/>
          <p14:tracePt t="70731" x="6127750" y="3765550"/>
          <p14:tracePt t="70748" x="6127750" y="3759200"/>
          <p14:tracePt t="70765" x="6127750" y="3746500"/>
          <p14:tracePt t="70781" x="6121400" y="3733800"/>
          <p14:tracePt t="70798" x="6108700" y="3714750"/>
          <p14:tracePt t="70815" x="6096000" y="3708400"/>
          <p14:tracePt t="70831" x="6089650" y="3702050"/>
          <p14:tracePt t="70865" x="6076950" y="3702050"/>
          <p14:tracePt t="70881" x="6070600" y="3702050"/>
          <p14:tracePt t="70898" x="6032500" y="3695700"/>
          <p14:tracePt t="70914" x="5943600" y="3695700"/>
          <p14:tracePt t="70931" x="5803900" y="3695700"/>
          <p14:tracePt t="70948" x="5651500" y="3695700"/>
          <p14:tracePt t="70964" x="5422900" y="3689350"/>
          <p14:tracePt t="70981" x="5251450" y="3689350"/>
          <p14:tracePt t="70998" x="5073650" y="3689350"/>
          <p14:tracePt t="71014" x="4889500" y="3683000"/>
          <p14:tracePt t="71031" x="4826000" y="3670300"/>
          <p14:tracePt t="71048" x="4787900" y="3651250"/>
          <p14:tracePt t="71064" x="4768850" y="3625850"/>
          <p14:tracePt t="71081" x="4737100" y="3600450"/>
          <p14:tracePt t="71098" x="4679950" y="3562350"/>
          <p14:tracePt t="71114" x="4603750" y="3511550"/>
          <p14:tracePt t="71131" x="4546600" y="3479800"/>
          <p14:tracePt t="71148" x="4489450" y="3454400"/>
          <p14:tracePt t="71164" x="4445000" y="3416300"/>
          <p14:tracePt t="71181" x="4400550" y="3397250"/>
          <p14:tracePt t="71197" x="4349750" y="3359150"/>
          <p14:tracePt t="71200" x="4337050" y="3352800"/>
          <p14:tracePt t="71214" x="4292600" y="3340100"/>
          <p14:tracePt t="71231" x="4222750" y="3321050"/>
          <p14:tracePt t="71248" x="4171950" y="3321050"/>
          <p14:tracePt t="71264" x="4108450" y="3314700"/>
          <p14:tracePt t="71281" x="4064000" y="3314700"/>
          <p14:tracePt t="71297" x="4032250" y="3321050"/>
          <p14:tracePt t="71314" x="4000500" y="3327400"/>
          <p14:tracePt t="71331" x="3962400" y="3333750"/>
          <p14:tracePt t="71348" x="3911600" y="3346450"/>
          <p14:tracePt t="71364" x="3892550" y="3352800"/>
          <p14:tracePt t="71381" x="3860800" y="3371850"/>
          <p14:tracePt t="71397" x="3841750" y="3371850"/>
          <p14:tracePt t="71414" x="3816350" y="3371850"/>
          <p14:tracePt t="71431" x="3797300" y="3371850"/>
          <p14:tracePt t="71447" x="3752850" y="3378200"/>
          <p14:tracePt t="71464" x="3733800" y="3390900"/>
          <p14:tracePt t="71480" x="3714750" y="3409950"/>
          <p14:tracePt t="71497" x="3695700" y="3435350"/>
          <p14:tracePt t="71515" x="3676650" y="3498850"/>
          <p14:tracePt t="71531" x="3676650" y="3511550"/>
          <p14:tracePt t="71547" x="3676650" y="3517900"/>
          <p14:tracePt t="71564" x="3676650" y="3536950"/>
          <p14:tracePt t="71581" x="3689350" y="3549650"/>
          <p14:tracePt t="71597" x="3695700" y="3562350"/>
          <p14:tracePt t="71614" x="3708400" y="3568700"/>
          <p14:tracePt t="71631" x="3714750" y="3568700"/>
          <p14:tracePt t="71647" x="3721100" y="3568700"/>
          <p14:tracePt t="71664" x="3721100" y="3562350"/>
          <p14:tracePt t="71680" x="3721100" y="3549650"/>
          <p14:tracePt t="71697" x="3714750" y="3524250"/>
          <p14:tracePt t="71714" x="3689350" y="3492500"/>
          <p14:tracePt t="71730" x="3657600" y="3460750"/>
          <p14:tracePt t="71747" x="3613150" y="3441700"/>
          <p14:tracePt t="71764" x="3549650" y="3441700"/>
          <p14:tracePt t="71780" x="3479800" y="3441700"/>
          <p14:tracePt t="71797" x="3454400" y="3454400"/>
          <p14:tracePt t="71814" x="3448050" y="3467100"/>
          <p14:tracePt t="71830" x="3441700" y="3479800"/>
          <p14:tracePt t="71847" x="3441700" y="3492500"/>
          <p14:tracePt t="71865" x="3441700" y="3530600"/>
          <p14:tracePt t="71880" x="3467100" y="3568700"/>
          <p14:tracePt t="71897" x="3492500" y="3594100"/>
          <p14:tracePt t="71914" x="3517900" y="3606800"/>
          <p14:tracePt t="71930" x="3549650" y="3613150"/>
          <p14:tracePt t="71947" x="3556000" y="3613150"/>
          <p14:tracePt t="72015" x="3549650" y="3606800"/>
          <p14:tracePt t="72023" x="3530600" y="3606800"/>
          <p14:tracePt t="72030" x="3511550" y="3594100"/>
          <p14:tracePt t="72047" x="3473450" y="3594100"/>
          <p14:tracePt t="72063" x="3435350" y="3581400"/>
          <p14:tracePt t="72080" x="3403600" y="3587750"/>
          <p14:tracePt t="72097" x="3371850" y="3606800"/>
          <p14:tracePt t="72113" x="3352800" y="3625850"/>
          <p14:tracePt t="72130" x="3346450" y="3670300"/>
          <p14:tracePt t="72147" x="3346450" y="3702050"/>
          <p14:tracePt t="72163" x="3365500" y="3721100"/>
          <p14:tracePt t="72180" x="3397250" y="3733800"/>
          <p14:tracePt t="72197" x="3435350" y="3746500"/>
          <p14:tracePt t="72213" x="3460750" y="3759200"/>
          <p14:tracePt t="72230" x="3479800" y="3759200"/>
          <p14:tracePt t="72247" x="3505200" y="3746500"/>
          <p14:tracePt t="72263" x="3511550" y="3733800"/>
          <p14:tracePt t="72280" x="3511550" y="3721100"/>
          <p14:tracePt t="72297" x="3511550" y="3714750"/>
          <p14:tracePt t="72313" x="3511550" y="3708400"/>
          <p14:tracePt t="72330" x="3511550" y="3702050"/>
          <p14:tracePt t="72347" x="3505200" y="3702050"/>
          <p14:tracePt t="72413" x="3511550" y="3702050"/>
          <p14:tracePt t="72421" x="3517900" y="3702050"/>
          <p14:tracePt t="72431" x="3524250" y="3702050"/>
          <p14:tracePt t="72446" x="3530600" y="3702050"/>
          <p14:tracePt t="72463" x="3536950" y="3702050"/>
          <p14:tracePt t="72507" x="3536950" y="3689350"/>
          <p14:tracePt t="72513" x="3524250" y="3689350"/>
          <p14:tracePt t="72523" x="3517900" y="3683000"/>
          <p14:tracePt t="72531" x="3505200" y="3683000"/>
          <p14:tracePt t="72546" x="3479800" y="3683000"/>
          <p14:tracePt t="72563" x="3448050" y="3683000"/>
          <p14:tracePt t="72580" x="3422650" y="3689350"/>
          <p14:tracePt t="72596" x="3409950" y="3702050"/>
          <p14:tracePt t="72613" x="3409950" y="3708400"/>
          <p14:tracePt t="72631" x="3409950" y="3714750"/>
          <p14:tracePt t="72647" x="3416300" y="3721100"/>
          <p14:tracePt t="72663" x="3416300" y="3727450"/>
          <p14:tracePt t="72827" x="3403600" y="3727450"/>
          <p14:tracePt t="72835" x="3397250" y="3727450"/>
          <p14:tracePt t="72846" x="3390900" y="3727450"/>
          <p14:tracePt t="72863" x="3365500" y="3727450"/>
          <p14:tracePt t="72880" x="3352800" y="3733800"/>
          <p14:tracePt t="72896" x="3333750" y="3746500"/>
          <p14:tracePt t="72913" x="3327400" y="3746500"/>
          <p14:tracePt t="72930" x="3314700" y="3752850"/>
          <p14:tracePt t="72946" x="3295650" y="3752850"/>
          <p14:tracePt t="72963" x="3276600" y="3752850"/>
          <p14:tracePt t="73257" x="3276600" y="3759200"/>
          <p14:tracePt t="73266" x="3289300" y="3759200"/>
          <p14:tracePt t="73271" x="3295650" y="3759200"/>
          <p14:tracePt t="73280" x="3302000" y="3759200"/>
          <p14:tracePt t="73296" x="3352800" y="3771900"/>
          <p14:tracePt t="73313" x="3397250" y="3778250"/>
          <p14:tracePt t="73330" x="3454400" y="3778250"/>
          <p14:tracePt t="73346" x="3505200" y="3778250"/>
          <p14:tracePt t="73362" x="3536950" y="3778250"/>
          <p14:tracePt t="73379" x="3556000" y="3778250"/>
          <p14:tracePt t="73545" x="3568700" y="3784600"/>
          <p14:tracePt t="73553" x="3581400" y="3797300"/>
          <p14:tracePt t="73562" x="3600450" y="3816350"/>
          <p14:tracePt t="73579" x="3676650" y="3873500"/>
          <p14:tracePt t="73596" x="3746500" y="3892550"/>
          <p14:tracePt t="73612" x="3797300" y="3917950"/>
          <p14:tracePt t="73629" x="3829050" y="3924300"/>
          <p14:tracePt t="73646" x="3854450" y="3917950"/>
          <p14:tracePt t="73662" x="3860800" y="3911600"/>
          <p14:tracePt t="73679" x="3860800" y="3879850"/>
          <p14:tracePt t="73696" x="3854450" y="3848100"/>
          <p14:tracePt t="73712" x="3829050" y="3790950"/>
          <p14:tracePt t="73729" x="3765550" y="3727450"/>
          <p14:tracePt t="73745" x="3714750" y="3663950"/>
          <p14:tracePt t="73762" x="3663950" y="3638550"/>
          <p14:tracePt t="73779" x="3575050" y="3600450"/>
          <p14:tracePt t="73795" x="3517900" y="3594100"/>
          <p14:tracePt t="73812" x="3492500" y="3587750"/>
          <p14:tracePt t="73829" x="3460750" y="3587750"/>
          <p14:tracePt t="73845" x="3454400" y="3587750"/>
          <p14:tracePt t="73862" x="3448050" y="3587750"/>
          <p14:tracePt t="73879" x="3441700" y="3594100"/>
          <p14:tracePt t="73895" x="3441700" y="3600450"/>
          <p14:tracePt t="73912" x="3441700" y="3606800"/>
          <p14:tracePt t="73929" x="3441700" y="3619500"/>
          <p14:tracePt t="73945" x="3435350" y="3638550"/>
          <p14:tracePt t="73962" x="3429000" y="3651250"/>
          <p14:tracePt t="73979" x="3416300" y="3663950"/>
          <p14:tracePt t="73995" x="3397250" y="3676650"/>
          <p14:tracePt t="74013" x="3384550" y="3689350"/>
          <p14:tracePt t="74139" x="3378200" y="3689350"/>
          <p14:tracePt t="74171" x="3378200" y="3695700"/>
          <p14:tracePt t="74187" x="3371850" y="3695700"/>
          <p14:tracePt t="74561" x="3371850" y="3702050"/>
          <p14:tracePt t="74578" x="3371850" y="3714750"/>
          <p14:tracePt t="74585" x="3378200" y="3740150"/>
          <p14:tracePt t="74595" x="3384550" y="3752850"/>
          <p14:tracePt t="74611" x="3409950" y="3803650"/>
          <p14:tracePt t="74628" x="3448050" y="3860800"/>
          <p14:tracePt t="74644" x="3479800" y="3917950"/>
          <p14:tracePt t="74661" x="3517900" y="3962400"/>
          <p14:tracePt t="74679" x="3556000" y="4006850"/>
          <p14:tracePt t="74695" x="3575050" y="4025900"/>
          <p14:tracePt t="74711" x="3587750" y="4032250"/>
          <p14:tracePt t="74728" x="3600450" y="4044950"/>
          <p14:tracePt t="74745" x="3613150" y="4044950"/>
          <p14:tracePt t="74761" x="3625850" y="4051300"/>
          <p14:tracePt t="74778" x="3632200" y="4051300"/>
          <p14:tracePt t="74889" x="3638550" y="4044950"/>
          <p14:tracePt t="74898" x="3638550" y="4025900"/>
          <p14:tracePt t="74905" x="3638550" y="4013200"/>
          <p14:tracePt t="74914" x="3644900" y="3987800"/>
          <p14:tracePt t="74928" x="3644900" y="3962400"/>
          <p14:tracePt t="74945" x="3644900" y="3835400"/>
          <p14:tracePt t="74961" x="3651250" y="3765550"/>
          <p14:tracePt t="74978" x="3663950" y="3683000"/>
          <p14:tracePt t="74994" x="3695700" y="3594100"/>
          <p14:tracePt t="75011" x="3721100" y="3543300"/>
          <p14:tracePt t="75028" x="3740150" y="3486150"/>
          <p14:tracePt t="75044" x="3778250" y="3448050"/>
          <p14:tracePt t="75061" x="3803650" y="3435350"/>
          <p14:tracePt t="75078" x="3848100" y="3422650"/>
          <p14:tracePt t="75094" x="3886200" y="3422650"/>
          <p14:tracePt t="75111" x="3949700" y="3422650"/>
          <p14:tracePt t="75127" x="3994150" y="3416300"/>
          <p14:tracePt t="75144" x="4013200" y="3416300"/>
          <p14:tracePt t="75161" x="4025900" y="3416300"/>
          <p14:tracePt t="75177" x="4057650" y="3416300"/>
          <p14:tracePt t="75194" x="4095750" y="3429000"/>
          <p14:tracePt t="75211" x="4102100" y="3429000"/>
          <p14:tracePt t="75228" x="4108450" y="3429000"/>
          <p14:tracePt t="75287" x="4108450" y="3416300"/>
          <p14:tracePt t="75295" x="4102100" y="3403600"/>
          <p14:tracePt t="75303" x="4095750" y="3390900"/>
          <p14:tracePt t="75312" x="4089400" y="3384550"/>
          <p14:tracePt t="75327" x="4070350" y="3359150"/>
          <p14:tracePt t="75344" x="4051300" y="3340100"/>
          <p14:tracePt t="75361" x="4032250" y="3321050"/>
          <p14:tracePt t="75378" x="4006850" y="3308350"/>
          <p14:tracePt t="75394" x="3987800" y="3308350"/>
          <p14:tracePt t="75411" x="3981450" y="3308350"/>
          <p14:tracePt t="75427" x="3975100" y="3333750"/>
          <p14:tracePt t="75444" x="4000500" y="3403600"/>
          <p14:tracePt t="75461" x="4025900" y="3448050"/>
          <p14:tracePt t="75478" x="4057650" y="3479800"/>
          <p14:tracePt t="75494" x="4070350" y="3486150"/>
          <p14:tracePt t="75511" x="4114800" y="3486150"/>
          <p14:tracePt t="75527" x="4178300" y="3479800"/>
          <p14:tracePt t="75545" x="4241800" y="3416300"/>
          <p14:tracePt t="75561" x="4267200" y="3371850"/>
          <p14:tracePt t="75577" x="4267200" y="3340100"/>
          <p14:tracePt t="75594" x="4260850" y="3308350"/>
          <p14:tracePt t="75611" x="4222750" y="3251200"/>
          <p14:tracePt t="75628" x="4191000" y="3225800"/>
          <p14:tracePt t="75644" x="4146550" y="3219450"/>
          <p14:tracePt t="75661" x="4114800" y="3219450"/>
          <p14:tracePt t="75678" x="4064000" y="3270250"/>
          <p14:tracePt t="75694" x="4044950" y="3352800"/>
          <p14:tracePt t="75711" x="4044950" y="3429000"/>
          <p14:tracePt t="75727" x="4064000" y="3505200"/>
          <p14:tracePt t="75744" x="4102100" y="3556000"/>
          <p14:tracePt t="75761" x="4171950" y="3600450"/>
          <p14:tracePt t="75777" x="4260850" y="3619500"/>
          <p14:tracePt t="75795" x="4356100" y="3606800"/>
          <p14:tracePt t="75811" x="4381500" y="3568700"/>
          <p14:tracePt t="75827" x="4387850" y="3517900"/>
          <p14:tracePt t="75844" x="4387850" y="3448050"/>
          <p14:tracePt t="75860" x="4368800" y="3378200"/>
          <p14:tracePt t="75877" x="4330700" y="3321050"/>
          <p14:tracePt t="75894" x="4292600" y="3276600"/>
          <p14:tracePt t="75910" x="4260850" y="3263900"/>
          <p14:tracePt t="75927" x="4235450" y="3263900"/>
          <p14:tracePt t="75944" x="4191000" y="3276600"/>
          <p14:tracePt t="75960" x="4184650" y="3302000"/>
          <p14:tracePt t="75977" x="4184650" y="3327400"/>
          <p14:tracePt t="75994" x="4184650" y="3352800"/>
          <p14:tracePt t="76010" x="4203700" y="3384550"/>
          <p14:tracePt t="76027" x="4235450" y="3409950"/>
          <p14:tracePt t="76044" x="4254500" y="3422650"/>
          <p14:tracePt t="76060" x="4273550" y="3422650"/>
          <p14:tracePt t="76115" x="4267200" y="3422650"/>
          <p14:tracePt t="76123" x="4254500" y="3422650"/>
          <p14:tracePt t="76131" x="4241800" y="3422650"/>
          <p14:tracePt t="76143" x="4222750" y="3422650"/>
          <p14:tracePt t="76160" x="4191000" y="3435350"/>
          <p14:tracePt t="76177" x="4152900" y="3486150"/>
          <p14:tracePt t="76193" x="4076700" y="3644900"/>
          <p14:tracePt t="76210" x="4044950" y="3733800"/>
          <p14:tracePt t="76227" x="4032250" y="3797300"/>
          <p14:tracePt t="76243" x="4032250" y="3822700"/>
          <p14:tracePt t="76260" x="4032250" y="3841750"/>
          <p14:tracePt t="76277" x="4038600" y="3854450"/>
          <p14:tracePt t="76293" x="4051300" y="3867150"/>
          <p14:tracePt t="76310" x="4051300" y="3873500"/>
          <p14:tracePt t="76593" x="4044950" y="3867150"/>
          <p14:tracePt t="76599" x="4038600" y="3867150"/>
          <p14:tracePt t="76610" x="4038600" y="3860800"/>
          <p14:tracePt t="76627" x="4032250" y="3860800"/>
          <p14:tracePt t="76643" x="4019550" y="3848100"/>
          <p14:tracePt t="76660" x="4019550" y="3841750"/>
          <p14:tracePt t="76677" x="4006850" y="3835400"/>
          <p14:tracePt t="76693" x="3987800" y="3816350"/>
          <p14:tracePt t="76710" x="3975100" y="3803650"/>
          <p14:tracePt t="76727" x="3962400" y="3790950"/>
          <p14:tracePt t="76743" x="3956050" y="3784600"/>
          <p14:tracePt t="76760" x="3943350" y="3778250"/>
          <p14:tracePt t="76776" x="3937000" y="3771900"/>
          <p14:tracePt t="76793" x="3930650" y="3765550"/>
          <p14:tracePt t="76810" x="3924300" y="3765550"/>
          <p14:tracePt t="76826" x="3911600" y="3752850"/>
          <p14:tracePt t="76860" x="3905250" y="3740150"/>
          <p14:tracePt t="76876" x="3898900" y="3740150"/>
          <p14:tracePt t="76893" x="3898900" y="3733800"/>
          <p14:tracePt t="76910" x="3892550" y="3721100"/>
          <p14:tracePt t="76926" x="3879850" y="3714750"/>
          <p14:tracePt t="76943" x="3860800" y="3689350"/>
          <p14:tracePt t="76959" x="3841750" y="3676650"/>
          <p14:tracePt t="76976" x="3835400" y="3676650"/>
          <p14:tracePt t="76993" x="3829050" y="3663950"/>
          <p14:tracePt t="77009" x="3822700" y="3657600"/>
          <p14:tracePt t="77026" x="3803650" y="3644900"/>
          <p14:tracePt t="77043" x="3784600" y="3632200"/>
          <p14:tracePt t="77059" x="3752850" y="3619500"/>
          <p14:tracePt t="77076" x="3721100" y="3600450"/>
          <p14:tracePt t="77094" x="3695700" y="3594100"/>
          <p14:tracePt t="77109" x="3670300" y="3581400"/>
          <p14:tracePt t="77126" x="3638550" y="3568700"/>
          <p14:tracePt t="77143" x="3613150" y="3556000"/>
          <p14:tracePt t="77159" x="3587750" y="3549650"/>
          <p14:tracePt t="77176" x="3543300" y="3524250"/>
          <p14:tracePt t="77193" x="3486150" y="3486150"/>
          <p14:tracePt t="77196" x="3454400" y="3467100"/>
          <p14:tracePt t="77209" x="3416300" y="3441700"/>
          <p14:tracePt t="77226" x="3371850" y="3397250"/>
          <p14:tracePt t="77243" x="3327400" y="3352800"/>
          <p14:tracePt t="77259" x="3295650" y="3314700"/>
          <p14:tracePt t="77276" x="3270250" y="3263900"/>
          <p14:tracePt t="77293" x="3263900" y="3225800"/>
          <p14:tracePt t="77309" x="3251200" y="3187700"/>
          <p14:tracePt t="77326" x="3251200" y="3098800"/>
          <p14:tracePt t="77343" x="3244850" y="3022600"/>
          <p14:tracePt t="77359" x="3244850" y="2952750"/>
          <p14:tracePt t="77376" x="3232150" y="2882900"/>
          <p14:tracePt t="77392" x="3200400" y="2800350"/>
          <p14:tracePt t="77409" x="3194050" y="2749550"/>
          <p14:tracePt t="77426" x="3162300" y="2692400"/>
          <p14:tracePt t="77442" x="3124200" y="2654300"/>
          <p14:tracePt t="77459" x="3086100" y="2635250"/>
          <p14:tracePt t="77476" x="3060700" y="2628900"/>
          <p14:tracePt t="77493" x="3054350" y="2622550"/>
          <p14:tracePt t="77509" x="3041650" y="2622550"/>
          <p14:tracePt t="77526" x="3035300" y="2622550"/>
          <p14:tracePt t="77543" x="3028950" y="2622550"/>
          <p14:tracePt t="77576" x="3028950" y="2635250"/>
          <p14:tracePt t="77592" x="3028950" y="2647950"/>
          <p14:tracePt t="77609" x="3048000" y="2692400"/>
          <p14:tracePt t="77626" x="3073400" y="2749550"/>
          <p14:tracePt t="77642" x="3124200" y="2819400"/>
          <p14:tracePt t="77659" x="3181350" y="2870200"/>
          <p14:tracePt t="77676" x="3206750" y="2889250"/>
          <p14:tracePt t="77692" x="3244850" y="2908300"/>
          <p14:tracePt t="77757" x="3244850" y="2901950"/>
          <p14:tracePt t="77765" x="3244850" y="2889250"/>
          <p14:tracePt t="77775" x="3238500" y="2882900"/>
          <p14:tracePt t="77792" x="3225800" y="2863850"/>
          <p14:tracePt t="77809" x="3181350" y="2838450"/>
          <p14:tracePt t="77825" x="3111500" y="2813050"/>
          <p14:tracePt t="77842" x="2914650" y="2768600"/>
          <p14:tracePt t="77859" x="2813050" y="2762250"/>
          <p14:tracePt t="77875" x="2749550" y="2762250"/>
          <p14:tracePt t="77892" x="2711450" y="2768600"/>
          <p14:tracePt t="77909" x="2705100" y="2781300"/>
          <p14:tracePt t="77925" x="2705100" y="2787650"/>
          <p14:tracePt t="77942" x="2736850" y="2825750"/>
          <p14:tracePt t="77959" x="2787650" y="2844800"/>
          <p14:tracePt t="77975" x="2876550" y="2863850"/>
          <p14:tracePt t="77992" x="3016250" y="2863850"/>
          <p14:tracePt t="78009" x="3111500" y="2863850"/>
          <p14:tracePt t="78025" x="3155950" y="2863850"/>
          <p14:tracePt t="78042" x="3200400" y="2844800"/>
          <p14:tracePt t="78059" x="3213100" y="2844800"/>
          <p14:tracePt t="78171" x="3213100" y="2838450"/>
          <p14:tracePt t="78179" x="3219450" y="2838450"/>
          <p14:tracePt t="78192" x="3232150" y="2832100"/>
          <p14:tracePt t="78209" x="3244850" y="2825750"/>
          <p14:tracePt t="78225" x="3270250" y="2825750"/>
          <p14:tracePt t="78242" x="3289300" y="2825750"/>
          <p14:tracePt t="78258" x="3333750" y="2825750"/>
          <p14:tracePt t="78275" x="3378200" y="2825750"/>
          <p14:tracePt t="78292" x="3409950" y="2838450"/>
          <p14:tracePt t="78308" x="3435350" y="2838450"/>
          <p14:tracePt t="78373" x="3416300" y="2838450"/>
          <p14:tracePt t="78381" x="3390900" y="2838450"/>
          <p14:tracePt t="78392" x="3371850" y="2838450"/>
          <p14:tracePt t="78408" x="3276600" y="2838450"/>
          <p14:tracePt t="78425" x="3181350" y="2844800"/>
          <p14:tracePt t="78442" x="3105150" y="2863850"/>
          <p14:tracePt t="78458" x="3003550" y="2895600"/>
          <p14:tracePt t="78475" x="2965450" y="2933700"/>
          <p14:tracePt t="78492" x="2959100" y="2946400"/>
          <p14:tracePt t="78508" x="2959100" y="2965450"/>
          <p14:tracePt t="78525" x="2978150" y="2984500"/>
          <p14:tracePt t="78541" x="3003550" y="3003550"/>
          <p14:tracePt t="78558" x="3060700" y="3022600"/>
          <p14:tracePt t="78575" x="3168650" y="3035300"/>
          <p14:tracePt t="78591" x="3270250" y="3041650"/>
          <p14:tracePt t="78608" x="3422650" y="3048000"/>
          <p14:tracePt t="78625" x="3505200" y="3054350"/>
          <p14:tracePt t="78642" x="3549650" y="3054350"/>
          <p14:tracePt t="78658" x="3575050" y="3054350"/>
          <p14:tracePt t="78675" x="3581400" y="3054350"/>
          <p14:tracePt t="78709" x="3581400" y="3048000"/>
          <p14:tracePt t="78725" x="3556000" y="3048000"/>
          <p14:tracePt t="78741" x="3511550" y="3048000"/>
          <p14:tracePt t="78758" x="3441700" y="3048000"/>
          <p14:tracePt t="78775" x="3346450" y="3060700"/>
          <p14:tracePt t="78791" x="3257550" y="3086100"/>
          <p14:tracePt t="78808" x="3136900" y="3143250"/>
          <p14:tracePt t="78825" x="3073400" y="3200400"/>
          <p14:tracePt t="78841" x="3035300" y="3251200"/>
          <p14:tracePt t="78858" x="3028950" y="3282950"/>
          <p14:tracePt t="78875" x="3028950" y="3295650"/>
          <p14:tracePt t="78891" x="3054350" y="3314700"/>
          <p14:tracePt t="78908" x="3130550" y="3333750"/>
          <p14:tracePt t="78925" x="3181350" y="3346450"/>
          <p14:tracePt t="78942" x="3289300" y="3346450"/>
          <p14:tracePt t="78959" x="3429000" y="3346450"/>
          <p14:tracePt t="78975" x="3517900" y="3321050"/>
          <p14:tracePt t="78991" x="3562350" y="3295650"/>
          <p14:tracePt t="79008" x="3568700" y="3289300"/>
          <p14:tracePt t="79045" x="3568700" y="3282950"/>
          <p14:tracePt t="79058" x="3568700" y="3270250"/>
          <p14:tracePt t="79074" x="3549650" y="3244850"/>
          <p14:tracePt t="79091" x="3505200" y="3219450"/>
          <p14:tracePt t="79108" x="3403600" y="3162300"/>
          <p14:tracePt t="79124" x="3314700" y="3130550"/>
          <p14:tracePt t="79141" x="3213100" y="3124200"/>
          <p14:tracePt t="79157" x="3162300" y="3124200"/>
          <p14:tracePt t="79174" x="3117850" y="3124200"/>
          <p14:tracePt t="79191" x="3105150" y="3124200"/>
          <p14:tracePt t="79208" x="3105150" y="3130550"/>
          <p14:tracePt t="79241" x="3105150" y="3136900"/>
          <p14:tracePt t="79249" x="3117850" y="3149600"/>
          <p14:tracePt t="79258" x="3130550" y="3155950"/>
          <p14:tracePt t="79274" x="3162300" y="3175000"/>
          <p14:tracePt t="79291" x="3187700" y="3187700"/>
          <p14:tracePt t="79308" x="3244850" y="3200400"/>
          <p14:tracePt t="79324" x="3282950" y="3206750"/>
          <p14:tracePt t="79341" x="3327400" y="3219450"/>
          <p14:tracePt t="79358" x="3352800" y="3225800"/>
          <p14:tracePt t="79374" x="3359150" y="3225800"/>
          <p14:tracePt t="79391" x="3365500" y="3232150"/>
          <p14:tracePt t="79408" x="3371850" y="3232150"/>
          <p14:tracePt t="79475" x="3371850" y="3238500"/>
          <p14:tracePt t="79491" x="3378200" y="3244850"/>
          <p14:tracePt t="79499" x="3378200" y="3251200"/>
          <p14:tracePt t="79507" x="3378200" y="3257550"/>
          <p14:tracePt t="79524" x="3378200" y="3270250"/>
          <p14:tracePt t="79541" x="3371850" y="3276600"/>
          <p14:tracePt t="79557" x="3365500" y="3282950"/>
          <p14:tracePt t="79574" x="3346450" y="3289300"/>
          <p14:tracePt t="79591" x="3327400" y="3295650"/>
          <p14:tracePt t="79607" x="3308350" y="3295650"/>
          <p14:tracePt t="79641" x="3295650" y="3295650"/>
          <p14:tracePt t="79685" x="3295650" y="3289300"/>
          <p14:tracePt t="79757" x="3302000" y="3289300"/>
          <p14:tracePt t="79765" x="3314700" y="3289300"/>
          <p14:tracePt t="79774" x="3321050" y="3289300"/>
          <p14:tracePt t="79790" x="3340100" y="3282950"/>
          <p14:tracePt t="79807" x="3346450" y="3276600"/>
          <p14:tracePt t="79824" x="3352800" y="3276600"/>
          <p14:tracePt t="79840" x="3359150" y="3276600"/>
          <p14:tracePt t="79857" x="3365500" y="3270250"/>
          <p14:tracePt t="79905" x="3365500" y="3263900"/>
          <p14:tracePt t="79913" x="3365500" y="3257550"/>
          <p14:tracePt t="79924" x="3359150" y="3257550"/>
          <p14:tracePt t="79940" x="3340100" y="3251200"/>
          <p14:tracePt t="79957" x="3308350" y="3238500"/>
          <p14:tracePt t="79974" x="3276600" y="3225800"/>
          <p14:tracePt t="79990" x="3200400" y="3213100"/>
          <p14:tracePt t="80007" x="3168650" y="3213100"/>
          <p14:tracePt t="80024" x="3155950" y="3200400"/>
          <p14:tracePt t="80085" x="3162300" y="3200400"/>
          <p14:tracePt t="80093" x="3175000" y="3206750"/>
          <p14:tracePt t="80099" x="3181350" y="3206750"/>
          <p14:tracePt t="80107" x="3187700" y="3206750"/>
          <p14:tracePt t="80123" x="3194050" y="3206750"/>
          <p14:tracePt t="80140" x="3206750" y="3206750"/>
          <p14:tracePt t="80157" x="3213100" y="3213100"/>
          <p14:tracePt t="80190" x="3219450" y="3213100"/>
          <p14:tracePt t="80459" x="3232150" y="3213100"/>
          <p14:tracePt t="80467" x="3251200" y="3219450"/>
          <p14:tracePt t="80476" x="3270250" y="3219450"/>
          <p14:tracePt t="80491" x="3321050" y="3219450"/>
          <p14:tracePt t="80507" x="3346450" y="3219450"/>
          <p14:tracePt t="80523" x="3384550" y="3219450"/>
          <p14:tracePt t="80540" x="3397250" y="3213100"/>
          <p14:tracePt t="80557" x="3403600" y="3213100"/>
          <p14:tracePt t="81249" x="3403600" y="3206750"/>
          <p14:tracePt t="81255" x="3403600" y="3194050"/>
          <p14:tracePt t="81265" x="3403600" y="3175000"/>
          <p14:tracePt t="81272" x="3403600" y="3168650"/>
          <p14:tracePt t="81289" x="3397250" y="3143250"/>
          <p14:tracePt t="81306" x="3384550" y="3124200"/>
          <p14:tracePt t="81323" x="3378200" y="3098800"/>
          <p14:tracePt t="81339" x="3359150" y="3086100"/>
          <p14:tracePt t="81356" x="3352800" y="3067050"/>
          <p14:tracePt t="81468" x="3359150" y="3067050"/>
          <p14:tracePt t="81475" x="3378200" y="3067050"/>
          <p14:tracePt t="81489" x="3397250" y="3067050"/>
          <p14:tracePt t="81506" x="3448050" y="3067050"/>
          <p14:tracePt t="81522" x="3498850" y="3073400"/>
          <p14:tracePt t="81539" x="3543300" y="3073400"/>
          <p14:tracePt t="81556" x="3587750" y="3073400"/>
          <p14:tracePt t="81573" x="3606800" y="3079750"/>
          <p14:tracePt t="81589" x="3619500" y="3079750"/>
          <p14:tracePt t="81606" x="3625850" y="3079750"/>
          <p14:tracePt t="81622" x="3657600" y="3079750"/>
          <p14:tracePt t="81639" x="3676650" y="3079750"/>
          <p14:tracePt t="81656" x="3695700" y="3079750"/>
          <p14:tracePt t="81672" x="3733800" y="3086100"/>
          <p14:tracePt t="81689" x="3784600" y="3092450"/>
          <p14:tracePt t="81706" x="3816350" y="3098800"/>
          <p14:tracePt t="81722" x="3854450" y="3111500"/>
          <p14:tracePt t="81739" x="3930650" y="3130550"/>
          <p14:tracePt t="81756" x="4013200" y="3162300"/>
          <p14:tracePt t="81772" x="4140200" y="3194050"/>
          <p14:tracePt t="81789" x="4178300" y="3206750"/>
          <p14:tracePt t="81805" x="4197350" y="3213100"/>
          <p14:tracePt t="81865" x="4165600" y="3213100"/>
          <p14:tracePt t="81873" x="4102100" y="3194050"/>
          <p14:tracePt t="81881" x="4032250" y="3168650"/>
          <p14:tracePt t="81890" x="3956050" y="3149600"/>
          <p14:tracePt t="81905" x="3810000" y="3105150"/>
          <p14:tracePt t="81922" x="3670300" y="3092450"/>
          <p14:tracePt t="81939" x="3594100" y="3079750"/>
          <p14:tracePt t="81955" x="3454400" y="3117850"/>
          <p14:tracePt t="81972" x="3359150" y="3168650"/>
          <p14:tracePt t="81989" x="3327400" y="3219450"/>
          <p14:tracePt t="82005" x="3314700" y="3270250"/>
          <p14:tracePt t="82022" x="3327400" y="3308350"/>
          <p14:tracePt t="82039" x="3378200" y="3352800"/>
          <p14:tracePt t="82055" x="3416300" y="3384550"/>
          <p14:tracePt t="82072" x="3505200" y="3403600"/>
          <p14:tracePt t="82089" x="3587750" y="3409950"/>
          <p14:tracePt t="82105" x="3676650" y="3409950"/>
          <p14:tracePt t="82123" x="3771900" y="3409950"/>
          <p14:tracePt t="82138" x="3803650" y="3403600"/>
          <p14:tracePt t="82155" x="3848100" y="3403600"/>
          <p14:tracePt t="82171" x="3860800" y="3403600"/>
          <p14:tracePt t="82265" x="3860800" y="3409950"/>
          <p14:tracePt t="82272" x="3873500" y="3416300"/>
          <p14:tracePt t="82279" x="3879850" y="3429000"/>
          <p14:tracePt t="82288" x="3886200" y="3448050"/>
          <p14:tracePt t="82305" x="3898900" y="3479800"/>
          <p14:tracePt t="82322" x="3917950" y="3498850"/>
          <p14:tracePt t="82338" x="3949700" y="3517900"/>
          <p14:tracePt t="82355" x="3968750" y="3524250"/>
          <p14:tracePt t="82372" x="4044950" y="3543300"/>
          <p14:tracePt t="82388" x="4083050" y="3568700"/>
          <p14:tracePt t="82405" x="4133850" y="3575050"/>
          <p14:tracePt t="82422" x="4178300" y="3581400"/>
          <p14:tracePt t="82438" x="4216400" y="3581400"/>
          <p14:tracePt t="82455" x="4241800" y="3581400"/>
          <p14:tracePt t="82472" x="4292600" y="3581400"/>
          <p14:tracePt t="82488" x="4324350" y="3581400"/>
          <p14:tracePt t="82505" x="4343400" y="3587750"/>
          <p14:tracePt t="82522" x="4349750" y="3587750"/>
          <p14:tracePt t="82577" x="4349750" y="3594100"/>
          <p14:tracePt t="82585" x="4356100" y="3594100"/>
          <p14:tracePt t="82593" x="4368800" y="3606800"/>
          <p14:tracePt t="82605" x="4375150" y="3625850"/>
          <p14:tracePt t="82621" x="4394200" y="3644900"/>
          <p14:tracePt t="82638" x="4432300" y="3683000"/>
          <p14:tracePt t="82655" x="4451350" y="3714750"/>
          <p14:tracePt t="82671" x="4464050" y="3733800"/>
          <p14:tracePt t="82688" x="4476750" y="3746500"/>
          <p14:tracePt t="82705" x="4489450" y="3759200"/>
          <p14:tracePt t="82779" x="4483100" y="3759200"/>
          <p14:tracePt t="82787" x="4470400" y="3759200"/>
          <p14:tracePt t="82795" x="4457700" y="3759200"/>
          <p14:tracePt t="82805" x="4451350" y="3759200"/>
          <p14:tracePt t="82821" x="4419600" y="3759200"/>
          <p14:tracePt t="82838" x="4406900" y="3759200"/>
          <p14:tracePt t="82855" x="4394200" y="3759200"/>
          <p14:tracePt t="82871" x="4362450" y="3759200"/>
          <p14:tracePt t="82889" x="4311650" y="3759200"/>
          <p14:tracePt t="82905" x="4279900" y="3759200"/>
          <p14:tracePt t="82921" x="4248150" y="3759200"/>
          <p14:tracePt t="82938" x="4235450" y="3759200"/>
          <p14:tracePt t="82955" x="4197350" y="3759200"/>
          <p14:tracePt t="82972" x="4171950" y="3759200"/>
          <p14:tracePt t="82988" x="4140200" y="3759200"/>
          <p14:tracePt t="83005" x="4038600" y="3733800"/>
          <p14:tracePt t="83021" x="3943350" y="3695700"/>
          <p14:tracePt t="83038" x="3848100" y="3676650"/>
          <p14:tracePt t="83055" x="3771900" y="3644900"/>
          <p14:tracePt t="83071" x="3727450" y="3625850"/>
          <p14:tracePt t="83087" x="3689350" y="3606800"/>
          <p14:tracePt t="83104" x="3663950" y="3606800"/>
          <p14:tracePt t="83121" x="3651250" y="3594100"/>
          <p14:tracePt t="83217" x="3663950" y="3594100"/>
          <p14:tracePt t="83225" x="3689350" y="3587750"/>
          <p14:tracePt t="83238" x="3695700" y="3581400"/>
          <p14:tracePt t="83254" x="3727450" y="3581400"/>
          <p14:tracePt t="83271" x="3759200" y="3562350"/>
          <p14:tracePt t="83288" x="3771900" y="3556000"/>
          <p14:tracePt t="83304" x="3778250" y="3549650"/>
          <p14:tracePt t="83365" x="3771900" y="3543300"/>
          <p14:tracePt t="83374" x="3759200" y="3536950"/>
          <p14:tracePt t="83381" x="3727450" y="3530600"/>
          <p14:tracePt t="83390" x="3683000" y="3524250"/>
          <p14:tracePt t="83404" x="3562350" y="3511550"/>
          <p14:tracePt t="83421" x="3460750" y="3492500"/>
          <p14:tracePt t="83438" x="3333750" y="3479800"/>
          <p14:tracePt t="83454" x="3219450" y="3479800"/>
          <p14:tracePt t="83471" x="3105150" y="3505200"/>
          <p14:tracePt t="83487" x="3060700" y="3505200"/>
          <p14:tracePt t="83504" x="3009900" y="3511550"/>
          <p14:tracePt t="83521" x="2959100" y="3511550"/>
          <p14:tracePt t="83537" x="2933700" y="3511550"/>
          <p14:tracePt t="83554" x="2914650" y="3511550"/>
          <p14:tracePt t="83571" x="2889250" y="3511550"/>
          <p14:tracePt t="83587" x="2844800" y="3492500"/>
          <p14:tracePt t="83604" x="2794000" y="3492500"/>
          <p14:tracePt t="83621" x="2762250" y="3486150"/>
          <p14:tracePt t="83637" x="2717800" y="3486150"/>
          <p14:tracePt t="83654" x="2641600" y="3486150"/>
          <p14:tracePt t="83671" x="2578100" y="3498850"/>
          <p14:tracePt t="83687" x="2508250" y="3530600"/>
          <p14:tracePt t="83704" x="2457450" y="3562350"/>
          <p14:tracePt t="83721" x="2406650" y="3581400"/>
          <p14:tracePt t="83737" x="2374900" y="3594100"/>
          <p14:tracePt t="83755" x="2349500" y="3594100"/>
          <p14:tracePt t="83771" x="2336800" y="3594100"/>
          <p14:tracePt t="83787" x="2317750" y="3594100"/>
          <p14:tracePt t="83804" x="2305050" y="3594100"/>
          <p14:tracePt t="83820" x="2286000" y="3587750"/>
          <p14:tracePt t="83837" x="2266950" y="3581400"/>
          <p14:tracePt t="83854" x="2260600" y="3568700"/>
          <p14:tracePt t="83870" x="2235200" y="3562350"/>
          <p14:tracePt t="83887" x="2203450" y="3543300"/>
          <p14:tracePt t="83905" x="2184400" y="3543300"/>
          <p14:tracePt t="83921" x="2171700" y="3536950"/>
          <p14:tracePt t="83937" x="2152650" y="3530600"/>
          <p14:tracePt t="83954" x="2127250" y="3530600"/>
          <p14:tracePt t="83970" x="2089150" y="3517900"/>
          <p14:tracePt t="83987" x="2057400" y="3511550"/>
          <p14:tracePt t="84021" x="2038350" y="3511550"/>
          <p14:tracePt t="84037" x="2032000" y="3511550"/>
          <p14:tracePt t="84054" x="2025650" y="3511550"/>
          <p14:tracePt t="84070" x="2012950" y="3511550"/>
          <p14:tracePt t="84104" x="2006600" y="3511550"/>
          <p14:tracePt t="84122" x="2000250" y="3511550"/>
          <p14:tracePt t="84146" x="1993900" y="3511550"/>
          <p14:tracePt t="85179" x="1993900" y="3517900"/>
          <p14:tracePt t="85185" x="1993900" y="3530600"/>
          <p14:tracePt t="85194" x="1993900" y="3549650"/>
          <p14:tracePt t="85209" x="1993900" y="3562350"/>
          <p14:tracePt t="85483" x="2000250" y="3562350"/>
          <p14:tracePt t="85491" x="2006600" y="3562350"/>
          <p14:tracePt t="85502" x="2019300" y="3562350"/>
          <p14:tracePt t="85519" x="2044700" y="3562350"/>
          <p14:tracePt t="85536" x="2082800" y="3562350"/>
          <p14:tracePt t="85553" x="2101850" y="3562350"/>
          <p14:tracePt t="85569" x="2114550" y="3562350"/>
          <p14:tracePt t="85586" x="2133600" y="3562350"/>
          <p14:tracePt t="85619" x="2139950" y="3562350"/>
          <p14:tracePt t="85636" x="2146300" y="3562350"/>
          <p14:tracePt t="85652" x="2152650" y="3562350"/>
          <p14:tracePt t="85767" x="2120900" y="3511550"/>
          <p14:tracePt t="85779" x="2012950" y="3416300"/>
          <p14:tracePt t="85788" x="1962150" y="3397250"/>
          <p14:tracePt t="85802" x="1892300" y="3359150"/>
          <p14:tracePt t="85819" x="1797050" y="3321050"/>
          <p14:tracePt t="85835" x="1720850" y="3308350"/>
          <p14:tracePt t="85852" x="1651000" y="3295650"/>
          <p14:tracePt t="85869" x="1600200" y="3282950"/>
          <p14:tracePt t="85886" x="1568450" y="3276600"/>
          <p14:tracePt t="85902" x="1555750" y="3270250"/>
          <p14:tracePt t="85919" x="1536700" y="3270250"/>
          <p14:tracePt t="85935" x="1504950" y="3257550"/>
          <p14:tracePt t="85952" x="1466850" y="3251200"/>
          <p14:tracePt t="85968" x="1428750" y="3251200"/>
          <p14:tracePt t="85985" x="1416050" y="3251200"/>
          <p14:tracePt t="86002" x="1377950" y="3251200"/>
          <p14:tracePt t="86019" x="1358900" y="3251200"/>
          <p14:tracePt t="86035" x="1333500" y="3251200"/>
          <p14:tracePt t="86052" x="1295400" y="3251200"/>
          <p14:tracePt t="86069" x="1276350" y="3289300"/>
          <p14:tracePt t="86085" x="1263650" y="3346450"/>
          <p14:tracePt t="86103" x="1263650" y="3429000"/>
          <p14:tracePt t="86118" x="1263650" y="3498850"/>
          <p14:tracePt t="86135" x="1282700" y="3556000"/>
          <p14:tracePt t="86151" x="1301750" y="3581400"/>
          <p14:tracePt t="86168" x="1333500" y="3625850"/>
          <p14:tracePt t="86185" x="1409700" y="3651250"/>
          <p14:tracePt t="86202" x="1504950" y="3657600"/>
          <p14:tracePt t="86219" x="1600200" y="3670300"/>
          <p14:tracePt t="86235" x="1670050" y="3670300"/>
          <p14:tracePt t="86252" x="1765300" y="3663950"/>
          <p14:tracePt t="86268" x="1835150" y="3638550"/>
          <p14:tracePt t="86285" x="1885950" y="3613150"/>
          <p14:tracePt t="86303" x="1917700" y="3575050"/>
          <p14:tracePt t="86318" x="1917700" y="3549650"/>
          <p14:tracePt t="86335" x="1917700" y="3517900"/>
          <p14:tracePt t="86352" x="1917700" y="3498850"/>
          <p14:tracePt t="86369" x="1917700" y="3460750"/>
          <p14:tracePt t="86385" x="1917700" y="3454400"/>
          <p14:tracePt t="86402" x="1911350" y="3422650"/>
          <p14:tracePt t="86418" x="1892300" y="3384550"/>
          <p14:tracePt t="86435" x="1873250" y="3352800"/>
          <p14:tracePt t="86452" x="1841500" y="3327400"/>
          <p14:tracePt t="86468" x="1784350" y="3302000"/>
          <p14:tracePt t="86485" x="1720850" y="3263900"/>
          <p14:tracePt t="86502" x="1625600" y="3225800"/>
          <p14:tracePt t="86518" x="1536700" y="3194050"/>
          <p14:tracePt t="86535" x="1441450" y="3175000"/>
          <p14:tracePt t="86552" x="1384300" y="3162300"/>
          <p14:tracePt t="86568" x="1295400" y="3143250"/>
          <p14:tracePt t="86585" x="1231900" y="3124200"/>
          <p14:tracePt t="86602" x="1162050" y="3117850"/>
          <p14:tracePt t="86618" x="1104900" y="3105150"/>
          <p14:tracePt t="86635" x="1066800" y="3105150"/>
          <p14:tracePt t="86652" x="1035050" y="3105150"/>
          <p14:tracePt t="86668" x="990600" y="3105150"/>
          <p14:tracePt t="86685" x="933450" y="3117850"/>
          <p14:tracePt t="86701" x="889000" y="3130550"/>
          <p14:tracePt t="86718" x="831850" y="3149600"/>
          <p14:tracePt t="86735" x="762000" y="3162300"/>
          <p14:tracePt t="86751" x="717550" y="3181350"/>
          <p14:tracePt t="86768" x="673100" y="3219450"/>
          <p14:tracePt t="86785" x="628650" y="3251200"/>
          <p14:tracePt t="86802" x="577850" y="3308350"/>
          <p14:tracePt t="86818" x="533400" y="3378200"/>
          <p14:tracePt t="86835" x="501650" y="3422650"/>
          <p14:tracePt t="86852" x="476250" y="3473450"/>
          <p14:tracePt t="86868" x="444500" y="3530600"/>
          <p14:tracePt t="86885" x="425450" y="3575050"/>
          <p14:tracePt t="86901" x="419100" y="3632200"/>
          <p14:tracePt t="86919" x="406400" y="3714750"/>
          <p14:tracePt t="86935" x="400050" y="3771900"/>
          <p14:tracePt t="86951" x="400050" y="3822700"/>
          <p14:tracePt t="86968" x="400050" y="3873500"/>
          <p14:tracePt t="86985" x="412750" y="3930650"/>
          <p14:tracePt t="87001" x="425450" y="3981450"/>
          <p14:tracePt t="87018" x="444500" y="4013200"/>
          <p14:tracePt t="87035" x="463550" y="4064000"/>
          <p14:tracePt t="87051" x="482600" y="4114800"/>
          <p14:tracePt t="87068" x="501650" y="4165600"/>
          <p14:tracePt t="87084" x="584200" y="4260850"/>
          <p14:tracePt t="87101" x="647700" y="4330700"/>
          <p14:tracePt t="87118" x="730250" y="4387850"/>
          <p14:tracePt t="87134" x="787400" y="4432300"/>
          <p14:tracePt t="87151" x="857250" y="4457700"/>
          <p14:tracePt t="87168" x="920750" y="4508500"/>
          <p14:tracePt t="87184" x="1016000" y="4546600"/>
          <p14:tracePt t="87201" x="1104900" y="4572000"/>
          <p14:tracePt t="87218" x="1155700" y="4584700"/>
          <p14:tracePt t="87234" x="1244600" y="4610100"/>
          <p14:tracePt t="87251" x="1377950" y="4635500"/>
          <p14:tracePt t="87268" x="1473200" y="4654550"/>
          <p14:tracePt t="87284" x="1600200" y="4667250"/>
          <p14:tracePt t="87301" x="1746250" y="4679950"/>
          <p14:tracePt t="87318" x="1847850" y="4692650"/>
          <p14:tracePt t="87334" x="2025650" y="4705350"/>
          <p14:tracePt t="87351" x="2095500" y="4705350"/>
          <p14:tracePt t="87368" x="2184400" y="4705350"/>
          <p14:tracePt t="87384" x="2247900" y="4692650"/>
          <p14:tracePt t="87401" x="2292350" y="4667250"/>
          <p14:tracePt t="87418" x="2349500" y="4629150"/>
          <p14:tracePt t="87434" x="2406650" y="4603750"/>
          <p14:tracePt t="87451" x="2444750" y="4578350"/>
          <p14:tracePt t="87468" x="2489200" y="4540250"/>
          <p14:tracePt t="87484" x="2514600" y="4502150"/>
          <p14:tracePt t="87501" x="2520950" y="4457700"/>
          <p14:tracePt t="87517" x="2520950" y="4406900"/>
          <p14:tracePt t="87534" x="2527300" y="4343400"/>
          <p14:tracePt t="87551" x="2527300" y="4286250"/>
          <p14:tracePt t="87567" x="2533650" y="4241800"/>
          <p14:tracePt t="87584" x="2533650" y="4197350"/>
          <p14:tracePt t="87600" x="2527300" y="4152900"/>
          <p14:tracePt t="87617" x="2508250" y="4095750"/>
          <p14:tracePt t="87634" x="2470150" y="4025900"/>
          <p14:tracePt t="87651" x="2432050" y="3968750"/>
          <p14:tracePt t="87667" x="2413000" y="3917950"/>
          <p14:tracePt t="87685" x="2368550" y="3873500"/>
          <p14:tracePt t="87701" x="2330450" y="3841750"/>
          <p14:tracePt t="87717" x="2286000" y="3797300"/>
          <p14:tracePt t="87734" x="2235200" y="3752850"/>
          <p14:tracePt t="87751" x="2139950" y="3714750"/>
          <p14:tracePt t="87768" x="2063750" y="3689350"/>
          <p14:tracePt t="87784" x="1987550" y="3663950"/>
          <p14:tracePt t="87801" x="1898650" y="3644900"/>
          <p14:tracePt t="87818" x="1828800" y="3632200"/>
          <p14:tracePt t="87835" x="1720850" y="3625850"/>
          <p14:tracePt t="87850" x="1676400" y="3625850"/>
          <p14:tracePt t="87867" x="1631950" y="3619500"/>
          <p14:tracePt t="87884" x="1581150" y="3613150"/>
          <p14:tracePt t="87900" x="1524000" y="3613150"/>
          <p14:tracePt t="87917" x="1485900" y="3613150"/>
          <p14:tracePt t="87935" x="1377950" y="3613150"/>
          <p14:tracePt t="87951" x="1352550" y="3613150"/>
          <p14:tracePt t="87967" x="1327150" y="3619500"/>
          <p14:tracePt t="87984" x="1314450" y="3625850"/>
          <p14:tracePt t="88000" x="1289050" y="3632200"/>
          <p14:tracePt t="88017" x="1257300" y="3632200"/>
          <p14:tracePt t="88034" x="1238250" y="3638550"/>
          <p14:tracePt t="88050" x="1212850" y="3638550"/>
          <p14:tracePt t="88067" x="1193800" y="3644900"/>
          <p14:tracePt t="88084" x="1174750" y="3657600"/>
          <p14:tracePt t="88100" x="1162050" y="3670300"/>
          <p14:tracePt t="88117" x="1162050" y="3683000"/>
          <p14:tracePt t="88133" x="1155700" y="3695700"/>
          <p14:tracePt t="88150" x="1149350" y="3714750"/>
          <p14:tracePt t="88167" x="1143000" y="3721100"/>
          <p14:tracePt t="88183" x="1136650" y="3733800"/>
          <p14:tracePt t="88200" x="1136650" y="3740150"/>
          <p14:tracePt t="88217" x="1130300" y="3740150"/>
          <p14:tracePt t="88234" x="1130300" y="3752850"/>
          <p14:tracePt t="88250" x="1130300" y="3759200"/>
          <p14:tracePt t="88267" x="1130300" y="3784600"/>
          <p14:tracePt t="88283" x="1130300" y="3810000"/>
          <p14:tracePt t="88300" x="1143000" y="3848100"/>
          <p14:tracePt t="88317" x="1149350" y="3867150"/>
          <p14:tracePt t="88334" x="1181100" y="3917950"/>
          <p14:tracePt t="88350" x="1206500" y="3937000"/>
          <p14:tracePt t="88367" x="1212850" y="3949700"/>
          <p14:tracePt t="88383" x="1231900" y="3956050"/>
          <p14:tracePt t="88400" x="1244600" y="3962400"/>
          <p14:tracePt t="88417" x="1257300" y="3968750"/>
          <p14:tracePt t="88433" x="1270000" y="3968750"/>
          <p14:tracePt t="88450" x="1270000" y="3975100"/>
          <p14:tracePt t="88467" x="1276350" y="3981450"/>
          <p14:tracePt t="88483" x="1295400" y="3987800"/>
          <p14:tracePt t="88500" x="1308100" y="3994150"/>
          <p14:tracePt t="88517" x="1333500" y="4006850"/>
          <p14:tracePt t="88533" x="1371600" y="4019550"/>
          <p14:tracePt t="88550" x="1441450" y="4032250"/>
          <p14:tracePt t="88567" x="1504950" y="4038600"/>
          <p14:tracePt t="88583" x="1587500" y="4038600"/>
          <p14:tracePt t="88600" x="1746250" y="4051300"/>
          <p14:tracePt t="88617" x="1860550" y="4051300"/>
          <p14:tracePt t="88633" x="1981200" y="4051300"/>
          <p14:tracePt t="88650" x="2057400" y="4051300"/>
          <p14:tracePt t="88667" x="2127250" y="4044950"/>
          <p14:tracePt t="88683" x="2203450" y="4032250"/>
          <p14:tracePt t="88701" x="2235200" y="4025900"/>
          <p14:tracePt t="88717" x="2241550" y="4025900"/>
          <p14:tracePt t="89069" x="2235200" y="4025900"/>
          <p14:tracePt t="89077" x="2228850" y="4025900"/>
          <p14:tracePt t="89086" x="2216150" y="4025900"/>
          <p14:tracePt t="89100" x="2184400" y="4032250"/>
          <p14:tracePt t="89116" x="2159000" y="4070350"/>
          <p14:tracePt t="89133" x="2146300" y="4102100"/>
          <p14:tracePt t="89149" x="2133600" y="4121150"/>
          <p14:tracePt t="89166" x="2133600" y="4133850"/>
          <p14:tracePt t="89183" x="2133600" y="4140200"/>
          <p14:tracePt t="89199" x="2139950" y="4152900"/>
          <p14:tracePt t="89216" x="2146300" y="4171950"/>
          <p14:tracePt t="89233" x="2171700" y="4210050"/>
          <p14:tracePt t="89250" x="2190750" y="4248150"/>
          <p14:tracePt t="89266" x="2222500" y="4279900"/>
          <p14:tracePt t="89283" x="2260600" y="4305300"/>
          <p14:tracePt t="89299" x="2279650" y="4330700"/>
          <p14:tracePt t="89316" x="2305050" y="4337050"/>
          <p14:tracePt t="89333" x="2317750" y="4343400"/>
          <p14:tracePt t="89366" x="2324100" y="4343400"/>
          <p14:tracePt t="89405" x="2330450" y="4343400"/>
          <p14:tracePt t="89491" x="2317750" y="4330700"/>
          <p14:tracePt t="89500" x="2298700" y="4298950"/>
          <p14:tracePt t="89507" x="2279650" y="4260850"/>
          <p14:tracePt t="89516" x="2235200" y="4229100"/>
          <p14:tracePt t="89533" x="2139950" y="4171950"/>
          <p14:tracePt t="89549" x="2019300" y="4127500"/>
          <p14:tracePt t="89566" x="1885950" y="4083050"/>
          <p14:tracePt t="89583" x="1682750" y="4044950"/>
          <p14:tracePt t="89599" x="1587500" y="4032250"/>
          <p14:tracePt t="89616" x="1466850" y="4019550"/>
          <p14:tracePt t="89632" x="1416050" y="4019550"/>
          <p14:tracePt t="89649" x="1384300" y="4019550"/>
          <p14:tracePt t="89666" x="1339850" y="4019550"/>
          <p14:tracePt t="89683" x="1327150" y="4019550"/>
          <p14:tracePt t="89699" x="1320800" y="4019550"/>
          <p14:tracePt t="89749" x="1314450" y="4013200"/>
          <p14:tracePt t="89755" x="1308100" y="4013200"/>
          <p14:tracePt t="89766" x="1301750" y="4006850"/>
          <p14:tracePt t="89783" x="1295400" y="4000500"/>
          <p14:tracePt t="89799" x="1289050" y="3994150"/>
          <p14:tracePt t="89816" x="1276350" y="3994150"/>
          <p14:tracePt t="89832" x="1257300" y="3994150"/>
          <p14:tracePt t="89849" x="1250950" y="3994150"/>
          <p14:tracePt t="89866" x="1244600" y="3994150"/>
          <p14:tracePt t="89882" x="1244600" y="4000500"/>
          <p14:tracePt t="89899" x="1244600" y="4013200"/>
          <p14:tracePt t="89916" x="1244600" y="4032250"/>
          <p14:tracePt t="89932" x="1263650" y="4057650"/>
          <p14:tracePt t="89949" x="1289050" y="4095750"/>
          <p14:tracePt t="89966" x="1314450" y="4121150"/>
          <p14:tracePt t="89982" x="1403350" y="4191000"/>
          <p14:tracePt t="89999" x="1498600" y="4248150"/>
          <p14:tracePt t="90015" x="1593850" y="4279900"/>
          <p14:tracePt t="90033" x="1701800" y="4349750"/>
          <p14:tracePt t="90049" x="1866900" y="4425950"/>
          <p14:tracePt t="90065" x="2019300" y="4470400"/>
          <p14:tracePt t="90082" x="2152650" y="4521200"/>
          <p14:tracePt t="90099" x="2311400" y="4552950"/>
          <p14:tracePt t="90115" x="2413000" y="4559300"/>
          <p14:tracePt t="90132" x="2476500" y="4565650"/>
          <p14:tracePt t="90149" x="2514600" y="4565650"/>
          <p14:tracePt t="90165" x="2520950" y="4565650"/>
          <p14:tracePt t="90201" x="2520950" y="4559300"/>
          <p14:tracePt t="90215" x="2501900" y="4546600"/>
          <p14:tracePt t="90232" x="2438400" y="4514850"/>
          <p14:tracePt t="90249" x="2393950" y="4502150"/>
          <p14:tracePt t="90265" x="2355850" y="4502150"/>
          <p14:tracePt t="90282" x="2317750" y="4502150"/>
          <p14:tracePt t="90299" x="2266950" y="4508500"/>
          <p14:tracePt t="90315" x="2228850" y="4527550"/>
          <p14:tracePt t="90332" x="2209800" y="4540250"/>
          <p14:tracePt t="90349" x="2203450" y="4546600"/>
          <p14:tracePt t="90537" x="2197100" y="4546600"/>
          <p14:tracePt t="90545" x="2190750" y="4540250"/>
          <p14:tracePt t="90553" x="2184400" y="4540250"/>
          <p14:tracePt t="90565" x="2178050" y="4533900"/>
          <p14:tracePt t="90582" x="2171700" y="4527550"/>
          <p14:tracePt t="90598" x="2159000" y="4527550"/>
          <p14:tracePt t="90615" x="2152650" y="4527550"/>
          <p14:tracePt t="90632" x="2139950" y="4527550"/>
          <p14:tracePt t="90648" x="2120900" y="4527550"/>
          <p14:tracePt t="90665" x="2108200" y="4527550"/>
          <p14:tracePt t="90682" x="2076450" y="4533900"/>
          <p14:tracePt t="90698" x="2057400" y="4559300"/>
          <p14:tracePt t="90701" x="2038350" y="4578350"/>
          <p14:tracePt t="90715" x="2032000" y="4597400"/>
          <p14:tracePt t="90731" x="2000250" y="4667250"/>
          <p14:tracePt t="90748" x="1968500" y="4749800"/>
          <p14:tracePt t="90765" x="1955800" y="4813300"/>
          <p14:tracePt t="90781" x="1949450" y="4883150"/>
          <p14:tracePt t="90798" x="1943100" y="4940300"/>
          <p14:tracePt t="90815" x="1936750" y="4984750"/>
          <p14:tracePt t="90831" x="1917700" y="5048250"/>
          <p14:tracePt t="90849" x="1898650" y="5105400"/>
          <p14:tracePt t="90865" x="1885950" y="5143500"/>
          <p14:tracePt t="90881" x="1873250" y="5162550"/>
          <p14:tracePt t="90898" x="1860550" y="5187950"/>
          <p14:tracePt t="90915" x="1854200" y="5194300"/>
          <p14:tracePt t="90931" x="1854200" y="5200650"/>
          <p14:tracePt t="90948" x="1847850" y="5200650"/>
          <p14:tracePt t="91061" x="1841500" y="5213350"/>
          <p14:tracePt t="91069" x="1841500" y="5226050"/>
          <p14:tracePt t="91081" x="1841500" y="5251450"/>
          <p14:tracePt t="91098" x="1822450" y="5314950"/>
          <p14:tracePt t="91115" x="1809750" y="5422900"/>
          <p14:tracePt t="91131" x="1784350" y="5543550"/>
          <p14:tracePt t="91148" x="1752600" y="5632450"/>
          <p14:tracePt t="91165" x="1701800" y="5715000"/>
          <p14:tracePt t="91181" x="1657350" y="5759450"/>
          <p14:tracePt t="91198" x="1606550" y="5784850"/>
          <p14:tracePt t="91201" x="1581150" y="5784850"/>
          <p14:tracePt t="91214" x="1543050" y="5791200"/>
          <p14:tracePt t="91231" x="1466850" y="5791200"/>
          <p14:tracePt t="91248" x="1403350" y="5791200"/>
          <p14:tracePt t="91264" x="1365250" y="5784850"/>
          <p14:tracePt t="91281" x="1327150" y="5772150"/>
          <p14:tracePt t="91298" x="1308100" y="5772150"/>
          <p14:tracePt t="91314" x="1295400" y="5765800"/>
          <p14:tracePt t="91331" x="1263650" y="5765800"/>
          <p14:tracePt t="91348" x="1257300" y="5765800"/>
          <p14:tracePt t="91499" x="1250950" y="5765800"/>
          <p14:tracePt t="91513" x="1244600" y="5765800"/>
          <p14:tracePt t="91521" x="1238250" y="5765800"/>
          <p14:tracePt t="91531" x="1231900" y="5765800"/>
          <p14:tracePt t="91547" x="1219200" y="5772150"/>
          <p14:tracePt t="91564" x="1212850" y="5772150"/>
          <p14:tracePt t="91581" x="1193800" y="5772150"/>
          <p14:tracePt t="91597" x="1187450" y="5778500"/>
          <p14:tracePt t="91614" x="1162050" y="5784850"/>
          <p14:tracePt t="91631" x="1149350" y="5791200"/>
          <p14:tracePt t="91647" x="1123950" y="5797550"/>
          <p14:tracePt t="91664" x="1111250" y="5803900"/>
          <p14:tracePt t="91681" x="1092200" y="5816600"/>
          <p14:tracePt t="91698" x="1073150" y="5822950"/>
          <p14:tracePt t="91714" x="1060450" y="5822950"/>
          <p14:tracePt t="91731" x="1054100" y="5829300"/>
          <p14:tracePt t="91748" x="1047750" y="5829300"/>
          <p14:tracePt t="91764" x="1028700" y="5829300"/>
          <p14:tracePt t="91781" x="1009650" y="5810250"/>
          <p14:tracePt t="91798" x="977900" y="5784850"/>
          <p14:tracePt t="91814" x="933450" y="5753100"/>
          <p14:tracePt t="91831" x="889000" y="5721350"/>
          <p14:tracePt t="91847" x="831850" y="5670550"/>
          <p14:tracePt t="91865" x="793750" y="5638800"/>
          <p14:tracePt t="91881" x="736600" y="5607050"/>
          <p14:tracePt t="91898" x="685800" y="5568950"/>
          <p14:tracePt t="91914" x="635000" y="5549900"/>
          <p14:tracePt t="91931" x="577850" y="5511800"/>
          <p14:tracePt t="91947" x="501650" y="5480050"/>
          <p14:tracePt t="91964" x="431800" y="5461000"/>
          <p14:tracePt t="91981" x="368300" y="5448300"/>
          <p14:tracePt t="91997" x="273050" y="5448300"/>
          <p14:tracePt t="92014" x="234950" y="5454650"/>
          <p14:tracePt t="92030" x="215900" y="5480050"/>
          <p14:tracePt t="92047" x="203200" y="5518150"/>
          <p14:tracePt t="92064" x="203200" y="5588000"/>
          <p14:tracePt t="92080" x="209550" y="5657850"/>
          <p14:tracePt t="92097" x="222250" y="5727700"/>
          <p14:tracePt t="92114" x="241300" y="5784850"/>
          <p14:tracePt t="92130" x="349250" y="5899150"/>
          <p14:tracePt t="92147" x="425450" y="5981700"/>
          <p14:tracePt t="92164" x="501650" y="6013450"/>
          <p14:tracePt t="92180" x="596900" y="6032500"/>
          <p14:tracePt t="92197" x="717550" y="6051550"/>
          <p14:tracePt t="92214" x="838200" y="6070600"/>
          <p14:tracePt t="92230" x="927100" y="6076950"/>
          <p14:tracePt t="92247" x="1003300" y="6076950"/>
          <p14:tracePt t="92264" x="1079500" y="6076950"/>
          <p14:tracePt t="92280" x="1111250" y="6076950"/>
          <p14:tracePt t="92297" x="1143000" y="6070600"/>
          <p14:tracePt t="92314" x="1181100" y="6064250"/>
          <p14:tracePt t="92330" x="1225550" y="6064250"/>
          <p14:tracePt t="92347" x="1276350" y="6064250"/>
          <p14:tracePt t="92363" x="1314450" y="6083300"/>
          <p14:tracePt t="92380" x="1352550" y="6089650"/>
          <p14:tracePt t="92397" x="1358900" y="6096000"/>
          <p14:tracePt t="92414" x="1365250" y="6096000"/>
          <p14:tracePt t="93021" x="1371600" y="6096000"/>
          <p14:tracePt t="93053" x="1377950" y="6096000"/>
          <p14:tracePt t="93069" x="1377950" y="6089650"/>
          <p14:tracePt t="93077" x="1384300" y="6089650"/>
          <p14:tracePt t="93085" x="1390650" y="6083300"/>
          <p14:tracePt t="93096" x="1397000" y="6076950"/>
          <p14:tracePt t="93113" x="1409700" y="6064250"/>
          <p14:tracePt t="93129" x="1428750" y="6045200"/>
          <p14:tracePt t="93146" x="1473200" y="6019800"/>
          <p14:tracePt t="93163" x="1511300" y="6000750"/>
          <p14:tracePt t="93179" x="1543050" y="5981700"/>
          <p14:tracePt t="93196" x="1593850" y="5956300"/>
          <p14:tracePt t="93213" x="1625600" y="5937250"/>
          <p14:tracePt t="93229" x="1670050" y="5924550"/>
          <p14:tracePt t="93246" x="1714500" y="5905500"/>
          <p14:tracePt t="93263" x="1816100" y="5873750"/>
          <p14:tracePt t="93280" x="1898650" y="5835650"/>
          <p14:tracePt t="93296" x="1962150" y="5810250"/>
          <p14:tracePt t="93313" x="2006600" y="5797550"/>
          <p14:tracePt t="93329" x="2057400" y="5778500"/>
          <p14:tracePt t="93346" x="2133600" y="5772150"/>
          <p14:tracePt t="93363" x="2209800" y="5772150"/>
          <p14:tracePt t="93379" x="2266950" y="5772150"/>
          <p14:tracePt t="93396" x="2368550" y="5772150"/>
          <p14:tracePt t="93413" x="2432050" y="5784850"/>
          <p14:tracePt t="93429" x="2508250" y="5803900"/>
          <p14:tracePt t="93446" x="2546350" y="5822950"/>
          <p14:tracePt t="93463" x="2578100" y="5822950"/>
          <p14:tracePt t="93479" x="2584450" y="582930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880670" y="-329958"/>
            <a:ext cx="8686800" cy="838200"/>
          </a:xfrm>
        </p:spPr>
        <p:txBody>
          <a:bodyPr>
            <a:normAutofit/>
          </a:bodyPr>
          <a:lstStyle/>
          <a:p>
            <a:r>
              <a:rPr lang="fr-FR" dirty="0" smtClean="0">
                <a:solidFill>
                  <a:schemeClr val="accent2"/>
                </a:solidFill>
              </a:rPr>
              <a:t>Proportion des classements sans suite</a:t>
            </a:r>
            <a:endParaRPr lang="fr-FR" dirty="0">
              <a:solidFill>
                <a:schemeClr val="accent2"/>
              </a:solidFill>
            </a:endParaRPr>
          </a:p>
        </p:txBody>
      </p:sp>
      <p:pic>
        <p:nvPicPr>
          <p:cNvPr id="3" name="Picture 2" descr="令和元年版 犯罪白書 第3編/第1章/第2節/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2814"/>
            <a:ext cx="6840760" cy="396817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e 6"/>
          <p:cNvGrpSpPr/>
          <p:nvPr/>
        </p:nvGrpSpPr>
        <p:grpSpPr>
          <a:xfrm>
            <a:off x="-12355" y="4267230"/>
            <a:ext cx="6994048" cy="1368392"/>
            <a:chOff x="880670" y="4436872"/>
            <a:chExt cx="7716327" cy="1368392"/>
          </a:xfrm>
        </p:grpSpPr>
        <p:grpSp>
          <p:nvGrpSpPr>
            <p:cNvPr id="5" name="Groupe 4"/>
            <p:cNvGrpSpPr/>
            <p:nvPr/>
          </p:nvGrpSpPr>
          <p:grpSpPr>
            <a:xfrm>
              <a:off x="880670" y="4436872"/>
              <a:ext cx="7560840" cy="1368392"/>
              <a:chOff x="880670" y="4436872"/>
              <a:chExt cx="7560840" cy="1368392"/>
            </a:xfrm>
          </p:grpSpPr>
          <p:pic>
            <p:nvPicPr>
              <p:cNvPr id="1028" name="Picture 4" descr="http://hakusyo1.moj.go.jp/jp/63/nfm/images/full/h2-2-3-03.jpg"/>
              <p:cNvPicPr>
                <a:picLocks noChangeAspect="1" noChangeArrowheads="1"/>
              </p:cNvPicPr>
              <p:nvPr/>
            </p:nvPicPr>
            <p:blipFill rotWithShape="1">
              <a:blip r:embed="rId4">
                <a:extLst>
                  <a:ext uri="{28A0092B-C50C-407E-A947-70E740481C1C}">
                    <a14:useLocalDpi xmlns:a14="http://schemas.microsoft.com/office/drawing/2010/main" val="0"/>
                  </a:ext>
                </a:extLst>
              </a:blip>
              <a:srcRect b="80368"/>
              <a:stretch/>
            </p:blipFill>
            <p:spPr bwMode="auto">
              <a:xfrm>
                <a:off x="884299" y="4436872"/>
                <a:ext cx="7557211" cy="43204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rotWithShape="1">
              <a:blip r:embed="rId5"/>
              <a:srcRect r="403" b="49365"/>
              <a:stretch/>
            </p:blipFill>
            <p:spPr>
              <a:xfrm>
                <a:off x="880670" y="4724904"/>
                <a:ext cx="7560840" cy="1080360"/>
              </a:xfrm>
              <a:prstGeom prst="rect">
                <a:avLst/>
              </a:prstGeom>
            </p:spPr>
          </p:pic>
        </p:grpSp>
        <p:sp>
          <p:nvSpPr>
            <p:cNvPr id="6" name="ZoneTexte 5"/>
            <p:cNvSpPr txBox="1"/>
            <p:nvPr/>
          </p:nvSpPr>
          <p:spPr>
            <a:xfrm>
              <a:off x="2232432" y="4652958"/>
              <a:ext cx="1080120" cy="461665"/>
            </a:xfrm>
            <a:prstGeom prst="rect">
              <a:avLst/>
            </a:prstGeom>
            <a:noFill/>
          </p:spPr>
          <p:txBody>
            <a:bodyPr wrap="square" rtlCol="0">
              <a:spAutoFit/>
            </a:bodyPr>
            <a:lstStyle/>
            <a:p>
              <a:pPr algn="ctr"/>
              <a:r>
                <a:rPr lang="fr-FR" altLang="ja-JP" sz="1200" dirty="0" smtClean="0"/>
                <a:t>Sursis aux poursuites</a:t>
              </a:r>
              <a:endParaRPr lang="fr-FR" dirty="0"/>
            </a:p>
          </p:txBody>
        </p:sp>
        <p:sp>
          <p:nvSpPr>
            <p:cNvPr id="8" name="ZoneTexte 7"/>
            <p:cNvSpPr txBox="1"/>
            <p:nvPr/>
          </p:nvSpPr>
          <p:spPr>
            <a:xfrm>
              <a:off x="3520236" y="4677273"/>
              <a:ext cx="1080120" cy="461665"/>
            </a:xfrm>
            <a:prstGeom prst="rect">
              <a:avLst/>
            </a:prstGeom>
            <a:noFill/>
          </p:spPr>
          <p:txBody>
            <a:bodyPr wrap="square" rtlCol="0">
              <a:spAutoFit/>
            </a:bodyPr>
            <a:lstStyle/>
            <a:p>
              <a:pPr algn="ctr"/>
              <a:r>
                <a:rPr lang="fr-FR" altLang="ja-JP" sz="1200" dirty="0" smtClean="0"/>
                <a:t>Preuves insuffisantes</a:t>
              </a:r>
              <a:endParaRPr lang="fr-FR" sz="1200" dirty="0"/>
            </a:p>
          </p:txBody>
        </p:sp>
        <p:sp>
          <p:nvSpPr>
            <p:cNvPr id="9" name="ZoneTexte 8"/>
            <p:cNvSpPr txBox="1"/>
            <p:nvPr/>
          </p:nvSpPr>
          <p:spPr>
            <a:xfrm>
              <a:off x="4743745" y="4769608"/>
              <a:ext cx="1237127" cy="276999"/>
            </a:xfrm>
            <a:prstGeom prst="rect">
              <a:avLst/>
            </a:prstGeom>
            <a:noFill/>
          </p:spPr>
          <p:txBody>
            <a:bodyPr wrap="square" rtlCol="0">
              <a:spAutoFit/>
            </a:bodyPr>
            <a:lstStyle/>
            <a:p>
              <a:pPr algn="ctr"/>
              <a:r>
                <a:rPr lang="fr-FR" sz="1200" dirty="0" smtClean="0"/>
                <a:t>Retrait plainte</a:t>
              </a:r>
              <a:endParaRPr lang="fr-FR" sz="1200" dirty="0"/>
            </a:p>
          </p:txBody>
        </p:sp>
        <p:sp>
          <p:nvSpPr>
            <p:cNvPr id="10" name="ZoneTexte 9"/>
            <p:cNvSpPr txBox="1"/>
            <p:nvPr/>
          </p:nvSpPr>
          <p:spPr>
            <a:xfrm>
              <a:off x="5980874" y="4745293"/>
              <a:ext cx="1267552" cy="276999"/>
            </a:xfrm>
            <a:prstGeom prst="rect">
              <a:avLst/>
            </a:prstGeom>
            <a:noFill/>
          </p:spPr>
          <p:txBody>
            <a:bodyPr wrap="square" rtlCol="0">
              <a:spAutoFit/>
            </a:bodyPr>
            <a:lstStyle/>
            <a:p>
              <a:pPr algn="ctr"/>
              <a:r>
                <a:rPr lang="fr-FR" altLang="ja-JP" sz="1200" dirty="0" smtClean="0"/>
                <a:t>Santé mentale</a:t>
              </a:r>
              <a:endParaRPr lang="fr-FR" sz="1200" dirty="0"/>
            </a:p>
          </p:txBody>
        </p:sp>
        <p:sp>
          <p:nvSpPr>
            <p:cNvPr id="11" name="ZoneTexte 10"/>
            <p:cNvSpPr txBox="1"/>
            <p:nvPr/>
          </p:nvSpPr>
          <p:spPr>
            <a:xfrm>
              <a:off x="7248425" y="4745292"/>
              <a:ext cx="1080120" cy="276999"/>
            </a:xfrm>
            <a:prstGeom prst="rect">
              <a:avLst/>
            </a:prstGeom>
            <a:noFill/>
          </p:spPr>
          <p:txBody>
            <a:bodyPr wrap="square" rtlCol="0">
              <a:spAutoFit/>
            </a:bodyPr>
            <a:lstStyle/>
            <a:p>
              <a:pPr algn="ctr"/>
              <a:r>
                <a:rPr lang="fr-FR" altLang="ja-JP" sz="1200" dirty="0" smtClean="0"/>
                <a:t>Autre</a:t>
              </a:r>
              <a:endParaRPr lang="fr-FR" sz="1200" dirty="0"/>
            </a:p>
          </p:txBody>
        </p:sp>
        <p:sp>
          <p:nvSpPr>
            <p:cNvPr id="12" name="ZoneTexte 11"/>
            <p:cNvSpPr txBox="1"/>
            <p:nvPr/>
          </p:nvSpPr>
          <p:spPr>
            <a:xfrm>
              <a:off x="3934198" y="4459972"/>
              <a:ext cx="4662799" cy="276999"/>
            </a:xfrm>
            <a:prstGeom prst="rect">
              <a:avLst/>
            </a:prstGeom>
            <a:noFill/>
          </p:spPr>
          <p:txBody>
            <a:bodyPr wrap="square" rtlCol="0">
              <a:spAutoFit/>
            </a:bodyPr>
            <a:lstStyle/>
            <a:p>
              <a:pPr algn="ctr"/>
              <a:r>
                <a:rPr lang="fr-FR" sz="1200" u="sng" dirty="0" smtClean="0"/>
                <a:t>/!\ Infractions spéciales n’incluant pas les accidents de la route </a:t>
              </a:r>
              <a:r>
                <a:rPr lang="ja-JP" altLang="fr-FR" sz="1200" u="sng" dirty="0" smtClean="0"/>
                <a:t>②</a:t>
              </a:r>
              <a:endParaRPr lang="fr-FR" sz="1200" u="sng" dirty="0"/>
            </a:p>
          </p:txBody>
        </p:sp>
      </p:grpSp>
      <p:sp>
        <p:nvSpPr>
          <p:cNvPr id="14" name="Espace réservé du contenu 2"/>
          <p:cNvSpPr txBox="1">
            <a:spLocks/>
          </p:cNvSpPr>
          <p:nvPr/>
        </p:nvSpPr>
        <p:spPr>
          <a:xfrm>
            <a:off x="6875468" y="522815"/>
            <a:ext cx="2263101" cy="6335186"/>
          </a:xfrm>
          <a:prstGeom prst="rect">
            <a:avLst/>
          </a:prstGeom>
        </p:spPr>
        <p:txBody>
          <a:bodyP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fontAlgn="t">
              <a:buNone/>
            </a:pPr>
            <a:r>
              <a:rPr lang="fr-FR" altLang="ja-JP" b="1" dirty="0" smtClean="0">
                <a:solidFill>
                  <a:schemeClr val="accent2"/>
                </a:solidFill>
              </a:rPr>
              <a:t>Eléments décisifs </a:t>
            </a:r>
            <a:br>
              <a:rPr lang="fr-FR" altLang="ja-JP" b="1" dirty="0" smtClean="0">
                <a:solidFill>
                  <a:schemeClr val="accent2"/>
                </a:solidFill>
              </a:rPr>
            </a:br>
            <a:r>
              <a:rPr lang="fr-FR" altLang="ja-JP" b="1" dirty="0" smtClean="0">
                <a:solidFill>
                  <a:schemeClr val="accent2"/>
                </a:solidFill>
              </a:rPr>
              <a:t>pour obtenir un </a:t>
            </a:r>
            <a:br>
              <a:rPr lang="fr-FR" altLang="ja-JP" b="1" dirty="0" smtClean="0">
                <a:solidFill>
                  <a:schemeClr val="accent2"/>
                </a:solidFill>
              </a:rPr>
            </a:br>
            <a:r>
              <a:rPr lang="fr-FR" altLang="ja-JP" b="1" dirty="0" smtClean="0">
                <a:solidFill>
                  <a:schemeClr val="accent2"/>
                </a:solidFill>
              </a:rPr>
              <a:t>« sursis aux poursuites » </a:t>
            </a:r>
            <a:r>
              <a:rPr lang="fr-FR" altLang="ja-JP" b="1" dirty="0" smtClean="0"/>
              <a:t/>
            </a:r>
            <a:br>
              <a:rPr lang="fr-FR" altLang="ja-JP" b="1" dirty="0" smtClean="0"/>
            </a:br>
            <a:r>
              <a:rPr lang="fr-FR" altLang="ja-JP" b="1" dirty="0" smtClean="0"/>
              <a:t>(classement sans suite)</a:t>
            </a:r>
          </a:p>
          <a:p>
            <a:pPr fontAlgn="t">
              <a:buFont typeface="Wingdings" panose="05000000000000000000" pitchFamily="2" charset="2"/>
              <a:buChar char="v"/>
            </a:pPr>
            <a:endParaRPr lang="fr-FR" altLang="ja-JP" dirty="0" smtClean="0"/>
          </a:p>
          <a:p>
            <a:pPr fontAlgn="t">
              <a:buFont typeface="Wingdings" panose="05000000000000000000" pitchFamily="2" charset="2"/>
              <a:buChar char="v"/>
            </a:pPr>
            <a:r>
              <a:rPr lang="fr-FR" altLang="ja-JP" sz="2100" dirty="0" smtClean="0"/>
              <a:t>Le dommage / infraction n’est </a:t>
            </a:r>
            <a:r>
              <a:rPr lang="fr-FR" altLang="ja-JP" sz="2100" dirty="0" smtClean="0">
                <a:solidFill>
                  <a:schemeClr val="accent2"/>
                </a:solidFill>
              </a:rPr>
              <a:t>pas trop grave </a:t>
            </a:r>
            <a:r>
              <a:rPr lang="fr-FR" altLang="ja-JP" sz="2100" dirty="0" smtClean="0"/>
              <a:t>(circonstances de l’infraction)</a:t>
            </a:r>
          </a:p>
          <a:p>
            <a:pPr fontAlgn="t">
              <a:buFont typeface="Wingdings" panose="05000000000000000000" pitchFamily="2" charset="2"/>
              <a:buChar char="v"/>
            </a:pPr>
            <a:r>
              <a:rPr lang="fr-FR" altLang="ja-JP" sz="2100" dirty="0" smtClean="0"/>
              <a:t>Le dommage a été </a:t>
            </a:r>
            <a:r>
              <a:rPr lang="fr-FR" altLang="ja-JP" sz="2100" dirty="0" smtClean="0">
                <a:solidFill>
                  <a:schemeClr val="accent2"/>
                </a:solidFill>
              </a:rPr>
              <a:t>compensé</a:t>
            </a:r>
            <a:r>
              <a:rPr lang="fr-FR" altLang="ja-JP" sz="2100" dirty="0" smtClean="0"/>
              <a:t> (notamment par le biais d’un </a:t>
            </a:r>
            <a:r>
              <a:rPr lang="fr-FR" altLang="ja-JP" sz="2100" dirty="0" smtClean="0">
                <a:solidFill>
                  <a:schemeClr val="accent2"/>
                </a:solidFill>
              </a:rPr>
              <a:t>accord </a:t>
            </a:r>
            <a:r>
              <a:rPr lang="fr-FR" altLang="ja-JP" sz="2100" dirty="0">
                <a:solidFill>
                  <a:schemeClr val="accent2"/>
                </a:solidFill>
              </a:rPr>
              <a:t>avec la </a:t>
            </a:r>
            <a:r>
              <a:rPr lang="fr-FR" altLang="ja-JP" sz="2100" dirty="0" smtClean="0">
                <a:solidFill>
                  <a:schemeClr val="accent2"/>
                </a:solidFill>
              </a:rPr>
              <a:t>victime </a:t>
            </a:r>
            <a:r>
              <a:rPr lang="ja-JP" altLang="fr-FR" sz="2100" dirty="0" smtClean="0"/>
              <a:t>示談 </a:t>
            </a:r>
            <a:r>
              <a:rPr lang="ja-JP" altLang="fr-FR" sz="1700" dirty="0" smtClean="0"/>
              <a:t>じだん</a:t>
            </a:r>
            <a:r>
              <a:rPr lang="fr-FR" altLang="ja-JP" sz="2100" dirty="0" smtClean="0"/>
              <a:t>)</a:t>
            </a:r>
          </a:p>
          <a:p>
            <a:pPr fontAlgn="t">
              <a:buFont typeface="Wingdings" panose="05000000000000000000" pitchFamily="2" charset="2"/>
              <a:buChar char="v"/>
            </a:pPr>
            <a:r>
              <a:rPr lang="fr-FR" altLang="ja-JP" sz="2100" dirty="0" smtClean="0"/>
              <a:t>La </a:t>
            </a:r>
            <a:r>
              <a:rPr lang="fr-FR" altLang="ja-JP" sz="2100" dirty="0" smtClean="0">
                <a:solidFill>
                  <a:schemeClr val="accent2"/>
                </a:solidFill>
              </a:rPr>
              <a:t>victime</a:t>
            </a:r>
            <a:r>
              <a:rPr lang="fr-FR" altLang="ja-JP" sz="2100" dirty="0" smtClean="0"/>
              <a:t> ne souhaite </a:t>
            </a:r>
            <a:r>
              <a:rPr lang="fr-FR" altLang="ja-JP" sz="2100" dirty="0" smtClean="0">
                <a:solidFill>
                  <a:schemeClr val="accent2"/>
                </a:solidFill>
              </a:rPr>
              <a:t>pas trop punir </a:t>
            </a:r>
            <a:r>
              <a:rPr lang="fr-FR" altLang="ja-JP" sz="2100" dirty="0" smtClean="0"/>
              <a:t>le </a:t>
            </a:r>
            <a:r>
              <a:rPr lang="fr-FR" altLang="ja-JP" sz="2100" dirty="0" smtClean="0">
                <a:solidFill>
                  <a:schemeClr val="accent2"/>
                </a:solidFill>
              </a:rPr>
              <a:t>suspect</a:t>
            </a:r>
          </a:p>
          <a:p>
            <a:pPr fontAlgn="t">
              <a:buFont typeface="Wingdings" panose="05000000000000000000" pitchFamily="2" charset="2"/>
              <a:buChar char="v"/>
            </a:pPr>
            <a:r>
              <a:rPr lang="fr-FR" altLang="ja-JP" sz="2100" dirty="0" smtClean="0"/>
              <a:t>Le coupable a fait </a:t>
            </a:r>
            <a:r>
              <a:rPr lang="fr-FR" altLang="ja-JP" sz="2100" dirty="0" smtClean="0">
                <a:solidFill>
                  <a:schemeClr val="accent2"/>
                </a:solidFill>
              </a:rPr>
              <a:t>acte</a:t>
            </a:r>
            <a:r>
              <a:rPr lang="fr-FR" altLang="ja-JP" sz="2100" dirty="0" smtClean="0"/>
              <a:t> </a:t>
            </a:r>
            <a:r>
              <a:rPr lang="fr-FR" altLang="ja-JP" sz="2100" dirty="0" smtClean="0">
                <a:solidFill>
                  <a:schemeClr val="accent2"/>
                </a:solidFill>
              </a:rPr>
              <a:t>de</a:t>
            </a:r>
            <a:r>
              <a:rPr lang="fr-FR" altLang="ja-JP" sz="2100" dirty="0" smtClean="0"/>
              <a:t> </a:t>
            </a:r>
            <a:r>
              <a:rPr lang="fr-FR" altLang="ja-JP" sz="2100" dirty="0" smtClean="0">
                <a:solidFill>
                  <a:schemeClr val="accent2"/>
                </a:solidFill>
              </a:rPr>
              <a:t>contrition</a:t>
            </a:r>
            <a:r>
              <a:rPr lang="fr-FR" altLang="ja-JP" sz="2100" dirty="0" smtClean="0"/>
              <a:t> (repentir, regrets…)</a:t>
            </a:r>
          </a:p>
          <a:p>
            <a:pPr fontAlgn="t">
              <a:buFont typeface="Wingdings" panose="05000000000000000000" pitchFamily="2" charset="2"/>
              <a:buChar char="v"/>
            </a:pPr>
            <a:r>
              <a:rPr lang="fr-FR" altLang="ja-JP" sz="2100" dirty="0" smtClean="0"/>
              <a:t>Peu de risque de </a:t>
            </a:r>
            <a:r>
              <a:rPr lang="fr-FR" altLang="ja-JP" sz="2100" dirty="0" smtClean="0">
                <a:solidFill>
                  <a:schemeClr val="accent2"/>
                </a:solidFill>
              </a:rPr>
              <a:t>récidive</a:t>
            </a:r>
            <a:r>
              <a:rPr lang="fr-FR" altLang="ja-JP" sz="2100" dirty="0" smtClean="0"/>
              <a:t> (</a:t>
            </a:r>
            <a:r>
              <a:rPr lang="ja-JP" altLang="fr-FR" sz="2000" dirty="0" smtClean="0"/>
              <a:t>再犯</a:t>
            </a:r>
            <a:r>
              <a:rPr lang="fr-FR" altLang="ja-JP" sz="2000" dirty="0" smtClean="0"/>
              <a:t> </a:t>
            </a:r>
            <a:r>
              <a:rPr lang="ja-JP" altLang="fr-FR" sz="1500" dirty="0" smtClean="0"/>
              <a:t>さいはん</a:t>
            </a:r>
            <a:r>
              <a:rPr lang="fr-FR" altLang="ja-JP" sz="2100" dirty="0" smtClean="0"/>
              <a:t>)</a:t>
            </a:r>
          </a:p>
          <a:p>
            <a:pPr fontAlgn="t">
              <a:buFont typeface="Wingdings" panose="05000000000000000000" pitchFamily="2" charset="2"/>
              <a:buChar char="v"/>
            </a:pPr>
            <a:r>
              <a:rPr lang="fr-FR" altLang="ja-JP" sz="2100" dirty="0"/>
              <a:t>Pas de casier judiciaire</a:t>
            </a:r>
          </a:p>
          <a:p>
            <a:pPr fontAlgn="t">
              <a:buFont typeface="Wingdings" panose="05000000000000000000" pitchFamily="2" charset="2"/>
              <a:buChar char="v"/>
            </a:pPr>
            <a:r>
              <a:rPr lang="fr-FR" altLang="ja-JP" sz="2100" dirty="0" smtClean="0"/>
              <a:t>Âge, caractère, </a:t>
            </a:r>
            <a:r>
              <a:rPr lang="fr-FR" altLang="ja-JP" sz="2100" dirty="0" smtClean="0">
                <a:solidFill>
                  <a:schemeClr val="accent2"/>
                </a:solidFill>
              </a:rPr>
              <a:t>situation</a:t>
            </a:r>
            <a:r>
              <a:rPr lang="fr-FR" altLang="ja-JP" sz="2100" dirty="0" smtClean="0"/>
              <a:t> </a:t>
            </a:r>
            <a:r>
              <a:rPr lang="fr-FR" altLang="ja-JP" sz="2100" dirty="0" smtClean="0">
                <a:solidFill>
                  <a:schemeClr val="accent2"/>
                </a:solidFill>
              </a:rPr>
              <a:t>du</a:t>
            </a:r>
            <a:r>
              <a:rPr lang="fr-FR" altLang="ja-JP" sz="2100" dirty="0" smtClean="0"/>
              <a:t> </a:t>
            </a:r>
            <a:r>
              <a:rPr lang="fr-FR" altLang="ja-JP" sz="2100" dirty="0" smtClean="0">
                <a:solidFill>
                  <a:schemeClr val="accent2"/>
                </a:solidFill>
              </a:rPr>
              <a:t>suspect</a:t>
            </a:r>
            <a:r>
              <a:rPr lang="fr-FR" altLang="ja-JP" sz="2100" dirty="0" smtClean="0"/>
              <a:t> (insertion dans la société)</a:t>
            </a:r>
          </a:p>
        </p:txBody>
      </p:sp>
      <p:sp>
        <p:nvSpPr>
          <p:cNvPr id="13" name="Rectangle 12"/>
          <p:cNvSpPr/>
          <p:nvPr/>
        </p:nvSpPr>
        <p:spPr>
          <a:xfrm>
            <a:off x="179512" y="5744666"/>
            <a:ext cx="6746623" cy="1077218"/>
          </a:xfrm>
          <a:prstGeom prst="rect">
            <a:avLst/>
          </a:prstGeom>
        </p:spPr>
        <p:txBody>
          <a:bodyPr wrap="square">
            <a:spAutoFit/>
          </a:bodyPr>
          <a:lstStyle/>
          <a:p>
            <a:pPr algn="just" fontAlgn="t">
              <a:buFont typeface="Wingdings" panose="05000000000000000000" pitchFamily="2" charset="2"/>
              <a:buChar char="v"/>
            </a:pPr>
            <a:r>
              <a:rPr lang="ja-JP" altLang="fr-FR" sz="1600" b="1" dirty="0" smtClean="0">
                <a:solidFill>
                  <a:schemeClr val="accent2"/>
                </a:solidFill>
              </a:rPr>
              <a:t> </a:t>
            </a:r>
            <a:r>
              <a:rPr lang="fr-FR" altLang="ja-JP" sz="1600" dirty="0" smtClean="0">
                <a:solidFill>
                  <a:schemeClr val="tx2"/>
                </a:solidFill>
              </a:rPr>
              <a:t>Les </a:t>
            </a:r>
            <a:r>
              <a:rPr lang="fr-FR" altLang="ja-JP" sz="1600" dirty="0" smtClean="0">
                <a:solidFill>
                  <a:schemeClr val="accent2"/>
                </a:solidFill>
              </a:rPr>
              <a:t>avocats</a:t>
            </a:r>
            <a:r>
              <a:rPr lang="fr-FR" altLang="ja-JP" sz="1600" dirty="0" smtClean="0">
                <a:solidFill>
                  <a:schemeClr val="tx2"/>
                </a:solidFill>
              </a:rPr>
              <a:t> n’ont généralement qu’une </a:t>
            </a:r>
            <a:r>
              <a:rPr lang="fr-FR" altLang="ja-JP" sz="1600" dirty="0" smtClean="0">
                <a:solidFill>
                  <a:schemeClr val="accent2"/>
                </a:solidFill>
              </a:rPr>
              <a:t>vingtaine de jours </a:t>
            </a:r>
            <a:r>
              <a:rPr lang="fr-FR" altLang="ja-JP" sz="1600" dirty="0" smtClean="0">
                <a:solidFill>
                  <a:schemeClr val="tx2"/>
                </a:solidFill>
              </a:rPr>
              <a:t>pour essayer d’obtenir un </a:t>
            </a:r>
            <a:r>
              <a:rPr lang="fr-FR" altLang="ja-JP" sz="1600" dirty="0" smtClean="0">
                <a:solidFill>
                  <a:schemeClr val="accent2"/>
                </a:solidFill>
              </a:rPr>
              <a:t>classement sans suite </a:t>
            </a:r>
            <a:r>
              <a:rPr lang="fr-FR" altLang="ja-JP" sz="1600" dirty="0" smtClean="0">
                <a:solidFill>
                  <a:schemeClr val="tx2"/>
                </a:solidFill>
              </a:rPr>
              <a:t>(23 jours de garde à vue/détention provisoire). C’est une </a:t>
            </a:r>
            <a:r>
              <a:rPr lang="fr-FR" altLang="ja-JP" sz="1600" dirty="0" smtClean="0">
                <a:solidFill>
                  <a:schemeClr val="accent2"/>
                </a:solidFill>
              </a:rPr>
              <a:t>course contre la montre</a:t>
            </a:r>
            <a:r>
              <a:rPr lang="fr-FR" altLang="ja-JP" sz="1600" dirty="0" smtClean="0">
                <a:solidFill>
                  <a:schemeClr val="tx2"/>
                </a:solidFill>
              </a:rPr>
              <a:t>, d’autant que les </a:t>
            </a:r>
            <a:r>
              <a:rPr lang="fr-FR" altLang="ja-JP" sz="1600" dirty="0" smtClean="0">
                <a:solidFill>
                  <a:schemeClr val="accent2"/>
                </a:solidFill>
              </a:rPr>
              <a:t>conditions d’accès au client sont strictes</a:t>
            </a:r>
            <a:r>
              <a:rPr lang="fr-FR" altLang="ja-JP" sz="1600" dirty="0" smtClean="0">
                <a:solidFill>
                  <a:schemeClr val="tx2"/>
                </a:solidFill>
              </a:rPr>
              <a:t>…)</a:t>
            </a:r>
            <a:endParaRPr lang="ja-JP" altLang="fr-FR" sz="1600" dirty="0">
              <a:solidFill>
                <a:schemeClr val="tx2"/>
              </a:solidFill>
            </a:endParaRPr>
          </a:p>
        </p:txBody>
      </p:sp>
    </p:spTree>
    <p:custDataLst>
      <p:tags r:id="rId1"/>
    </p:custDataLst>
    <p:extLst>
      <p:ext uri="{BB962C8B-B14F-4D97-AF65-F5344CB8AC3E}">
        <p14:creationId xmlns:p14="http://schemas.microsoft.com/office/powerpoint/2010/main" val="3801959210"/>
      </p:ext>
    </p:extLst>
  </p:cSld>
  <p:clrMapOvr>
    <a:masterClrMapping/>
  </p:clrMapOvr>
  <p:transition spd="slow" advTm="8173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fade">
                                      <p:cBhvr>
                                        <p:cTn id="27" dur="500"/>
                                        <p:tgtEl>
                                          <p:spTgt spid="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fade">
                                      <p:cBhvr>
                                        <p:cTn id="32" dur="500"/>
                                        <p:tgtEl>
                                          <p:spTgt spid="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Effect transition="in" filter="fade">
                                      <p:cBhvr>
                                        <p:cTn id="37" dur="500"/>
                                        <p:tgtEl>
                                          <p:spTgt spid="1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xEl>
                                              <p:pRg st="8" end="8"/>
                                            </p:txEl>
                                          </p:spTgt>
                                        </p:tgtEl>
                                        <p:attrNameLst>
                                          <p:attrName>style.visibility</p:attrName>
                                        </p:attrNameLst>
                                      </p:cBhvr>
                                      <p:to>
                                        <p:strVal val="visible"/>
                                      </p:to>
                                    </p:set>
                                    <p:animEffect transition="in" filter="fade">
                                      <p:cBhvr>
                                        <p:cTn id="42" dur="500"/>
                                        <p:tgtEl>
                                          <p:spTgt spid="1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3" grpId="0"/>
    </p:bldLst>
  </p:timing>
  <p:extLst mod="1">
    <p:ext uri="{3A86A75C-4F4B-4683-9AE1-C65F6400EC91}">
      <p14:laserTraceLst xmlns:p14="http://schemas.microsoft.com/office/powerpoint/2010/main">
        <p14:tracePtLst>
          <p14:tracePt t="6382" x="2565400" y="5803900"/>
          <p14:tracePt t="7086" x="2565400" y="5816600"/>
          <p14:tracePt t="7092" x="2565400" y="5842000"/>
          <p14:tracePt t="7100" x="2584450" y="5873750"/>
          <p14:tracePt t="7111" x="2590800" y="5905500"/>
          <p14:tracePt t="7149" x="2590800" y="5911850"/>
          <p14:tracePt t="12070" x="2597150" y="5911850"/>
          <p14:tracePt t="12100" x="2597150" y="5905500"/>
          <p14:tracePt t="12109" x="2597150" y="5892800"/>
          <p14:tracePt t="12116" x="2597150" y="5880100"/>
          <p14:tracePt t="12125" x="2597150" y="5861050"/>
          <p14:tracePt t="12141" x="2597150" y="5854700"/>
          <p14:tracePt t="13866" x="2603500" y="5854700"/>
          <p14:tracePt t="13875" x="2603500" y="5848350"/>
          <p14:tracePt t="13944" x="2609850" y="5848350"/>
          <p14:tracePt t="13961" x="2616200" y="5848350"/>
          <p14:tracePt t="13977" x="2622550" y="5848350"/>
          <p14:tracePt t="13993" x="2628900" y="5848350"/>
          <p14:tracePt t="14005" x="2635250" y="5848350"/>
          <p14:tracePt t="14022" x="2641600" y="5848350"/>
          <p14:tracePt t="14227" x="2641600" y="5842000"/>
          <p14:tracePt t="62795" x="2622550" y="5810250"/>
          <p14:tracePt t="62804" x="2590800" y="5753100"/>
          <p14:tracePt t="62815" x="2540000" y="5689600"/>
          <p14:tracePt t="62832" x="2438400" y="5594350"/>
          <p14:tracePt t="62849" x="2374900" y="5524500"/>
          <p14:tracePt t="62865" x="2368550" y="5524500"/>
          <p14:tracePt t="63028" x="2368550" y="5518150"/>
          <p14:tracePt t="63224" x="2355850" y="5511800"/>
          <p14:tracePt t="63232" x="2317750" y="5486400"/>
          <p14:tracePt t="63240" x="2266950" y="5454650"/>
          <p14:tracePt t="63248" x="2222500" y="5422900"/>
          <p14:tracePt t="63265" x="2152650" y="5378450"/>
          <p14:tracePt t="63282" x="2152650" y="5372100"/>
          <p14:tracePt t="63315" x="2152650" y="5346700"/>
          <p14:tracePt t="63332" x="2139950" y="5245100"/>
          <p14:tracePt t="63348" x="2057400" y="5016500"/>
          <p14:tracePt t="63366" x="1993900" y="4883150"/>
          <p14:tracePt t="63383" x="1955800" y="4813300"/>
          <p14:tracePt t="63403" x="1924050" y="4781550"/>
          <p14:tracePt t="63416" x="1866900" y="4737100"/>
          <p14:tracePt t="63434" x="1765300" y="4673600"/>
          <p14:tracePt t="63450" x="1695450" y="4641850"/>
          <p14:tracePt t="63470" x="1651000" y="4610100"/>
          <p14:tracePt t="63483" x="1600200" y="4584700"/>
          <p14:tracePt t="63500" x="1555750" y="4572000"/>
          <p14:tracePt t="63516" x="1524000" y="4552950"/>
          <p14:tracePt t="63533" x="1454150" y="4514850"/>
          <p14:tracePt t="63550" x="1346200" y="4451350"/>
          <p14:tracePt t="63553" x="1295400" y="4419600"/>
          <p14:tracePt t="63566" x="1238250" y="4387850"/>
          <p14:tracePt t="63583" x="1155700" y="4343400"/>
          <p14:tracePt t="63599" x="1073150" y="4292600"/>
          <p14:tracePt t="63616" x="1041400" y="4273550"/>
          <p14:tracePt t="63632" x="1009650" y="4241800"/>
          <p14:tracePt t="63648" x="965200" y="4203700"/>
          <p14:tracePt t="63665" x="914400" y="4178300"/>
          <p14:tracePt t="63682" x="863600" y="4140200"/>
          <p14:tracePt t="63698" x="825500" y="4127500"/>
          <p14:tracePt t="63716" x="800100" y="4121150"/>
          <p14:tracePt t="63748" x="793750" y="4121150"/>
          <p14:tracePt t="63770" x="793750" y="4114800"/>
          <p14:tracePt t="63942" x="787400" y="4114800"/>
          <p14:tracePt t="63966" x="774700" y="4114800"/>
          <p14:tracePt t="63974" x="768350" y="4121150"/>
          <p14:tracePt t="63983" x="749300" y="4121150"/>
          <p14:tracePt t="63998" x="717550" y="4121150"/>
          <p14:tracePt t="64015" x="685800" y="4121150"/>
          <p14:tracePt t="64031" x="654050" y="4121150"/>
          <p14:tracePt t="64048" x="615950" y="4121150"/>
          <p14:tracePt t="64065" x="590550" y="4121150"/>
          <p14:tracePt t="64068" x="571500" y="4121150"/>
          <p14:tracePt t="64081" x="552450" y="4121150"/>
          <p14:tracePt t="64098" x="520700" y="4121150"/>
          <p14:tracePt t="64115" x="495300" y="4121150"/>
          <p14:tracePt t="64131" x="469900" y="4114800"/>
          <p14:tracePt t="64148" x="450850" y="4114800"/>
          <p14:tracePt t="64164" x="438150" y="4108450"/>
          <p14:tracePt t="64181" x="431800" y="4108450"/>
          <p14:tracePt t="64198" x="425450" y="4108450"/>
          <p14:tracePt t="64231" x="419100" y="4108450"/>
          <p14:tracePt t="64302" x="431800" y="4108450"/>
          <p14:tracePt t="64310" x="444500" y="4108450"/>
          <p14:tracePt t="64319" x="457200" y="4095750"/>
          <p14:tracePt t="64331" x="469900" y="4095750"/>
          <p14:tracePt t="64347" x="495300" y="4083050"/>
          <p14:tracePt t="64364" x="527050" y="4064000"/>
          <p14:tracePt t="64381" x="546100" y="4057650"/>
          <p14:tracePt t="64414" x="552450" y="4057650"/>
          <p14:tracePt t="64676" x="558800" y="4057650"/>
          <p14:tracePt t="64685" x="565150" y="4057650"/>
          <p14:tracePt t="64701" x="571500" y="4057650"/>
          <p14:tracePt t="64708" x="571500" y="4051300"/>
          <p14:tracePt t="65622" x="565150" y="4051300"/>
          <p14:tracePt t="65630" x="558800" y="4051300"/>
          <p14:tracePt t="65662" x="552450" y="4051300"/>
          <p14:tracePt t="65692" x="546100" y="4051300"/>
          <p14:tracePt t="65724" x="539750" y="4051300"/>
          <p14:tracePt t="65732" x="539750" y="4057650"/>
          <p14:tracePt t="65740" x="533400" y="4057650"/>
          <p14:tracePt t="65754" x="527050" y="4057650"/>
          <p14:tracePt t="65763" x="514350" y="4057650"/>
          <p14:tracePt t="65786" x="508000" y="4057650"/>
          <p14:tracePt t="65958" x="508000" y="4064000"/>
          <p14:tracePt t="65967" x="508000" y="4070350"/>
          <p14:tracePt t="65974" x="508000" y="4076700"/>
          <p14:tracePt t="65990" x="508000" y="4083050"/>
          <p14:tracePt t="68185" x="501650" y="4083050"/>
          <p14:tracePt t="68192" x="495300" y="4083050"/>
          <p14:tracePt t="68200" x="488950" y="4083050"/>
          <p14:tracePt t="68211" x="482600" y="4083050"/>
          <p14:tracePt t="68228" x="463550" y="4083050"/>
          <p14:tracePt t="68245" x="450850" y="4089400"/>
          <p14:tracePt t="68262" x="431800" y="4095750"/>
          <p14:tracePt t="68278" x="406400" y="4095750"/>
          <p14:tracePt t="68311" x="400050" y="4095750"/>
          <p14:tracePt t="68373" x="406400" y="4095750"/>
          <p14:tracePt t="68381" x="412750" y="4095750"/>
          <p14:tracePt t="68389" x="419100" y="4089400"/>
          <p14:tracePt t="68397" x="425450" y="4089400"/>
          <p14:tracePt t="68418" x="438150" y="4089400"/>
          <p14:tracePt t="68428" x="444500" y="4089400"/>
          <p14:tracePt t="68444" x="457200" y="4089400"/>
          <p14:tracePt t="68461" x="469900" y="4089400"/>
          <p14:tracePt t="68478" x="476250" y="4095750"/>
          <p14:tracePt t="68494" x="495300" y="4140200"/>
          <p14:tracePt t="68512" x="533400" y="4197350"/>
          <p14:tracePt t="68528" x="539750" y="4216400"/>
          <p14:tracePt t="68544" x="546100" y="4222750"/>
          <p14:tracePt t="68662" x="552450" y="4222750"/>
          <p14:tracePt t="68677" x="565150" y="4222750"/>
          <p14:tracePt t="68685" x="571500" y="4222750"/>
          <p14:tracePt t="68694" x="577850" y="4222750"/>
          <p14:tracePt t="68711" x="603250" y="4216400"/>
          <p14:tracePt t="68727" x="635000" y="4210050"/>
          <p14:tracePt t="68744" x="685800" y="4191000"/>
          <p14:tracePt t="68761" x="723900" y="4184650"/>
          <p14:tracePt t="68777" x="755650" y="4165600"/>
          <p14:tracePt t="68794" x="787400" y="4152900"/>
          <p14:tracePt t="68811" x="800100" y="4152900"/>
          <p14:tracePt t="69154" x="800100" y="4146550"/>
          <p14:tracePt t="69170" x="800100" y="4140200"/>
          <p14:tracePt t="69177" x="800100" y="4127500"/>
          <p14:tracePt t="69192" x="806450" y="4114800"/>
          <p14:tracePt t="69200" x="812800" y="4114800"/>
          <p14:tracePt t="69210" x="831850" y="4102100"/>
          <p14:tracePt t="69227" x="869950" y="4083050"/>
          <p14:tracePt t="69244" x="939800" y="4051300"/>
          <p14:tracePt t="69260" x="1047750" y="4019550"/>
          <p14:tracePt t="69278" x="1212850" y="3994150"/>
          <p14:tracePt t="69294" x="1289050" y="3987800"/>
          <p14:tracePt t="69310" x="1435100" y="3956050"/>
          <p14:tracePt t="69327" x="1498600" y="3937000"/>
          <p14:tracePt t="69344" x="1549400" y="3937000"/>
          <p14:tracePt t="69360" x="1600200" y="3937000"/>
          <p14:tracePt t="69377" x="1657350" y="3937000"/>
          <p14:tracePt t="69394" x="1701800" y="3924300"/>
          <p14:tracePt t="69410" x="1752600" y="3924300"/>
          <p14:tracePt t="69427" x="1784350" y="3917950"/>
          <p14:tracePt t="69443" x="1828800" y="3917950"/>
          <p14:tracePt t="69460" x="1866900" y="3917950"/>
          <p14:tracePt t="69477" x="1885950" y="3917950"/>
          <p14:tracePt t="69493" x="1911350" y="3917950"/>
          <p14:tracePt t="69510" x="1930400" y="3917950"/>
          <p14:tracePt t="69527" x="1949450" y="3917950"/>
          <p14:tracePt t="69543" x="1955800" y="3917950"/>
          <p14:tracePt t="69560" x="1974850" y="3924300"/>
          <p14:tracePt t="69577" x="1987550" y="3924300"/>
          <p14:tracePt t="69593" x="2019300" y="3930650"/>
          <p14:tracePt t="69610" x="2051050" y="3937000"/>
          <p14:tracePt t="69627" x="2089150" y="3943350"/>
          <p14:tracePt t="69643" x="2120900" y="3943350"/>
          <p14:tracePt t="69660" x="2152650" y="3943350"/>
          <p14:tracePt t="69677" x="2190750" y="3943350"/>
          <p14:tracePt t="69693" x="2241550" y="3949700"/>
          <p14:tracePt t="69710" x="2286000" y="3949700"/>
          <p14:tracePt t="69727" x="2343150" y="3949700"/>
          <p14:tracePt t="69743" x="2381250" y="3956050"/>
          <p14:tracePt t="69760" x="2406650" y="3956050"/>
          <p14:tracePt t="69777" x="2413000" y="3956050"/>
          <p14:tracePt t="69888" x="2406650" y="3956050"/>
          <p14:tracePt t="69897" x="2406650" y="3949700"/>
          <p14:tracePt t="69904" x="2400300" y="3949700"/>
          <p14:tracePt t="69918" x="2393950" y="3949700"/>
          <p14:tracePt t="69974" x="2387600" y="3949700"/>
          <p14:tracePt t="70044" x="2393950" y="3949700"/>
          <p14:tracePt t="70053" x="2400300" y="3949700"/>
          <p14:tracePt t="70061" x="2406650" y="3949700"/>
          <p14:tracePt t="70076" x="2425700" y="3949700"/>
          <p14:tracePt t="70093" x="2432050" y="3949700"/>
          <p14:tracePt t="70110" x="2438400" y="3949700"/>
          <p14:tracePt t="70126" x="2444750" y="3949700"/>
          <p14:tracePt t="70176" x="2451100" y="3949700"/>
          <p14:tracePt t="70200" x="2463800" y="3949700"/>
          <p14:tracePt t="70208" x="2470150" y="3949700"/>
          <p14:tracePt t="70224" x="2476500" y="3949700"/>
          <p14:tracePt t="70232" x="2489200" y="3949700"/>
          <p14:tracePt t="70248" x="2495550" y="3956050"/>
          <p14:tracePt t="70259" x="2501900" y="3956050"/>
          <p14:tracePt t="70332" x="2501900" y="3962400"/>
          <p14:tracePt t="70340" x="2501900" y="3968750"/>
          <p14:tracePt t="70356" x="2501900" y="3981450"/>
          <p14:tracePt t="70466" x="2495550" y="3981450"/>
          <p14:tracePt t="70568" x="2495550" y="3987800"/>
          <p14:tracePt t="70584" x="2495550" y="3994150"/>
          <p14:tracePt t="70591" x="2501900" y="4000500"/>
          <p14:tracePt t="70606" x="2501900" y="4006850"/>
          <p14:tracePt t="70614" x="2514600" y="4006850"/>
          <p14:tracePt t="70631" x="2520950" y="4006850"/>
          <p14:tracePt t="70643" x="2533650" y="4006850"/>
          <p14:tracePt t="70659" x="2540000" y="4006850"/>
          <p14:tracePt t="70787" x="2533650" y="4006850"/>
          <p14:tracePt t="70912" x="2527300" y="4000500"/>
          <p14:tracePt t="70929" x="2520950" y="3994150"/>
          <p14:tracePt t="70934" x="2514600" y="3987800"/>
          <p14:tracePt t="70943" x="2508250" y="3981450"/>
          <p14:tracePt t="70959" x="2501900" y="3975100"/>
          <p14:tracePt t="70976" x="2489200" y="3968750"/>
          <p14:tracePt t="71044" x="2482850" y="3968750"/>
          <p14:tracePt t="71077" x="2482850" y="3975100"/>
          <p14:tracePt t="71083" x="2476500" y="3981450"/>
          <p14:tracePt t="71106" x="2476500" y="3987800"/>
          <p14:tracePt t="71122" x="2476500" y="3994150"/>
          <p14:tracePt t="71139" x="2476500" y="4000500"/>
          <p14:tracePt t="71246" x="2482850" y="4000500"/>
          <p14:tracePt t="71263" x="2489200" y="4000500"/>
          <p14:tracePt t="71279" x="2508250" y="4000500"/>
          <p14:tracePt t="71286" x="2527300" y="4000500"/>
          <p14:tracePt t="71294" x="2540000" y="4000500"/>
          <p14:tracePt t="71309" x="2552700" y="4000500"/>
          <p14:tracePt t="71325" x="2559050" y="4000500"/>
          <p14:tracePt t="71342" x="2565400" y="4000500"/>
          <p14:tracePt t="71359" x="2571750" y="4000500"/>
          <p14:tracePt t="71412" x="2571750" y="3994150"/>
          <p14:tracePt t="71434" x="2571750" y="3987800"/>
          <p14:tracePt t="71505" x="2571750" y="3981450"/>
          <p14:tracePt t="71513" x="2559050" y="3981450"/>
          <p14:tracePt t="71521" x="2559050" y="3975100"/>
          <p14:tracePt t="71529" x="2552700" y="3968750"/>
          <p14:tracePt t="71545" x="2546350" y="3968750"/>
          <p14:tracePt t="71560" x="2540000" y="3962400"/>
          <p14:tracePt t="71575" x="2527300" y="3962400"/>
          <p14:tracePt t="71592" x="2520950" y="3962400"/>
          <p14:tracePt t="71608" x="2508250" y="3962400"/>
          <p14:tracePt t="71625" x="2501900" y="3968750"/>
          <p14:tracePt t="71658" x="2501900" y="3975100"/>
          <p14:tracePt t="71684" x="2508250" y="3975100"/>
          <p14:tracePt t="71693" x="2514600" y="3981450"/>
          <p14:tracePt t="71708" x="2546350" y="3981450"/>
          <p14:tracePt t="71725" x="2565400" y="3981450"/>
          <p14:tracePt t="71742" x="2578100" y="3981450"/>
          <p14:tracePt t="71758" x="2584450" y="3981450"/>
          <p14:tracePt t="71818" x="2590800" y="3981450"/>
          <p14:tracePt t="71910" x="2603500" y="3981450"/>
          <p14:tracePt t="71918" x="2609850" y="3981450"/>
          <p14:tracePt t="71926" x="2628900" y="3981450"/>
          <p14:tracePt t="71941" x="2647950" y="3981450"/>
          <p14:tracePt t="71958" x="2698750" y="3968750"/>
          <p14:tracePt t="71975" x="2730500" y="3962400"/>
          <p14:tracePt t="71991" x="2755900" y="3956050"/>
          <p14:tracePt t="72008" x="2787650" y="3956050"/>
          <p14:tracePt t="72025" x="2819400" y="3949700"/>
          <p14:tracePt t="72041" x="2838450" y="3949700"/>
          <p14:tracePt t="72058" x="2844800" y="3943350"/>
          <p14:tracePt t="72106" x="2838450" y="3930650"/>
          <p14:tracePt t="72130" x="2832100" y="3930650"/>
          <p14:tracePt t="72146" x="2825750" y="3930650"/>
          <p14:tracePt t="72154" x="2819400" y="3930650"/>
          <p14:tracePt t="72162" x="2813050" y="3930650"/>
          <p14:tracePt t="72175" x="2800350" y="3930650"/>
          <p14:tracePt t="72191" x="2781300" y="3930650"/>
          <p14:tracePt t="72208" x="2755900" y="3930650"/>
          <p14:tracePt t="72225" x="2743200" y="3937000"/>
          <p14:tracePt t="72241" x="2736850" y="3937000"/>
          <p14:tracePt t="72318" x="2730500" y="3937000"/>
          <p14:tracePt t="72326" x="2730500" y="3943350"/>
          <p14:tracePt t="72459" x="2743200" y="3943350"/>
          <p14:tracePt t="72474" x="2755900" y="3949700"/>
          <p14:tracePt t="72482" x="2762250" y="3949700"/>
          <p14:tracePt t="72491" x="2781300" y="3949700"/>
          <p14:tracePt t="72508" x="2813050" y="3949700"/>
          <p14:tracePt t="72524" x="2832100" y="3943350"/>
          <p14:tracePt t="72541" x="2870200" y="3930650"/>
          <p14:tracePt t="72558" x="2889250" y="3924300"/>
          <p14:tracePt t="72562" x="2895600" y="3917950"/>
          <p14:tracePt t="72574" x="2908300" y="3911600"/>
          <p14:tracePt t="72591" x="2946400" y="3892550"/>
          <p14:tracePt t="72608" x="2959100" y="3886200"/>
          <p14:tracePt t="72624" x="2978150" y="3886200"/>
          <p14:tracePt t="72641" x="2997200" y="3886200"/>
          <p14:tracePt t="72657" x="3028950" y="3873500"/>
          <p14:tracePt t="72674" x="3054350" y="3873500"/>
          <p14:tracePt t="72691" x="3092450" y="3867150"/>
          <p14:tracePt t="72707" x="3130550" y="3867150"/>
          <p14:tracePt t="72724" x="3181350" y="3848100"/>
          <p14:tracePt t="72741" x="3219450" y="3841750"/>
          <p14:tracePt t="72758" x="3238500" y="3829050"/>
          <p14:tracePt t="72774" x="3251200" y="3829050"/>
          <p14:tracePt t="72791" x="3263900" y="3829050"/>
          <p14:tracePt t="72807" x="3270250" y="3829050"/>
          <p14:tracePt t="72824" x="3282950" y="3822700"/>
          <p14:tracePt t="72841" x="3289300" y="3822700"/>
          <p14:tracePt t="72857" x="3295650" y="3822700"/>
          <p14:tracePt t="73114" x="3302000" y="3822700"/>
          <p14:tracePt t="73138" x="3314700" y="3816350"/>
          <p14:tracePt t="73147" x="3321050" y="3810000"/>
          <p14:tracePt t="73161" x="3327400" y="3810000"/>
          <p14:tracePt t="73177" x="3333750" y="3810000"/>
          <p14:tracePt t="77082" x="3333750" y="3803650"/>
          <p14:tracePt t="77091" x="3333750" y="3797300"/>
          <p14:tracePt t="77098" x="3314700" y="3784600"/>
          <p14:tracePt t="77107" x="3282950" y="3752850"/>
          <p14:tracePt t="77120" x="3213100" y="3714750"/>
          <p14:tracePt t="77138" x="3092450" y="3638550"/>
          <p14:tracePt t="77154" x="2851150" y="3517900"/>
          <p14:tracePt t="77170" x="2768600" y="3460750"/>
          <p14:tracePt t="77187" x="2730500" y="3435350"/>
          <p14:tracePt t="77204" x="2705100" y="3416300"/>
          <p14:tracePt t="77220" x="2692400" y="3403600"/>
          <p14:tracePt t="77237" x="2679700" y="3390900"/>
          <p14:tracePt t="77254" x="2654300" y="3371850"/>
          <p14:tracePt t="77270" x="2647950" y="3365500"/>
          <p14:tracePt t="77287" x="2641600" y="3359150"/>
          <p14:tracePt t="77320" x="2635250" y="3359150"/>
          <p14:tracePt t="77474" x="2635250" y="3352800"/>
          <p14:tracePt t="77496" x="2647950" y="3352800"/>
          <p14:tracePt t="77505" x="2654300" y="3346450"/>
          <p14:tracePt t="77512" x="2660650" y="3346450"/>
          <p14:tracePt t="77521" x="2667000" y="3340100"/>
          <p14:tracePt t="77546" x="2667000" y="3333750"/>
          <p14:tracePt t="77553" x="2654300" y="3327400"/>
          <p14:tracePt t="77570" x="2641600" y="3314700"/>
          <p14:tracePt t="77587" x="2603500" y="3302000"/>
          <p14:tracePt t="77603" x="2590800" y="3295650"/>
          <p14:tracePt t="77620" x="2584450" y="3295650"/>
          <p14:tracePt t="77637" x="2578100" y="3295650"/>
          <p14:tracePt t="77653" x="2578100" y="3289300"/>
          <p14:tracePt t="77670" x="2565400" y="3276600"/>
          <p14:tracePt t="77687" x="2552700" y="3270250"/>
          <p14:tracePt t="77703" x="2540000" y="3257550"/>
          <p14:tracePt t="77720" x="2527300" y="3244850"/>
          <p14:tracePt t="77737" x="2527300" y="3232150"/>
          <p14:tracePt t="77753" x="2520950" y="3219450"/>
          <p14:tracePt t="77770" x="2514600" y="3194050"/>
          <p14:tracePt t="77787" x="2514600" y="3175000"/>
          <p14:tracePt t="77803" x="2508250" y="3162300"/>
          <p14:tracePt t="77820" x="2501900" y="3130550"/>
          <p14:tracePt t="77837" x="2501900" y="3117850"/>
          <p14:tracePt t="77853" x="2501900" y="3105150"/>
          <p14:tracePt t="77870" x="2501900" y="3086100"/>
          <p14:tracePt t="77887" x="2501900" y="3067050"/>
          <p14:tracePt t="77903" x="2501900" y="3060700"/>
          <p14:tracePt t="77920" x="2489200" y="3048000"/>
          <p14:tracePt t="77936" x="2482850" y="3041650"/>
          <p14:tracePt t="77953" x="2476500" y="3035300"/>
          <p14:tracePt t="78004" x="2476500" y="3028950"/>
          <p14:tracePt t="78060" x="2470150" y="3022600"/>
          <p14:tracePt t="78076" x="2463800" y="3022600"/>
          <p14:tracePt t="78091" x="2457450" y="3016250"/>
          <p14:tracePt t="78114" x="2444750" y="3016250"/>
          <p14:tracePt t="78123" x="2438400" y="3009900"/>
          <p14:tracePt t="78138" x="2432050" y="3009900"/>
          <p14:tracePt t="78146" x="2425700" y="3003550"/>
          <p14:tracePt t="78153" x="2419350" y="3003550"/>
          <p14:tracePt t="78254" x="2425700" y="3003550"/>
          <p14:tracePt t="78262" x="2425700" y="3009900"/>
          <p14:tracePt t="78271" x="2432050" y="3009900"/>
          <p14:tracePt t="78286" x="2444750" y="3016250"/>
          <p14:tracePt t="78303" x="2470150" y="3016250"/>
          <p14:tracePt t="78319" x="2476500" y="3028950"/>
          <p14:tracePt t="78336" x="2489200" y="3028950"/>
          <p14:tracePt t="78353" x="2495550" y="3035300"/>
          <p14:tracePt t="78638" x="2489200" y="3035300"/>
          <p14:tracePt t="78646" x="2482850" y="3035300"/>
          <p14:tracePt t="78662" x="2476500" y="3028950"/>
          <p14:tracePt t="78669" x="2463800" y="3022600"/>
          <p14:tracePt t="78686" x="2451100" y="3022600"/>
          <p14:tracePt t="78703" x="2438400" y="3016250"/>
          <p14:tracePt t="78719" x="2432050" y="3009900"/>
          <p14:tracePt t="78736" x="2425700" y="3009900"/>
          <p14:tracePt t="78752" x="2406650" y="3009900"/>
          <p14:tracePt t="78770" x="2400300" y="3009900"/>
          <p14:tracePt t="78786" x="2393950" y="3009900"/>
          <p14:tracePt t="78803" x="2387600" y="3009900"/>
          <p14:tracePt t="78819" x="2374900" y="3003550"/>
          <p14:tracePt t="78836" x="2368550" y="3003550"/>
          <p14:tracePt t="78869" x="2355850" y="3003550"/>
          <p14:tracePt t="78886" x="2343150" y="2990850"/>
          <p14:tracePt t="78902" x="2330450" y="2990850"/>
          <p14:tracePt t="78919" x="2311400" y="2978150"/>
          <p14:tracePt t="78936" x="2286000" y="2965450"/>
          <p14:tracePt t="78952" x="2260600" y="2959100"/>
          <p14:tracePt t="78969" x="2247900" y="2946400"/>
          <p14:tracePt t="78985" x="2222500" y="2927350"/>
          <p14:tracePt t="79002" x="2203450" y="2914650"/>
          <p14:tracePt t="79019" x="2165350" y="2876550"/>
          <p14:tracePt t="79035" x="2133600" y="2863850"/>
          <p14:tracePt t="79052" x="2114550" y="2844800"/>
          <p14:tracePt t="79069" x="2108200" y="2838450"/>
          <p14:tracePt t="79086" x="2082800" y="2819400"/>
          <p14:tracePt t="79102" x="2082800" y="2813050"/>
          <p14:tracePt t="79119" x="2057400" y="2794000"/>
          <p14:tracePt t="79136" x="2038350" y="2781300"/>
          <p14:tracePt t="79152" x="2025650" y="2768600"/>
          <p14:tracePt t="79184" x="2012950" y="2762250"/>
          <p14:tracePt t="79192" x="2006600" y="2762250"/>
          <p14:tracePt t="79202" x="1993900" y="2762250"/>
          <p14:tracePt t="79219" x="1981200" y="2755900"/>
          <p14:tracePt t="79270" x="1974850" y="2755900"/>
          <p14:tracePt t="79278" x="1968500" y="2755900"/>
          <p14:tracePt t="79287" x="1962150" y="2755900"/>
          <p14:tracePt t="79303" x="1955800" y="2755900"/>
          <p14:tracePt t="79319" x="1949450" y="2749550"/>
          <p14:tracePt t="79450" x="1943100" y="2749550"/>
          <p14:tracePt t="79458" x="1930400" y="2749550"/>
          <p14:tracePt t="79474" x="1924050" y="2749550"/>
          <p14:tracePt t="79490" x="1917700" y="2749550"/>
          <p14:tracePt t="79502" x="1911350" y="2749550"/>
          <p14:tracePt t="79519" x="1905000" y="2749550"/>
          <p14:tracePt t="79535" x="1892300" y="2749550"/>
          <p14:tracePt t="79552" x="1866900" y="2749550"/>
          <p14:tracePt t="79568" x="1860550" y="2749550"/>
          <p14:tracePt t="79585" x="1847850" y="2749550"/>
          <p14:tracePt t="79602" x="1822450" y="2736850"/>
          <p14:tracePt t="79618" x="1797050" y="2736850"/>
          <p14:tracePt t="79635" x="1778000" y="2736850"/>
          <p14:tracePt t="79652" x="1765300" y="2724150"/>
          <p14:tracePt t="79668" x="1758950" y="2724150"/>
          <p14:tracePt t="79685" x="1746250" y="2724150"/>
          <p14:tracePt t="79724" x="1733550" y="2717800"/>
          <p14:tracePt t="79741" x="1727200" y="2717800"/>
          <p14:tracePt t="79755" x="1720850" y="2717800"/>
          <p14:tracePt t="79768" x="1714500" y="2717800"/>
          <p14:tracePt t="79785" x="1695450" y="2717800"/>
          <p14:tracePt t="79818" x="1682750" y="2717800"/>
          <p14:tracePt t="79852" x="1657350" y="2711450"/>
          <p14:tracePt t="79868" x="1644650" y="2698750"/>
          <p14:tracePt t="79885" x="1631950" y="2698750"/>
          <p14:tracePt t="79902" x="1606550" y="2698750"/>
          <p14:tracePt t="79918" x="1600200" y="2705100"/>
          <p14:tracePt t="79935" x="1587500" y="2705100"/>
          <p14:tracePt t="79952" x="1581150" y="2705100"/>
          <p14:tracePt t="79968" x="1568450" y="2705100"/>
          <p14:tracePt t="80028" x="1562100" y="2711450"/>
          <p14:tracePt t="80044" x="1549400" y="2711450"/>
          <p14:tracePt t="80053" x="1536700" y="2711450"/>
          <p14:tracePt t="80060" x="1530350" y="2711450"/>
          <p14:tracePt t="80068" x="1517650" y="2711450"/>
          <p14:tracePt t="80085" x="1504950" y="2711450"/>
          <p14:tracePt t="80101" x="1498600" y="2711450"/>
          <p14:tracePt t="80118" x="1492250" y="2711450"/>
          <p14:tracePt t="80155" x="1485900" y="2711450"/>
          <p14:tracePt t="80168" x="1460500" y="2717800"/>
          <p14:tracePt t="80185" x="1435100" y="2717800"/>
          <p14:tracePt t="80201" x="1416050" y="2717800"/>
          <p14:tracePt t="80218" x="1409700" y="2724150"/>
          <p14:tracePt t="80235" x="1390650" y="2724150"/>
          <p14:tracePt t="80251" x="1384300" y="2724150"/>
          <p14:tracePt t="80268" x="1371600" y="2724150"/>
          <p14:tracePt t="80284" x="1358900" y="2730500"/>
          <p14:tracePt t="80301" x="1346200" y="2730500"/>
          <p14:tracePt t="80318" x="1327150" y="2730500"/>
          <p14:tracePt t="80356" x="1320800" y="2730500"/>
          <p14:tracePt t="80392" x="1295400" y="2730500"/>
          <p14:tracePt t="80403" x="1276350" y="2730500"/>
          <p14:tracePt t="80412" x="1263650" y="2730500"/>
          <p14:tracePt t="80419" x="1250950" y="2730500"/>
          <p14:tracePt t="80434" x="1231900" y="2730500"/>
          <p14:tracePt t="80451" x="1219200" y="2730500"/>
          <p14:tracePt t="80468" x="1200150" y="2724150"/>
          <p14:tracePt t="80484" x="1193800" y="2717800"/>
          <p14:tracePt t="80570" x="1181100" y="2717800"/>
          <p14:tracePt t="80576" x="1181100" y="2711450"/>
          <p14:tracePt t="80584" x="1174750" y="2711450"/>
          <p14:tracePt t="81036" x="1174750" y="2717800"/>
          <p14:tracePt t="81044" x="1174750" y="2749550"/>
          <p14:tracePt t="81052" x="1168400" y="2768600"/>
          <p14:tracePt t="81067" x="1162050" y="2787650"/>
          <p14:tracePt t="81084" x="1149350" y="2813050"/>
          <p14:tracePt t="81101" x="1143000" y="2832100"/>
          <p14:tracePt t="81117" x="1143000" y="2838450"/>
          <p14:tracePt t="81151" x="1143000" y="2851150"/>
          <p14:tracePt t="84380" x="1136650" y="2851150"/>
          <p14:tracePt t="84396" x="1130300" y="2851150"/>
          <p14:tracePt t="84403" x="1130300" y="2844800"/>
          <p14:tracePt t="84414" x="1123950" y="2844800"/>
          <p14:tracePt t="84431" x="1104900" y="2832100"/>
          <p14:tracePt t="84448" x="1092200" y="2825750"/>
          <p14:tracePt t="84465" x="1073150" y="2819400"/>
          <p14:tracePt t="84481" x="1054100" y="2813050"/>
          <p14:tracePt t="84498" x="1028700" y="2806700"/>
          <p14:tracePt t="84514" x="1009650" y="2806700"/>
          <p14:tracePt t="84531" x="996950" y="2806700"/>
          <p14:tracePt t="84548" x="990600" y="2806700"/>
          <p14:tracePt t="84552" x="984250" y="2806700"/>
          <p14:tracePt t="84564" x="977900" y="2806700"/>
          <p14:tracePt t="84582" x="971550" y="2800350"/>
          <p14:tracePt t="84598" x="958850" y="2800350"/>
          <p14:tracePt t="84614" x="952500" y="2794000"/>
          <p14:tracePt t="84648" x="946150" y="2787650"/>
          <p14:tracePt t="84746" x="939800" y="2787650"/>
          <p14:tracePt t="84816" x="933450" y="2787650"/>
          <p14:tracePt t="84824" x="933450" y="2781300"/>
          <p14:tracePt t="84943" x="927100" y="2774950"/>
          <p14:tracePt t="92802" x="939800" y="2774950"/>
          <p14:tracePt t="92816" x="946150" y="2774950"/>
          <p14:tracePt t="92825" x="952500" y="2774950"/>
          <p14:tracePt t="92840" x="958850" y="2774950"/>
          <p14:tracePt t="92856" x="965200" y="2774950"/>
          <p14:tracePt t="92880" x="971550" y="2774950"/>
          <p14:tracePt t="93185" x="1003300" y="2787650"/>
          <p14:tracePt t="93192" x="1047750" y="2794000"/>
          <p14:tracePt t="93200" x="1085850" y="2813050"/>
          <p14:tracePt t="93209" x="1130300" y="2844800"/>
          <p14:tracePt t="93224" x="1231900" y="2882900"/>
          <p14:tracePt t="93241" x="1377950" y="2940050"/>
          <p14:tracePt t="93257" x="1517650" y="2997200"/>
          <p14:tracePt t="93274" x="1657350" y="3048000"/>
          <p14:tracePt t="93290" x="1790700" y="3086100"/>
          <p14:tracePt t="93307" x="1930400" y="3130550"/>
          <p14:tracePt t="93324" x="2070100" y="3155950"/>
          <p14:tracePt t="93340" x="2114550" y="3155950"/>
          <p14:tracePt t="93357" x="2152650" y="3168650"/>
          <p14:tracePt t="93390" x="2159000" y="3168650"/>
          <p14:tracePt t="93466" x="2159000" y="3175000"/>
          <p14:tracePt t="93480" x="2171700" y="3181350"/>
          <p14:tracePt t="93488" x="2184400" y="3194050"/>
          <p14:tracePt t="93496" x="2216150" y="3213100"/>
          <p14:tracePt t="93507" x="2260600" y="3213100"/>
          <p14:tracePt t="93524" x="2305050" y="3238500"/>
          <p14:tracePt t="93540" x="2362200" y="3244850"/>
          <p14:tracePt t="93557" x="2381250" y="3257550"/>
          <p14:tracePt t="93561" x="2393950" y="3257550"/>
          <p14:tracePt t="93574" x="2413000" y="3263900"/>
          <p14:tracePt t="93590" x="2432050" y="3270250"/>
          <p14:tracePt t="93607" x="2457450" y="3282950"/>
          <p14:tracePt t="93624" x="2482850" y="3295650"/>
          <p14:tracePt t="93640" x="2495550" y="3295650"/>
          <p14:tracePt t="93657" x="2520950" y="3295650"/>
          <p14:tracePt t="93674" x="2527300" y="3302000"/>
          <p14:tracePt t="93690" x="2540000" y="3302000"/>
          <p14:tracePt t="93707" x="2552700" y="3308350"/>
          <p14:tracePt t="93724" x="2603500" y="3321050"/>
          <p14:tracePt t="93740" x="2609850" y="3321050"/>
          <p14:tracePt t="93757" x="2635250" y="3321050"/>
          <p14:tracePt t="93774" x="2667000" y="3321050"/>
          <p14:tracePt t="93790" x="2686050" y="3321050"/>
          <p14:tracePt t="93807" x="2692400" y="3321050"/>
          <p14:tracePt t="93823" x="2698750" y="3321050"/>
          <p14:tracePt t="93840" x="2711450" y="3321050"/>
          <p14:tracePt t="93857" x="2717800" y="3321050"/>
          <p14:tracePt t="93873" x="2730500" y="3321050"/>
          <p14:tracePt t="93890" x="2749550" y="3321050"/>
          <p14:tracePt t="93907" x="2768600" y="3321050"/>
          <p14:tracePt t="93923" x="2774950" y="3321050"/>
          <p14:tracePt t="93940" x="2787650" y="3314700"/>
          <p14:tracePt t="93957" x="2832100" y="3314700"/>
          <p14:tracePt t="93973" x="2863850" y="3327400"/>
          <p14:tracePt t="93990" x="2882900" y="3327400"/>
          <p14:tracePt t="94007" x="2895600" y="3327400"/>
          <p14:tracePt t="94208" x="2901950" y="3327400"/>
          <p14:tracePt t="94230" x="2908300" y="3327400"/>
          <p14:tracePt t="94262" x="2914650" y="3333750"/>
          <p14:tracePt t="94402" x="2927350" y="3340100"/>
          <p14:tracePt t="94411" x="2927350" y="3346450"/>
          <p14:tracePt t="94418" x="2933700" y="3346450"/>
          <p14:tracePt t="94427" x="2946400" y="3346450"/>
          <p14:tracePt t="94439" x="2946400" y="3352800"/>
          <p14:tracePt t="94456" x="2952750" y="3359150"/>
          <p14:tracePt t="94474" x="2978150" y="3371850"/>
          <p14:tracePt t="94490" x="2997200" y="3378200"/>
          <p14:tracePt t="94506" x="3003550" y="3378200"/>
          <p14:tracePt t="94523" x="3016250" y="3378200"/>
          <p14:tracePt t="94540" x="3028950" y="3378200"/>
          <p14:tracePt t="94556" x="3035300" y="3378200"/>
          <p14:tracePt t="94598" x="3035300" y="3371850"/>
          <p14:tracePt t="94606" x="3035300" y="3359150"/>
          <p14:tracePt t="94614" x="3035300" y="3352800"/>
          <p14:tracePt t="94623" x="3028950" y="3346450"/>
          <p14:tracePt t="94639" x="3022600" y="3333750"/>
          <p14:tracePt t="94656" x="3016250" y="3321050"/>
          <p14:tracePt t="94673" x="3009900" y="3302000"/>
          <p14:tracePt t="94689" x="3003550" y="3302000"/>
          <p14:tracePt t="94706" x="2990850" y="3295650"/>
          <p14:tracePt t="94723" x="2984500" y="3282950"/>
          <p14:tracePt t="94739" x="2965450" y="3276600"/>
          <p14:tracePt t="94756" x="2959100" y="3276600"/>
          <p14:tracePt t="94773" x="2952750" y="3276600"/>
          <p14:tracePt t="94848" x="2952750" y="3282950"/>
          <p14:tracePt t="94856" x="2952750" y="3289300"/>
          <p14:tracePt t="94864" x="2959100" y="3289300"/>
          <p14:tracePt t="94958" x="2959100" y="3282950"/>
          <p14:tracePt t="94974" x="2959100" y="3276600"/>
          <p14:tracePt t="95106" x="2965450" y="3289300"/>
          <p14:tracePt t="95123" x="2971800" y="3289300"/>
          <p14:tracePt t="95130" x="2978150" y="3295650"/>
          <p14:tracePt t="95139" x="2984500" y="3295650"/>
          <p14:tracePt t="95161" x="2984500" y="3302000"/>
          <p14:tracePt t="95209" x="2984500" y="3289300"/>
          <p14:tracePt t="95216" x="2965450" y="3276600"/>
          <p14:tracePt t="95224" x="2940050" y="3263900"/>
          <p14:tracePt t="95239" x="2908300" y="3257550"/>
          <p14:tracePt t="95256" x="2882900" y="3251200"/>
          <p14:tracePt t="95273" x="2857500" y="3251200"/>
          <p14:tracePt t="95356" x="2857500" y="3270250"/>
          <p14:tracePt t="95364" x="2870200" y="3282950"/>
          <p14:tracePt t="95372" x="2882900" y="3295650"/>
          <p14:tracePt t="95389" x="2901950" y="3321050"/>
          <p14:tracePt t="95405" x="2927350" y="3346450"/>
          <p14:tracePt t="95422" x="2940050" y="3346450"/>
          <p14:tracePt t="95439" x="2952750" y="3346450"/>
          <p14:tracePt t="95504" x="2946400" y="3346450"/>
          <p14:tracePt t="95514" x="2933700" y="3346450"/>
          <p14:tracePt t="95522" x="2933700" y="3340100"/>
          <p14:tracePt t="95539" x="2927350" y="3340100"/>
          <p14:tracePt t="95555" x="2908300" y="3340100"/>
          <p14:tracePt t="95559" x="2901950" y="3340100"/>
          <p14:tracePt t="95572" x="2901950" y="3333750"/>
          <p14:tracePt t="95589" x="2895600" y="3333750"/>
          <p14:tracePt t="95739" x="2889250" y="3333750"/>
          <p14:tracePt t="95746" x="2870200" y="3327400"/>
          <p14:tracePt t="95755" x="2857500" y="3321050"/>
          <p14:tracePt t="95772" x="2825750" y="3308350"/>
          <p14:tracePt t="95789" x="2794000" y="3295650"/>
          <p14:tracePt t="95805" x="2724150" y="3276600"/>
          <p14:tracePt t="95822" x="2679700" y="3270250"/>
          <p14:tracePt t="95839" x="2654300" y="3263900"/>
          <p14:tracePt t="95855" x="2635250" y="3257550"/>
          <p14:tracePt t="95872" x="2609850" y="3244850"/>
          <p14:tracePt t="95888" x="2590800" y="3244850"/>
          <p14:tracePt t="95943" x="2584450" y="3244850"/>
          <p14:tracePt t="95980" x="2584450" y="3238500"/>
          <p14:tracePt t="95996" x="2584450" y="3232150"/>
          <p14:tracePt t="96004" x="2584450" y="3225800"/>
          <p14:tracePt t="96020" x="2584450" y="3219450"/>
          <p14:tracePt t="96028" x="2584450" y="3206750"/>
          <p14:tracePt t="96038" x="2584450" y="3194050"/>
          <p14:tracePt t="96055" x="2584450" y="3181350"/>
          <p14:tracePt t="96058" x="2578100" y="3168650"/>
          <p14:tracePt t="96088" x="2578100" y="3149600"/>
          <p14:tracePt t="96106" x="2571750" y="3143250"/>
          <p14:tracePt t="96121" x="2571750" y="3136900"/>
          <p14:tracePt t="96138" x="2565400" y="3130550"/>
          <p14:tracePt t="96192" x="2565400" y="3124200"/>
          <p14:tracePt t="96270" x="2559050" y="3124200"/>
          <p14:tracePt t="96450" x="2552700" y="3124200"/>
          <p14:tracePt t="96466" x="2546350" y="3124200"/>
          <p14:tracePt t="96475" x="2546350" y="3117850"/>
          <p14:tracePt t="96488" x="2540000" y="3117850"/>
          <p14:tracePt t="96496" x="2540000" y="3111500"/>
          <p14:tracePt t="96504" x="2533650" y="3111500"/>
          <p14:tracePt t="96521" x="2520950" y="3105150"/>
          <p14:tracePt t="96538" x="2508250" y="3098800"/>
          <p14:tracePt t="96555" x="2501900" y="3098800"/>
          <p14:tracePt t="96571" x="2495550" y="3098800"/>
          <p14:tracePt t="96644" x="2495550" y="3111500"/>
          <p14:tracePt t="96660" x="2495550" y="3117850"/>
          <p14:tracePt t="96676" x="2495550" y="3130550"/>
          <p14:tracePt t="96771" x="2501900" y="3130550"/>
          <p14:tracePt t="96840" x="2501900" y="3124200"/>
          <p14:tracePt t="96848" x="2501900" y="3111500"/>
          <p14:tracePt t="96873" x="2495550" y="3105150"/>
          <p14:tracePt t="96886" x="2495550" y="3098800"/>
          <p14:tracePt t="96895" x="2489200" y="3098800"/>
          <p14:tracePt t="96910" x="2489200" y="3092450"/>
          <p14:tracePt t="96988" x="2489200" y="3086100"/>
          <p14:tracePt t="98200" x="2495550" y="3086100"/>
          <p14:tracePt t="98208" x="2495550" y="3079750"/>
          <p14:tracePt t="98216" x="2501900" y="3079750"/>
          <p14:tracePt t="98223" x="2508250" y="3079750"/>
          <p14:tracePt t="98237" x="2514600" y="3079750"/>
          <p14:tracePt t="98254" x="2527300" y="3079750"/>
          <p14:tracePt t="98270" x="2540000" y="3079750"/>
          <p14:tracePt t="98286" x="2546350" y="3073400"/>
          <p14:tracePt t="98303" x="2552700" y="3073400"/>
          <p14:tracePt t="98320" x="2565400" y="3073400"/>
          <p14:tracePt t="98337" x="2590800" y="3073400"/>
          <p14:tracePt t="98353" x="2609850" y="3092450"/>
          <p14:tracePt t="98370" x="2654300" y="3117850"/>
          <p14:tracePt t="98386" x="2692400" y="3136900"/>
          <p14:tracePt t="98403" x="2736850" y="3155950"/>
          <p14:tracePt t="98420" x="2774950" y="3168650"/>
          <p14:tracePt t="98436" x="2794000" y="3181350"/>
          <p14:tracePt t="98453" x="2806700" y="3194050"/>
          <p14:tracePt t="98470" x="2825750" y="3213100"/>
          <p14:tracePt t="98486" x="2857500" y="3219450"/>
          <p14:tracePt t="98503" x="2895600" y="3232150"/>
          <p14:tracePt t="98519" x="2914650" y="3238500"/>
          <p14:tracePt t="98536" x="2933700" y="3251200"/>
          <p14:tracePt t="98553" x="2946400" y="3251200"/>
          <p14:tracePt t="98570" x="2952750" y="3257550"/>
          <p14:tracePt t="98586" x="2965450" y="3270250"/>
          <p14:tracePt t="98603" x="2971800" y="3270250"/>
          <p14:tracePt t="98620" x="2971800" y="3282950"/>
          <p14:tracePt t="98636" x="2984500" y="3289300"/>
          <p14:tracePt t="98653" x="2990850" y="3295650"/>
          <p14:tracePt t="98669" x="2997200" y="3308350"/>
          <p14:tracePt t="98686" x="3003550" y="3327400"/>
          <p14:tracePt t="98703" x="3016250" y="3352800"/>
          <p14:tracePt t="98719" x="3022600" y="3359150"/>
          <p14:tracePt t="98736" x="3028950" y="3365500"/>
          <p14:tracePt t="98753" x="3028950" y="3371850"/>
          <p14:tracePt t="98988" x="3022600" y="3371850"/>
          <p14:tracePt t="99012" x="3016250" y="3371850"/>
          <p14:tracePt t="99324" x="3009900" y="3365500"/>
          <p14:tracePt t="99340" x="3009900" y="3359150"/>
          <p14:tracePt t="99352" x="3003550" y="3359150"/>
          <p14:tracePt t="99356" x="2997200" y="3359150"/>
          <p14:tracePt t="99380" x="2990850" y="3359150"/>
          <p14:tracePt t="99394" x="2984500" y="3359150"/>
          <p14:tracePt t="99402" x="2978150" y="3359150"/>
          <p14:tracePt t="99419" x="2971800" y="3359150"/>
          <p14:tracePt t="99435" x="2971800" y="3352800"/>
          <p14:tracePt t="99452" x="2965450" y="3352800"/>
          <p14:tracePt t="99481" x="2959100" y="3352800"/>
          <p14:tracePt t="99497" x="2952750" y="3352800"/>
          <p14:tracePt t="128014" x="2959100" y="3352800"/>
          <p14:tracePt t="128036" x="2959100" y="3346450"/>
          <p14:tracePt t="128046" x="2965450" y="3340100"/>
          <p14:tracePt t="128060" x="2971800" y="3333750"/>
          <p14:tracePt t="128068" x="2978150" y="3327400"/>
          <p14:tracePt t="128079" x="2990850" y="3327400"/>
          <p14:tracePt t="128095" x="2997200" y="3321050"/>
          <p14:tracePt t="128112" x="3016250" y="3314700"/>
          <p14:tracePt t="128129" x="3035300" y="3308350"/>
          <p14:tracePt t="128145" x="3041650" y="3302000"/>
          <p14:tracePt t="128162" x="3067050" y="3289300"/>
          <p14:tracePt t="128179" x="3079750" y="3282950"/>
          <p14:tracePt t="128195" x="3098800" y="3270250"/>
          <p14:tracePt t="128212" x="3105150" y="3263900"/>
          <p14:tracePt t="128228" x="3105150" y="3257550"/>
          <p14:tracePt t="128245" x="3117850" y="3257550"/>
          <p14:tracePt t="128342" x="3117850" y="3251200"/>
          <p14:tracePt t="128364" x="3124200" y="3251200"/>
          <p14:tracePt t="128389" x="3130550" y="3251200"/>
          <p14:tracePt t="128404" x="3136900" y="3244850"/>
          <p14:tracePt t="128412" x="3143250" y="3244850"/>
          <p14:tracePt t="128428" x="3149600" y="3244850"/>
          <p14:tracePt t="128436" x="3155950" y="3244850"/>
          <p14:tracePt t="128445" x="3162300" y="3244850"/>
          <p14:tracePt t="128462" x="3168650" y="3244850"/>
          <p14:tracePt t="128478" x="3181350" y="3238500"/>
          <p14:tracePt t="128495" x="3187700" y="3238500"/>
          <p14:tracePt t="128511" x="3194050" y="3238500"/>
          <p14:tracePt t="128528" x="3194050" y="3232150"/>
          <p14:tracePt t="133966" x="3194050" y="3225800"/>
          <p14:tracePt t="133982" x="3187700" y="3213100"/>
          <p14:tracePt t="133998" x="3181350" y="3213100"/>
          <p14:tracePt t="134012" x="3175000" y="3206750"/>
          <p14:tracePt t="134044" x="3175000" y="3200400"/>
          <p14:tracePt t="134052" x="3168650" y="3200400"/>
          <p14:tracePt t="134061" x="3162300" y="3200400"/>
          <p14:tracePt t="134084" x="3155950" y="3194050"/>
          <p14:tracePt t="134093" x="3143250" y="3194050"/>
          <p14:tracePt t="134107" x="3130550" y="3194050"/>
          <p14:tracePt t="134124" x="3105150" y="3194050"/>
          <p14:tracePt t="134140" x="3092450" y="3194050"/>
          <p14:tracePt t="134157" x="3073400" y="3194050"/>
          <p14:tracePt t="134174" x="3060700" y="3194050"/>
          <p14:tracePt t="134190" x="3022600" y="3187700"/>
          <p14:tracePt t="134208" x="2997200" y="3181350"/>
          <p14:tracePt t="134224" x="2984500" y="3181350"/>
          <p14:tracePt t="134240" x="2946400" y="3181350"/>
          <p14:tracePt t="134257" x="2908300" y="3181350"/>
          <p14:tracePt t="134274" x="2882900" y="3175000"/>
          <p14:tracePt t="134290" x="2857500" y="3168650"/>
          <p14:tracePt t="134307" x="2838450" y="3168650"/>
          <p14:tracePt t="134324" x="2825750" y="3162300"/>
          <p14:tracePt t="134340" x="2813050" y="3155950"/>
          <p14:tracePt t="134357" x="2800350" y="3149600"/>
          <p14:tracePt t="134373" x="2794000" y="3143250"/>
          <p14:tracePt t="134390" x="2781300" y="3143250"/>
          <p14:tracePt t="134423" x="2774950" y="3130550"/>
          <p14:tracePt t="134440" x="2762250" y="3130550"/>
          <p14:tracePt t="134457" x="2755900" y="3124200"/>
          <p14:tracePt t="134473" x="2749550" y="3124200"/>
          <p14:tracePt t="134528" x="2743200" y="3124200"/>
          <p14:tracePt t="134552" x="2743200" y="3130550"/>
          <p14:tracePt t="134561" x="2743200" y="3136900"/>
          <p14:tracePt t="134568" x="2743200" y="3143250"/>
          <p14:tracePt t="134577" x="2736850" y="3149600"/>
          <p14:tracePt t="134590" x="2736850" y="3162300"/>
          <p14:tracePt t="134607" x="2736850" y="3194050"/>
          <p14:tracePt t="134623" x="2736850" y="3213100"/>
          <p14:tracePt t="134640" x="2736850" y="3219450"/>
          <p14:tracePt t="134657" x="2736850" y="3238500"/>
          <p14:tracePt t="134673" x="2736850" y="3263900"/>
          <p14:tracePt t="134690" x="2736850" y="3302000"/>
          <p14:tracePt t="134707" x="2736850" y="3333750"/>
          <p14:tracePt t="134723" x="2743200" y="3352800"/>
          <p14:tracePt t="134740" x="2755900" y="3378200"/>
          <p14:tracePt t="134756" x="2768600" y="3416300"/>
          <p14:tracePt t="134773" x="2781300" y="3435350"/>
          <p14:tracePt t="134790" x="2794000" y="3448050"/>
          <p14:tracePt t="134835" x="2800350" y="3448050"/>
          <p14:tracePt t="134856" x="2800350" y="3460750"/>
          <p14:tracePt t="134864" x="2813050" y="3460750"/>
          <p14:tracePt t="134873" x="2825750" y="3460750"/>
          <p14:tracePt t="134890" x="2857500" y="3460750"/>
          <p14:tracePt t="134906" x="2895600" y="3460750"/>
          <p14:tracePt t="134923" x="2933700" y="3454400"/>
          <p14:tracePt t="134940" x="2952750" y="3435350"/>
          <p14:tracePt t="134956" x="2984500" y="3416300"/>
          <p14:tracePt t="134973" x="2997200" y="3409950"/>
          <p14:tracePt t="134989" x="3009900" y="3397250"/>
          <p14:tracePt t="135006" x="3035300" y="3384550"/>
          <p14:tracePt t="135023" x="3041650" y="3378200"/>
          <p14:tracePt t="135040" x="3048000" y="3371850"/>
          <p14:tracePt t="135056" x="3054350" y="3371850"/>
          <p14:tracePt t="135077" x="3060700" y="3371850"/>
          <p14:tracePt t="135099" x="3067050" y="3371850"/>
          <p14:tracePt t="135114" x="3079750" y="3365500"/>
          <p14:tracePt t="135123" x="3086100" y="3365500"/>
          <p14:tracePt t="135140" x="3092450" y="3352800"/>
          <p14:tracePt t="135156" x="3111500" y="3352800"/>
          <p14:tracePt t="135173" x="3136900" y="3352800"/>
          <p14:tracePt t="135189" x="3175000" y="3346450"/>
          <p14:tracePt t="135206" x="3187700" y="3340100"/>
          <p14:tracePt t="135223" x="3225800" y="3327400"/>
          <p14:tracePt t="135239" x="3251200" y="3308350"/>
          <p14:tracePt t="135256" x="3282950" y="3302000"/>
          <p14:tracePt t="135273" x="3289300" y="3302000"/>
          <p14:tracePt t="135289" x="3295650" y="3302000"/>
          <p14:tracePt t="135306" x="3314700" y="3302000"/>
          <p14:tracePt t="135323" x="3327400" y="3302000"/>
          <p14:tracePt t="135339" x="3333750" y="3302000"/>
          <p14:tracePt t="135356" x="3346450" y="3295650"/>
          <p14:tracePt t="135373" x="3352800" y="3295650"/>
          <p14:tracePt t="138498" x="3352800" y="3289300"/>
          <p14:tracePt t="138507" x="3346450" y="3289300"/>
          <p14:tracePt t="138514" x="3327400" y="3282950"/>
          <p14:tracePt t="138521" x="3321050" y="3282950"/>
          <p14:tracePt t="138537" x="3289300" y="3276600"/>
          <p14:tracePt t="138553" x="3270250" y="3270250"/>
          <p14:tracePt t="138570" x="3238500" y="3251200"/>
          <p14:tracePt t="138587" x="3213100" y="3238500"/>
          <p14:tracePt t="138603" x="3187700" y="3232150"/>
          <p14:tracePt t="138620" x="3162300" y="3219450"/>
          <p14:tracePt t="138637" x="3155950" y="3219450"/>
          <p14:tracePt t="138653" x="3136900" y="3213100"/>
          <p14:tracePt t="138670" x="3124200" y="3213100"/>
          <p14:tracePt t="138687" x="3117850" y="3206750"/>
          <p14:tracePt t="138703" x="3111500" y="3206750"/>
          <p14:tracePt t="138720" x="3105150" y="3206750"/>
          <p14:tracePt t="138737" x="3098800" y="3206750"/>
          <p14:tracePt t="138753" x="3092450" y="3200400"/>
          <p14:tracePt t="138936" x="3098800" y="3200400"/>
          <p14:tracePt t="138942" x="3105150" y="3200400"/>
          <p14:tracePt t="138953" x="3117850" y="3200400"/>
          <p14:tracePt t="138970" x="3124200" y="3206750"/>
          <p14:tracePt t="138986" x="3136900" y="3206750"/>
          <p14:tracePt t="139003" x="3155950" y="3213100"/>
          <p14:tracePt t="139020" x="3168650" y="3213100"/>
          <p14:tracePt t="139036" x="3187700" y="3219450"/>
          <p14:tracePt t="139053" x="3194050" y="3219450"/>
          <p14:tracePt t="139070" x="3206750" y="3219450"/>
          <p14:tracePt t="139103" x="3219450" y="3219450"/>
          <p14:tracePt t="139120" x="3225800" y="3219450"/>
          <p14:tracePt t="139139" x="3232150" y="3219450"/>
          <p14:tracePt t="139153" x="3238500" y="3219450"/>
          <p14:tracePt t="139169" x="3244850" y="3219450"/>
          <p14:tracePt t="139186" x="3251200" y="3219450"/>
          <p14:tracePt t="139217" x="3257550" y="3219450"/>
          <p14:tracePt t="139224" x="3270250" y="3219450"/>
          <p14:tracePt t="139241" x="3282950" y="3225800"/>
          <p14:tracePt t="139253" x="3295650" y="3232150"/>
          <p14:tracePt t="139269" x="3314700" y="3232150"/>
          <p14:tracePt t="139286" x="3352800" y="3238500"/>
          <p14:tracePt t="139303" x="3359150" y="3238500"/>
          <p14:tracePt t="139319" x="3371850" y="3238500"/>
          <p14:tracePt t="139336" x="3384550" y="3238500"/>
          <p14:tracePt t="139353" x="3397250" y="3238500"/>
          <p14:tracePt t="139369" x="3409950" y="3232150"/>
          <p14:tracePt t="139386" x="3416300" y="3232150"/>
          <p14:tracePt t="139966" x="3416300" y="3225800"/>
          <p14:tracePt t="140584" x="3422650" y="3225800"/>
          <p14:tracePt t="140592" x="3429000" y="3225800"/>
          <p14:tracePt t="140998" x="3429000" y="3219450"/>
          <p14:tracePt t="142897" x="3429000" y="3213100"/>
          <p14:tracePt t="142974" x="3429000" y="3206750"/>
          <p14:tracePt t="143098" x="3422650" y="3206750"/>
          <p14:tracePt t="148170" x="3416300" y="3206750"/>
          <p14:tracePt t="148262" x="3409950" y="3206750"/>
          <p14:tracePt t="148340" x="3403600" y="3206750"/>
          <p14:tracePt t="148349" x="3397250" y="3206750"/>
          <p14:tracePt t="148389" x="3390900" y="3206750"/>
          <p14:tracePt t="149356" x="3384550" y="3206750"/>
          <p14:tracePt t="149366" x="3378200" y="3219450"/>
          <p14:tracePt t="149372" x="3371850" y="3225800"/>
          <p14:tracePt t="149381" x="3365500" y="3232150"/>
          <p14:tracePt t="149395" x="3346450" y="3251200"/>
          <p14:tracePt t="149412" x="3327400" y="3282950"/>
          <p14:tracePt t="149428" x="3263900" y="3390900"/>
          <p14:tracePt t="149444" x="3213100" y="3441700"/>
          <p14:tracePt t="149461" x="3187700" y="3492500"/>
          <p14:tracePt t="149478" x="3162300" y="3530600"/>
          <p14:tracePt t="149494" x="3149600" y="3556000"/>
          <p14:tracePt t="149512" x="3117850" y="3606800"/>
          <p14:tracePt t="149528" x="3105150" y="3619500"/>
          <p14:tracePt t="149544" x="3073400" y="3644900"/>
          <p14:tracePt t="149561" x="3067050" y="3663950"/>
          <p14:tracePt t="149578" x="3054350" y="3670300"/>
          <p14:tracePt t="149611" x="3041650" y="3676650"/>
          <p14:tracePt t="149628" x="3041650" y="3683000"/>
          <p14:tracePt t="149644" x="3035300" y="3683000"/>
          <p14:tracePt t="149662" x="3028950" y="3689350"/>
          <p14:tracePt t="149678" x="3022600" y="3695700"/>
          <p14:tracePt t="149694" x="3022600" y="3702050"/>
          <p14:tracePt t="149728" x="3009900" y="3708400"/>
          <p14:tracePt t="149744" x="3009900" y="3714750"/>
          <p14:tracePt t="149761" x="3003550" y="3714750"/>
          <p14:tracePt t="149779" x="2997200" y="3721100"/>
          <p14:tracePt t="149794" x="2990850" y="3721100"/>
          <p14:tracePt t="149848" x="2984500" y="3721100"/>
          <p14:tracePt t="149872" x="2984500" y="3727450"/>
          <p14:tracePt t="149981" x="2978150" y="3727450"/>
          <p14:tracePt t="150060" x="2971800" y="3733800"/>
          <p14:tracePt t="150082" x="2965450" y="3733800"/>
          <p14:tracePt t="150092" x="2965450" y="3740150"/>
          <p14:tracePt t="150106" x="2959100" y="3740150"/>
          <p14:tracePt t="150138" x="2952750" y="3752850"/>
          <p14:tracePt t="150148" x="2946400" y="3752850"/>
          <p14:tracePt t="150162" x="2946400" y="3759200"/>
          <p14:tracePt t="150168" x="2940050" y="3759200"/>
          <p14:tracePt t="150177" x="2933700" y="3765550"/>
          <p14:tracePt t="150194" x="2914650" y="3778250"/>
          <p14:tracePt t="150210" x="2901950" y="3790950"/>
          <p14:tracePt t="150227" x="2889250" y="3803650"/>
          <p14:tracePt t="150244" x="2870200" y="3810000"/>
          <p14:tracePt t="150260" x="2851150" y="3822700"/>
          <p14:tracePt t="150277" x="2832100" y="3848100"/>
          <p14:tracePt t="150293" x="2806700" y="3873500"/>
          <p14:tracePt t="150310" x="2774950" y="3917950"/>
          <p14:tracePt t="150327" x="2749550" y="3956050"/>
          <p14:tracePt t="150344" x="2730500" y="3994150"/>
          <p14:tracePt t="150360" x="2711450" y="4019550"/>
          <p14:tracePt t="150377" x="2692400" y="4044950"/>
          <p14:tracePt t="150393" x="2679700" y="4057650"/>
          <p14:tracePt t="150410" x="2654300" y="4070350"/>
          <p14:tracePt t="150427" x="2635250" y="4102100"/>
          <p14:tracePt t="150444" x="2616200" y="4133850"/>
          <p14:tracePt t="150460" x="2597150" y="4152900"/>
          <p14:tracePt t="150477" x="2584450" y="4171950"/>
          <p14:tracePt t="150494" x="2584450" y="4178300"/>
          <p14:tracePt t="150510" x="2584450" y="4184650"/>
          <p14:tracePt t="150584" x="2578100" y="4184650"/>
          <p14:tracePt t="150606" x="2571750" y="4184650"/>
          <p14:tracePt t="150615" x="2565400" y="4184650"/>
          <p14:tracePt t="150638" x="2559050" y="4191000"/>
          <p14:tracePt t="150655" x="2552700" y="4191000"/>
          <p14:tracePt t="150676" x="2546350" y="4191000"/>
          <p14:tracePt t="150684" x="2540000" y="4191000"/>
          <p14:tracePt t="150708" x="2533650" y="4197350"/>
          <p14:tracePt t="150716" x="2527300" y="4197350"/>
          <p14:tracePt t="150727" x="2520950" y="4197350"/>
          <p14:tracePt t="150743" x="2508250" y="4197350"/>
          <p14:tracePt t="150760" x="2476500" y="4191000"/>
          <p14:tracePt t="150777" x="2438400" y="4184650"/>
          <p14:tracePt t="150793" x="2400300" y="4171950"/>
          <p14:tracePt t="150810" x="2355850" y="4159250"/>
          <p14:tracePt t="150827" x="2343150" y="4152900"/>
          <p14:tracePt t="150843" x="2330450" y="4133850"/>
          <p14:tracePt t="150860" x="2324100" y="4102100"/>
          <p14:tracePt t="150876" x="2311400" y="4057650"/>
          <p14:tracePt t="150893" x="2298700" y="3994150"/>
          <p14:tracePt t="150910" x="2292350" y="3937000"/>
          <p14:tracePt t="150926" x="2266950" y="3803650"/>
          <p14:tracePt t="150943" x="2247900" y="3733800"/>
          <p14:tracePt t="150960" x="2216150" y="3676650"/>
          <p14:tracePt t="150976" x="2190750" y="3638550"/>
          <p14:tracePt t="150993" x="2178050" y="3600450"/>
          <p14:tracePt t="151010" x="2165350" y="3575050"/>
          <p14:tracePt t="151026" x="2165350" y="3549650"/>
          <p14:tracePt t="151043" x="2159000" y="3530600"/>
          <p14:tracePt t="151060" x="2139950" y="3467100"/>
          <p14:tracePt t="151076" x="2127250" y="3454400"/>
          <p14:tracePt t="151093" x="2127250" y="3448050"/>
          <p14:tracePt t="151110" x="2127250" y="3422650"/>
          <p14:tracePt t="151126" x="2139950" y="3397250"/>
          <p14:tracePt t="151145" x="2159000" y="3359150"/>
          <p14:tracePt t="151159" x="2171700" y="3346450"/>
          <p14:tracePt t="151176" x="2203450" y="3327400"/>
          <p14:tracePt t="151193" x="2228850" y="3321050"/>
          <p14:tracePt t="151210" x="2247900" y="3321050"/>
          <p14:tracePt t="151226" x="2260600" y="3321050"/>
          <p14:tracePt t="151260" x="2260600" y="3327400"/>
          <p14:tracePt t="151276" x="2266950" y="3352800"/>
          <p14:tracePt t="151293" x="2279650" y="3429000"/>
          <p14:tracePt t="151310" x="2279650" y="3460750"/>
          <p14:tracePt t="151326" x="2305050" y="3549650"/>
          <p14:tracePt t="151343" x="2317750" y="3581400"/>
          <p14:tracePt t="151360" x="2330450" y="3606800"/>
          <p14:tracePt t="151376" x="2336800" y="3613150"/>
          <p14:tracePt t="151410" x="2336800" y="3619500"/>
          <p14:tracePt t="151512" x="2336800" y="3613150"/>
          <p14:tracePt t="151520" x="2343150" y="3606800"/>
          <p14:tracePt t="151529" x="2349500" y="3594100"/>
          <p14:tracePt t="151545" x="2362200" y="3581400"/>
          <p14:tracePt t="151559" x="2368550" y="3575050"/>
          <p14:tracePt t="151576" x="2406650" y="3543300"/>
          <p14:tracePt t="151593" x="2438400" y="3517900"/>
          <p14:tracePt t="151609" x="2482850" y="3498850"/>
          <p14:tracePt t="151626" x="2501900" y="3492500"/>
          <p14:tracePt t="151643" x="2514600" y="3492500"/>
          <p14:tracePt t="151659" x="2527300" y="3479800"/>
          <p14:tracePt t="151676" x="2533650" y="3479800"/>
          <p14:tracePt t="151716" x="2533650" y="3473450"/>
          <p14:tracePt t="151740" x="2533650" y="3467100"/>
          <p14:tracePt t="151754" x="2533650" y="3460750"/>
          <p14:tracePt t="151763" x="2527300" y="3460750"/>
          <p14:tracePt t="151776" x="2520950" y="3460750"/>
          <p14:tracePt t="151793" x="2514600" y="3454400"/>
          <p14:tracePt t="151810" x="2495550" y="3454400"/>
          <p14:tracePt t="151826" x="2444750" y="3454400"/>
          <p14:tracePt t="151843" x="2432050" y="3454400"/>
          <p14:tracePt t="151859" x="2406650" y="3460750"/>
          <p14:tracePt t="151876" x="2381250" y="3479800"/>
          <p14:tracePt t="151893" x="2343150" y="3492500"/>
          <p14:tracePt t="151909" x="2305050" y="3505200"/>
          <p14:tracePt t="151926" x="2209800" y="3524250"/>
          <p14:tracePt t="151942" x="2133600" y="3524250"/>
          <p14:tracePt t="151959" x="2063750" y="3517900"/>
          <p14:tracePt t="151976" x="1974850" y="3505200"/>
          <p14:tracePt t="151992" x="1854200" y="3486150"/>
          <p14:tracePt t="152009" x="1739900" y="3473450"/>
          <p14:tracePt t="152026" x="1581150" y="3460750"/>
          <p14:tracePt t="152042" x="1447800" y="3448050"/>
          <p14:tracePt t="152059" x="1365250" y="3448050"/>
          <p14:tracePt t="152062" x="1333500" y="3435350"/>
          <p14:tracePt t="152076" x="1250950" y="3416300"/>
          <p14:tracePt t="152092" x="1219200" y="3403600"/>
          <p14:tracePt t="152109" x="1181100" y="3390900"/>
          <p14:tracePt t="152126" x="1136650" y="3378200"/>
          <p14:tracePt t="152142" x="1092200" y="3371850"/>
          <p14:tracePt t="152159" x="1047750" y="3352800"/>
          <p14:tracePt t="152175" x="1009650" y="3340100"/>
          <p14:tracePt t="152192" x="952500" y="3327400"/>
          <p14:tracePt t="152209" x="895350" y="3327400"/>
          <p14:tracePt t="152226" x="869950" y="3321050"/>
          <p14:tracePt t="152242" x="844550" y="3321050"/>
          <p14:tracePt t="152259" x="800100" y="3314700"/>
          <p14:tracePt t="152275" x="762000" y="3308350"/>
          <p14:tracePt t="152292" x="730250" y="3308350"/>
          <p14:tracePt t="152309" x="673100" y="3308350"/>
          <p14:tracePt t="152325" x="635000" y="3314700"/>
          <p14:tracePt t="152342" x="558800" y="3333750"/>
          <p14:tracePt t="152359" x="527050" y="3346450"/>
          <p14:tracePt t="152375" x="482600" y="3359150"/>
          <p14:tracePt t="152392" x="419100" y="3359150"/>
          <p14:tracePt t="152409" x="400050" y="3359150"/>
          <p14:tracePt t="152425" x="374650" y="3359150"/>
          <p14:tracePt t="152442" x="349250" y="3352800"/>
          <p14:tracePt t="152459" x="336550" y="3346450"/>
          <p14:tracePt t="152475" x="330200" y="3340100"/>
          <p14:tracePt t="152520" x="330200" y="3333750"/>
          <p14:tracePt t="152536" x="330200" y="3321050"/>
          <p14:tracePt t="152545" x="330200" y="3314700"/>
          <p14:tracePt t="152558" x="330200" y="3308350"/>
          <p14:tracePt t="152575" x="330200" y="3302000"/>
          <p14:tracePt t="152794" x="323850" y="3302000"/>
          <p14:tracePt t="152803" x="323850" y="3295650"/>
          <p14:tracePt t="152810" x="317500" y="3270250"/>
          <p14:tracePt t="152826" x="311150" y="3213100"/>
          <p14:tracePt t="152842" x="304800" y="3181350"/>
          <p14:tracePt t="152858" x="285750" y="3041650"/>
          <p14:tracePt t="152875" x="273050" y="2952750"/>
          <p14:tracePt t="152892" x="260350" y="2863850"/>
          <p14:tracePt t="152908" x="254000" y="2787650"/>
          <p14:tracePt t="152926" x="254000" y="2609850"/>
          <p14:tracePt t="152942" x="254000" y="2552700"/>
          <p14:tracePt t="152958" x="254000" y="2413000"/>
          <p14:tracePt t="152975" x="260350" y="2336800"/>
          <p14:tracePt t="152992" x="260350" y="2247900"/>
          <p14:tracePt t="153008" x="260350" y="2190750"/>
          <p14:tracePt t="153025" x="260350" y="2133600"/>
          <p14:tracePt t="153042" x="260350" y="2082800"/>
          <p14:tracePt t="153058" x="260350" y="2044700"/>
          <p14:tracePt t="153062" x="260350" y="2025650"/>
          <p14:tracePt t="153075" x="260350" y="2006600"/>
          <p14:tracePt t="153092" x="260350" y="1974850"/>
          <p14:tracePt t="153108" x="260350" y="1968500"/>
          <p14:tracePt t="153169" x="241300" y="1981200"/>
          <p14:tracePt t="153177" x="234950" y="2025650"/>
          <p14:tracePt t="153184" x="222250" y="2057400"/>
          <p14:tracePt t="153193" x="209550" y="2127250"/>
          <p14:tracePt t="153208" x="190500" y="2235200"/>
          <p14:tracePt t="153225" x="165100" y="2374900"/>
          <p14:tracePt t="153241" x="146050" y="2520950"/>
          <p14:tracePt t="153258" x="127000" y="2673350"/>
          <p14:tracePt t="153275" x="127000" y="2806700"/>
          <p14:tracePt t="153291" x="133350" y="2927350"/>
          <p14:tracePt t="153308" x="133350" y="2978150"/>
          <p14:tracePt t="153325" x="139700" y="3016250"/>
          <p14:tracePt t="153341" x="152400" y="3035300"/>
          <p14:tracePt t="153412" x="152400" y="3009900"/>
          <p14:tracePt t="153418" x="152400" y="2965450"/>
          <p14:tracePt t="153426" x="152400" y="2908300"/>
          <p14:tracePt t="153442" x="158750" y="2851150"/>
          <p14:tracePt t="153458" x="171450" y="2686050"/>
          <p14:tracePt t="153474" x="171450" y="2590800"/>
          <p14:tracePt t="153491" x="190500" y="2482850"/>
          <p14:tracePt t="153508" x="209550" y="2362200"/>
          <p14:tracePt t="153524" x="209550" y="2216150"/>
          <p14:tracePt t="153541" x="215900" y="2063750"/>
          <p14:tracePt t="153558" x="215900" y="1949450"/>
          <p14:tracePt t="153562" x="228600" y="1885950"/>
          <p14:tracePt t="153574" x="234950" y="1847850"/>
          <p14:tracePt t="153591" x="254000" y="1752600"/>
          <p14:tracePt t="153608" x="254000" y="1739900"/>
          <p14:tracePt t="153624" x="260350" y="1720850"/>
          <p14:tracePt t="153641" x="266700" y="1708150"/>
          <p14:tracePt t="153674" x="266700" y="1695450"/>
          <p14:tracePt t="153691" x="273050" y="1689100"/>
          <p14:tracePt t="153724" x="285750" y="1663700"/>
          <p14:tracePt t="153741" x="292100" y="1631950"/>
          <p14:tracePt t="153758" x="298450" y="1600200"/>
          <p14:tracePt t="153774" x="311150" y="1568450"/>
          <p14:tracePt t="153791" x="323850" y="1543050"/>
          <p14:tracePt t="153808" x="330200" y="1530350"/>
          <p14:tracePt t="153824" x="336550" y="1524000"/>
          <p14:tracePt t="153841" x="336550" y="1517650"/>
          <p14:tracePt t="153905" x="336550" y="1524000"/>
          <p14:tracePt t="153912" x="336550" y="1536700"/>
          <p14:tracePt t="153918" x="336550" y="1549400"/>
          <p14:tracePt t="153927" x="336550" y="1562100"/>
          <p14:tracePt t="153941" x="330200" y="1574800"/>
          <p14:tracePt t="153957" x="330200" y="1606550"/>
          <p14:tracePt t="153974" x="330200" y="1631950"/>
          <p14:tracePt t="153991" x="330200" y="1651000"/>
          <p14:tracePt t="154007" x="336550" y="1676400"/>
          <p14:tracePt t="154024" x="336550" y="1682750"/>
          <p14:tracePt t="154041" x="349250" y="1682750"/>
          <p14:tracePt t="154057" x="355600" y="1695450"/>
          <p14:tracePt t="154061" x="361950" y="1695450"/>
          <p14:tracePt t="154122" x="361950" y="1682750"/>
          <p14:tracePt t="154130" x="361950" y="1676400"/>
          <p14:tracePt t="154141" x="361950" y="1657350"/>
          <p14:tracePt t="154157" x="336550" y="1625600"/>
          <p14:tracePt t="154174" x="304800" y="1593850"/>
          <p14:tracePt t="154191" x="273050" y="1568450"/>
          <p14:tracePt t="154208" x="234950" y="1549400"/>
          <p14:tracePt t="154224" x="190500" y="1543050"/>
          <p14:tracePt t="154287" x="196850" y="1543050"/>
          <p14:tracePt t="154302" x="222250" y="1543050"/>
          <p14:tracePt t="154311" x="228600" y="1543050"/>
          <p14:tracePt t="154318" x="247650" y="1549400"/>
          <p14:tracePt t="154327" x="266700" y="1549400"/>
          <p14:tracePt t="154340" x="311150" y="1549400"/>
          <p14:tracePt t="154357" x="355600" y="1536700"/>
          <p14:tracePt t="154374" x="381000" y="1530350"/>
          <p14:tracePt t="154412" x="381000" y="1517650"/>
          <p14:tracePt t="154427" x="368300" y="1511300"/>
          <p14:tracePt t="154440" x="361950" y="1511300"/>
          <p14:tracePt t="154457" x="342900" y="1511300"/>
          <p14:tracePt t="154474" x="336550" y="1504950"/>
          <p14:tracePt t="154490" x="330200" y="1504950"/>
          <p14:tracePt t="154536" x="342900" y="1504950"/>
          <p14:tracePt t="154554" x="349250" y="1504950"/>
          <p14:tracePt t="154561" x="361950" y="1504950"/>
          <p14:tracePt t="154574" x="361950" y="1492250"/>
          <p14:tracePt t="154590" x="387350" y="1479550"/>
          <p14:tracePt t="154639" x="381000" y="1479550"/>
          <p14:tracePt t="154646" x="361950" y="1479550"/>
          <p14:tracePt t="154657" x="342900" y="1479550"/>
          <p14:tracePt t="154674" x="323850" y="1485900"/>
          <p14:tracePt t="154690" x="311150" y="1498600"/>
          <p14:tracePt t="154732" x="317500" y="1498600"/>
          <p14:tracePt t="154741" x="336550" y="1498600"/>
          <p14:tracePt t="154757" x="361950" y="1479550"/>
          <p14:tracePt t="154773" x="381000" y="1460500"/>
          <p14:tracePt t="154790" x="381000" y="1454150"/>
          <p14:tracePt t="154807" x="381000" y="1447800"/>
          <p14:tracePt t="154823" x="374650" y="1435100"/>
          <p14:tracePt t="154840" x="355600" y="1435100"/>
          <p14:tracePt t="154857" x="323850" y="1447800"/>
          <p14:tracePt t="154873" x="304800" y="1479550"/>
          <p14:tracePt t="154890" x="298450" y="1511300"/>
          <p14:tracePt t="154907" x="298450" y="1536700"/>
          <p14:tracePt t="154923" x="323850" y="1568450"/>
          <p14:tracePt t="154940" x="355600" y="1593850"/>
          <p14:tracePt t="154957" x="374650" y="1593850"/>
          <p14:tracePt t="154973" x="400050" y="1593850"/>
          <p14:tracePt t="154990" x="406400" y="1587500"/>
          <p14:tracePt t="155023" x="406400" y="1581150"/>
          <p14:tracePt t="155040" x="374650" y="1574800"/>
          <p14:tracePt t="155057" x="336550" y="1574800"/>
          <p14:tracePt t="155060" x="317500" y="1574800"/>
          <p14:tracePt t="155073" x="298450" y="1581150"/>
          <p14:tracePt t="155090" x="209550" y="1644650"/>
          <p14:tracePt t="155106" x="152400" y="1714500"/>
          <p14:tracePt t="155123" x="107950" y="1790700"/>
          <p14:tracePt t="155139" x="82550" y="1911350"/>
          <p14:tracePt t="155156" x="69850" y="2051050"/>
          <p14:tracePt t="155173" x="76200" y="2178050"/>
          <p14:tracePt t="155189" x="101600" y="2317750"/>
          <p14:tracePt t="155206" x="139700" y="2463800"/>
          <p14:tracePt t="155223" x="158750" y="2609850"/>
          <p14:tracePt t="155239" x="203200" y="2806700"/>
          <p14:tracePt t="155256" x="234950" y="2921000"/>
          <p14:tracePt t="155273" x="260350" y="3035300"/>
          <p14:tracePt t="155290" x="292100" y="3098800"/>
          <p14:tracePt t="155306" x="317500" y="3155950"/>
          <p14:tracePt t="155323" x="349250" y="3206750"/>
          <p14:tracePt t="155339" x="374650" y="3251200"/>
          <p14:tracePt t="155356" x="393700" y="3295650"/>
          <p14:tracePt t="155373" x="400050" y="3333750"/>
          <p14:tracePt t="155389" x="412750" y="3359150"/>
          <p14:tracePt t="155406" x="425450" y="3371850"/>
          <p14:tracePt t="155423" x="444500" y="3390900"/>
          <p14:tracePt t="155440" x="457200" y="3409950"/>
          <p14:tracePt t="155456" x="463550" y="3422650"/>
          <p14:tracePt t="155473" x="482600" y="3435350"/>
          <p14:tracePt t="155489" x="501650" y="3467100"/>
          <p14:tracePt t="155506" x="552450" y="3517900"/>
          <p14:tracePt t="155523" x="571500" y="3536950"/>
          <p14:tracePt t="155539" x="596900" y="3556000"/>
          <p14:tracePt t="155556" x="609600" y="3562350"/>
          <p14:tracePt t="155614" x="603250" y="3562350"/>
          <p14:tracePt t="155654" x="596900" y="3562350"/>
          <p14:tracePt t="155724" x="603250" y="3568700"/>
          <p14:tracePt t="155732" x="609600" y="3568700"/>
          <p14:tracePt t="155748" x="615950" y="3568700"/>
          <p14:tracePt t="155770" x="622300" y="3568700"/>
          <p14:tracePt t="155778" x="622300" y="3562350"/>
          <p14:tracePt t="155789" x="622300" y="3556000"/>
          <p14:tracePt t="155806" x="622300" y="3536950"/>
          <p14:tracePt t="155823" x="603250" y="3498850"/>
          <p14:tracePt t="155839" x="571500" y="3460750"/>
          <p14:tracePt t="155856" x="514350" y="3429000"/>
          <p14:tracePt t="155873" x="488950" y="3422650"/>
          <p14:tracePt t="155889" x="469900" y="3422650"/>
          <p14:tracePt t="155906" x="457200" y="3422650"/>
          <p14:tracePt t="155960" x="463550" y="3422650"/>
          <p14:tracePt t="155966" x="476250" y="3422650"/>
          <p14:tracePt t="155975" x="476250" y="3429000"/>
          <p14:tracePt t="155989" x="488950" y="3429000"/>
          <p14:tracePt t="156006" x="527050" y="3435350"/>
          <p14:tracePt t="156022" x="558800" y="3441700"/>
          <p14:tracePt t="156039" x="565150" y="3441700"/>
          <p14:tracePt t="156155" x="546100" y="3435350"/>
          <p14:tracePt t="156162" x="539750" y="3435350"/>
          <p14:tracePt t="156172" x="527050" y="3429000"/>
          <p14:tracePt t="156189" x="508000" y="3422650"/>
          <p14:tracePt t="156205" x="482600" y="3422650"/>
          <p14:tracePt t="156239" x="476250" y="3422650"/>
          <p14:tracePt t="156270" x="488950" y="3422650"/>
          <p14:tracePt t="156279" x="495300" y="3429000"/>
          <p14:tracePt t="156289" x="508000" y="3435350"/>
          <p14:tracePt t="156305" x="558800" y="3448050"/>
          <p14:tracePt t="156322" x="603250" y="3454400"/>
          <p14:tracePt t="156339" x="673100" y="3454400"/>
          <p14:tracePt t="156356" x="692150" y="3454400"/>
          <p14:tracePt t="156372" x="704850" y="3454400"/>
          <p14:tracePt t="156482" x="698500" y="3454400"/>
          <p14:tracePt t="156496" x="679450" y="3454400"/>
          <p14:tracePt t="156504" x="673100" y="3454400"/>
          <p14:tracePt t="156512" x="654050" y="3454400"/>
          <p14:tracePt t="156522" x="635000" y="3454400"/>
          <p14:tracePt t="156539" x="596900" y="3448050"/>
          <p14:tracePt t="156555" x="565150" y="3448050"/>
          <p14:tracePt t="156572" x="546100" y="3441700"/>
          <p14:tracePt t="156589" x="533400" y="3441700"/>
          <p14:tracePt t="156605" x="527050" y="3441700"/>
          <p14:tracePt t="156746" x="527050" y="3435350"/>
          <p14:tracePt t="156778" x="520700" y="3435350"/>
          <p14:tracePt t="156864" x="533400" y="3435350"/>
          <p14:tracePt t="156873" x="546100" y="3448050"/>
          <p14:tracePt t="156880" x="565150" y="3448050"/>
          <p14:tracePt t="156888" x="571500" y="3448050"/>
          <p14:tracePt t="156905" x="596900" y="3448050"/>
          <p14:tracePt t="156922" x="603250" y="3448050"/>
          <p14:tracePt t="156960" x="596900" y="3441700"/>
          <p14:tracePt t="156972" x="590550" y="3435350"/>
          <p14:tracePt t="156988" x="508000" y="3416300"/>
          <p14:tracePt t="157005" x="482600" y="3409950"/>
          <p14:tracePt t="157022" x="469900" y="3409950"/>
          <p14:tracePt t="157082" x="476250" y="3409950"/>
          <p14:tracePt t="157099" x="488950" y="3409950"/>
          <p14:tracePt t="157123" x="495300" y="3409950"/>
          <p14:tracePt t="157184" x="482600" y="3409950"/>
          <p14:tracePt t="157200" x="476250" y="3409950"/>
          <p14:tracePt t="157209" x="463550" y="3409950"/>
          <p14:tracePt t="157216" x="450850" y="3409950"/>
          <p14:tracePt t="157225" x="444500" y="3409950"/>
          <p14:tracePt t="157238" x="431800" y="3409950"/>
          <p14:tracePt t="157255" x="425450" y="3409950"/>
          <p14:tracePt t="157303" x="425450" y="3416300"/>
          <p14:tracePt t="157310" x="431800" y="3416300"/>
          <p14:tracePt t="157321" x="438150" y="3416300"/>
          <p14:tracePt t="157338" x="463550" y="3416300"/>
          <p14:tracePt t="157355" x="476250" y="3422650"/>
          <p14:tracePt t="157371" x="482600" y="3422650"/>
          <p14:tracePt t="157426" x="476250" y="3422650"/>
          <p14:tracePt t="157443" x="469900" y="3422650"/>
          <p14:tracePt t="157450" x="450850" y="3416300"/>
          <p14:tracePt t="157459" x="444500" y="3416300"/>
          <p14:tracePt t="157471" x="438150" y="3409950"/>
          <p14:tracePt t="157488" x="425450" y="3409950"/>
          <p14:tracePt t="157505" x="419100" y="3409950"/>
          <p14:tracePt t="157568" x="419100" y="3416300"/>
          <p14:tracePt t="157582" x="425450" y="3422650"/>
          <p14:tracePt t="157591" x="431800" y="3422650"/>
          <p14:tracePt t="157598" x="438150" y="3429000"/>
          <p14:tracePt t="157614" x="444500" y="3435350"/>
          <p14:tracePt t="157623" x="450850" y="3435350"/>
          <p14:tracePt t="158098" x="444500" y="3435350"/>
          <p14:tracePt t="158106" x="438150" y="3441700"/>
          <p14:tracePt t="158114" x="431800" y="3441700"/>
          <p14:tracePt t="158122" x="425450" y="3441700"/>
          <p14:tracePt t="158137" x="412750" y="3441700"/>
          <p14:tracePt t="158154" x="387350" y="3441700"/>
          <p14:tracePt t="158171" x="368300" y="3441700"/>
          <p14:tracePt t="158187" x="349250" y="3441700"/>
          <p14:tracePt t="158204" x="336550" y="3441700"/>
          <p14:tracePt t="158237" x="323850" y="3454400"/>
          <p14:tracePt t="158254" x="323850" y="3473450"/>
          <p14:tracePt t="158271" x="323850" y="3479800"/>
          <p14:tracePt t="158287" x="323850" y="3486150"/>
          <p14:tracePt t="158304" x="323850" y="3492500"/>
          <p14:tracePt t="158337" x="342900" y="3498850"/>
          <p14:tracePt t="158354" x="349250" y="3498850"/>
          <p14:tracePt t="158370" x="355600" y="3505200"/>
          <p14:tracePt t="158388" x="393700" y="3505200"/>
          <p14:tracePt t="158404" x="412750" y="3505200"/>
          <p14:tracePt t="158420" x="431800" y="3505200"/>
          <p14:tracePt t="158437" x="444500" y="3505200"/>
          <p14:tracePt t="158454" x="457200" y="3505200"/>
          <p14:tracePt t="158470" x="469900" y="3505200"/>
          <p14:tracePt t="158487" x="495300" y="3505200"/>
          <p14:tracePt t="158504" x="527050" y="3505200"/>
          <p14:tracePt t="158520" x="552450" y="3505200"/>
          <p14:tracePt t="158537" x="565150" y="3511550"/>
          <p14:tracePt t="158554" x="590550" y="3517900"/>
          <p14:tracePt t="158570" x="609600" y="3524250"/>
          <p14:tracePt t="158587" x="641350" y="3524250"/>
          <p14:tracePt t="158604" x="679450" y="3530600"/>
          <p14:tracePt t="158620" x="698500" y="3530600"/>
          <p14:tracePt t="158637" x="717550" y="3530600"/>
          <p14:tracePt t="158700" x="723900" y="3530600"/>
          <p14:tracePt t="159029" x="723900" y="3524250"/>
          <p14:tracePt t="159082" x="723900" y="3517900"/>
          <p14:tracePt t="159107" x="717550" y="3517900"/>
          <p14:tracePt t="159114" x="717550" y="3511550"/>
          <p14:tracePt t="159130" x="711200" y="3511550"/>
          <p14:tracePt t="159139" x="704850" y="3505200"/>
          <p14:tracePt t="159155" x="704850" y="3498850"/>
          <p14:tracePt t="159170" x="692150" y="3492500"/>
          <p14:tracePt t="159186" x="685800" y="3486150"/>
          <p14:tracePt t="159203" x="666750" y="3473450"/>
          <p14:tracePt t="159220" x="660400" y="3473450"/>
          <p14:tracePt t="159236" x="654050" y="3473450"/>
          <p14:tracePt t="159278" x="666750" y="3473450"/>
          <p14:tracePt t="159286" x="679450" y="3473450"/>
          <p14:tracePt t="159303" x="711200" y="3486150"/>
          <p14:tracePt t="159320" x="812800" y="3498850"/>
          <p14:tracePt t="159336" x="958850" y="3524250"/>
          <p14:tracePt t="159353" x="1181100" y="3543300"/>
          <p14:tracePt t="159370" x="1346200" y="3543300"/>
          <p14:tracePt t="159386" x="1492250" y="3524250"/>
          <p14:tracePt t="159403" x="1727200" y="3524250"/>
          <p14:tracePt t="159419" x="1828800" y="3524250"/>
          <p14:tracePt t="159436" x="1949450" y="3517900"/>
          <p14:tracePt t="159453" x="2012950" y="3517900"/>
          <p14:tracePt t="159470" x="2108200" y="3524250"/>
          <p14:tracePt t="159486" x="2184400" y="3549650"/>
          <p14:tracePt t="159503" x="2266950" y="3568700"/>
          <p14:tracePt t="159519" x="2336800" y="3575050"/>
          <p14:tracePt t="159536" x="2381250" y="3575050"/>
          <p14:tracePt t="159553" x="2406650" y="3575050"/>
          <p14:tracePt t="159570" x="2425700" y="3600450"/>
          <p14:tracePt t="159586" x="2470150" y="3632200"/>
          <p14:tracePt t="159603" x="2520950" y="3657600"/>
          <p14:tracePt t="159619" x="2597150" y="3670300"/>
          <p14:tracePt t="159636" x="2647950" y="3676650"/>
          <p14:tracePt t="159653" x="2673350" y="3689350"/>
          <p14:tracePt t="159669" x="2717800" y="3702050"/>
          <p14:tracePt t="159686" x="2736850" y="3708400"/>
          <p14:tracePt t="159703" x="2787650" y="3714750"/>
          <p14:tracePt t="159719" x="2832100" y="3714750"/>
          <p14:tracePt t="159736" x="2838450" y="3714750"/>
          <p14:tracePt t="159753" x="2838450" y="3708400"/>
          <p14:tracePt t="159769" x="2813050" y="3663950"/>
          <p14:tracePt t="159786" x="2755900" y="3619500"/>
          <p14:tracePt t="159803" x="2736850" y="3619500"/>
          <p14:tracePt t="159819" x="2730500" y="3619500"/>
          <p14:tracePt t="159889" x="2736850" y="3619500"/>
          <p14:tracePt t="159904" x="2743200" y="3625850"/>
          <p14:tracePt t="159910" x="2755900" y="3632200"/>
          <p14:tracePt t="159919" x="2768600" y="3638550"/>
          <p14:tracePt t="159936" x="2825750" y="3657600"/>
          <p14:tracePt t="159953" x="2863850" y="3663950"/>
          <p14:tracePt t="159969" x="2889250" y="3663950"/>
          <p14:tracePt t="160012" x="2882900" y="3657600"/>
          <p14:tracePt t="160020" x="2857500" y="3651250"/>
          <p14:tracePt t="160036" x="2819400" y="3644900"/>
          <p14:tracePt t="160053" x="2781300" y="3644900"/>
          <p14:tracePt t="160069" x="2768600" y="3644900"/>
          <p14:tracePt t="160107" x="2768600" y="3657600"/>
          <p14:tracePt t="160114" x="2774950" y="3657600"/>
          <p14:tracePt t="160123" x="2787650" y="3663950"/>
          <p14:tracePt t="160136" x="2800350" y="3670300"/>
          <p14:tracePt t="160152" x="2819400" y="3670300"/>
          <p14:tracePt t="160169" x="2870200" y="3676650"/>
          <p14:tracePt t="160302" x="2863850" y="3676650"/>
          <p14:tracePt t="160310" x="2863850" y="3683000"/>
          <p14:tracePt t="160319" x="2863850" y="3689350"/>
          <p14:tracePt t="160336" x="2863850" y="3702050"/>
          <p14:tracePt t="160352" x="2876550" y="3721100"/>
          <p14:tracePt t="160369" x="2895600" y="3746500"/>
          <p14:tracePt t="160385" x="2914650" y="3752850"/>
          <p14:tracePt t="160402" x="2946400" y="3765550"/>
          <p14:tracePt t="160419" x="2984500" y="3771900"/>
          <p14:tracePt t="160435" x="3016250" y="3778250"/>
          <p14:tracePt t="160452" x="3041650" y="3778250"/>
          <p14:tracePt t="160469" x="3060700" y="3784600"/>
          <p14:tracePt t="160485" x="3067050" y="3784600"/>
          <p14:tracePt t="160544" x="3067050" y="3790950"/>
          <p14:tracePt t="160584" x="3073400" y="3797300"/>
          <p14:tracePt t="160590" x="3086100" y="3797300"/>
          <p14:tracePt t="160602" x="3092450" y="3803650"/>
          <p14:tracePt t="160619" x="3098800" y="3803650"/>
          <p14:tracePt t="160635" x="3111500" y="3810000"/>
          <p14:tracePt t="160652" x="3117850" y="3810000"/>
          <p14:tracePt t="160669" x="3124200" y="3810000"/>
          <p14:tracePt t="160934" x="3117850" y="3816350"/>
          <p14:tracePt t="160950" x="3111500" y="3816350"/>
          <p14:tracePt t="160966" x="3105150" y="3816350"/>
          <p14:tracePt t="160974" x="3105150" y="3822700"/>
          <p14:tracePt t="161045" x="3098800" y="3822700"/>
          <p14:tracePt t="161060" x="3092450" y="3822700"/>
          <p14:tracePt t="161082" x="3086100" y="3822700"/>
          <p14:tracePt t="161098" x="3079750" y="3822700"/>
          <p14:tracePt t="161176" x="3073400" y="3822700"/>
          <p14:tracePt t="161278" x="3067050" y="3822700"/>
          <p14:tracePt t="161622" x="3060700" y="3822700"/>
          <p14:tracePt t="161639" x="3054350" y="3822700"/>
          <p14:tracePt t="161646" x="3048000" y="3822700"/>
          <p14:tracePt t="161655" x="3041650" y="3822700"/>
          <p14:tracePt t="161668" x="3035300" y="3822700"/>
          <p14:tracePt t="161684" x="3016250" y="3797300"/>
          <p14:tracePt t="161701" x="2984500" y="3778250"/>
          <p14:tracePt t="161718" x="2978150" y="3771900"/>
          <p14:tracePt t="161734" x="2952750" y="3752850"/>
          <p14:tracePt t="161751" x="2940050" y="3746500"/>
          <p14:tracePt t="161768" x="2933700" y="3740150"/>
          <p14:tracePt t="161784" x="2927350" y="3740150"/>
          <p14:tracePt t="161802" x="2921000" y="3740150"/>
          <p14:tracePt t="161818" x="2914650" y="3733800"/>
          <p14:tracePt t="161834" x="2901950" y="3733800"/>
          <p14:tracePt t="161851" x="2882900" y="3727450"/>
          <p14:tracePt t="161868" x="2876550" y="3727450"/>
          <p14:tracePt t="161884" x="2863850" y="3727450"/>
          <p14:tracePt t="161917" x="2857500" y="3727450"/>
          <p14:tracePt t="161950" x="2857500" y="3721100"/>
          <p14:tracePt t="161959" x="2851150" y="3714750"/>
          <p14:tracePt t="161967" x="2825750" y="3708400"/>
          <p14:tracePt t="161984" x="2787650" y="3695700"/>
          <p14:tracePt t="162001" x="2768600" y="3689350"/>
          <p14:tracePt t="162017" x="2762250" y="3683000"/>
          <p14:tracePt t="162034" x="2743200" y="3670300"/>
          <p14:tracePt t="162051" x="2717800" y="3663950"/>
          <p14:tracePt t="162054" x="2717800" y="3651250"/>
          <p14:tracePt t="162067" x="2705100" y="3644900"/>
          <p14:tracePt t="162084" x="2660650" y="3632200"/>
          <p14:tracePt t="162101" x="2641600" y="3625850"/>
          <p14:tracePt t="162117" x="2609850" y="3625850"/>
          <p14:tracePt t="162134" x="2590800" y="3619500"/>
          <p14:tracePt t="162151" x="2578100" y="3613150"/>
          <p14:tracePt t="162184" x="2552700" y="3613150"/>
          <p14:tracePt t="162201" x="2520950" y="3606800"/>
          <p14:tracePt t="162217" x="2495550" y="3600450"/>
          <p14:tracePt t="162234" x="2470150" y="3600450"/>
          <p14:tracePt t="162251" x="2444750" y="3594100"/>
          <p14:tracePt t="162267" x="2419350" y="3587750"/>
          <p14:tracePt t="162284" x="2406650" y="3587750"/>
          <p14:tracePt t="162301" x="2393950" y="3575050"/>
          <p14:tracePt t="162317" x="2387600" y="3575050"/>
          <p14:tracePt t="162334" x="2381250" y="3575050"/>
          <p14:tracePt t="162351" x="2374900" y="3568700"/>
          <p14:tracePt t="162373" x="2368550" y="3568700"/>
          <p14:tracePt t="162388" x="2362200" y="3562350"/>
          <p14:tracePt t="162405" x="2349500" y="3556000"/>
          <p14:tracePt t="162426" x="2343150" y="3556000"/>
          <p14:tracePt t="162434" x="2330450" y="3549650"/>
          <p14:tracePt t="162450" x="2324100" y="3549650"/>
          <p14:tracePt t="162467" x="2311400" y="3549650"/>
          <p14:tracePt t="162484" x="2305050" y="3549650"/>
          <p14:tracePt t="162500" x="2298700" y="3549650"/>
          <p14:tracePt t="162534" x="2292350" y="3549650"/>
          <p14:tracePt t="162550" x="2286000" y="3549650"/>
          <p14:tracePt t="162647" x="2279650" y="3549650"/>
          <p14:tracePt t="162677" x="2279650" y="3556000"/>
          <p14:tracePt t="162738" x="2279650" y="3562350"/>
          <p14:tracePt t="162786" x="2279650" y="3568700"/>
          <p14:tracePt t="162974" x="2286000" y="3568700"/>
          <p14:tracePt t="163053" x="2292350" y="3568700"/>
          <p14:tracePt t="163060" x="2292350" y="3575050"/>
          <p14:tracePt t="163090" x="2298700" y="3575050"/>
          <p14:tracePt t="163185" x="2305050" y="3575050"/>
          <p14:tracePt t="163622" x="2311400" y="3575050"/>
          <p14:tracePt t="163638" x="2317750" y="3575050"/>
          <p14:tracePt t="163663" x="2330450" y="3575050"/>
          <p14:tracePt t="163669" x="2330450" y="3581400"/>
          <p14:tracePt t="163676" x="2336800" y="3581400"/>
          <p14:tracePt t="163692" x="2343150" y="3581400"/>
          <p14:tracePt t="163701" x="2349500" y="3581400"/>
          <p14:tracePt t="163716" x="2355850" y="3581400"/>
          <p14:tracePt t="163733" x="2374900" y="3587750"/>
          <p14:tracePt t="163749" x="2381250" y="3587750"/>
          <p14:tracePt t="163766" x="2387600" y="3594100"/>
          <p14:tracePt t="163783" x="2400300" y="3594100"/>
          <p14:tracePt t="163799" x="2413000" y="3600450"/>
          <p14:tracePt t="163816" x="2432050" y="3613150"/>
          <p14:tracePt t="163833" x="2451100" y="3619500"/>
          <p14:tracePt t="163849" x="2463800" y="3619500"/>
          <p14:tracePt t="163866" x="2476500" y="3625850"/>
          <p14:tracePt t="163899" x="2482850" y="3625850"/>
          <p14:tracePt t="164724" x="2495550" y="3625850"/>
          <p14:tracePt t="164730" x="2514600" y="3625850"/>
          <p14:tracePt t="164741" x="2540000" y="3625850"/>
          <p14:tracePt t="164749" x="2552700" y="3625850"/>
          <p14:tracePt t="164765" x="2603500" y="3625850"/>
          <p14:tracePt t="164782" x="2635250" y="3625850"/>
          <p14:tracePt t="164798" x="2686050" y="3625850"/>
          <p14:tracePt t="164815" x="2736850" y="3625850"/>
          <p14:tracePt t="164832" x="2781300" y="3625850"/>
          <p14:tracePt t="164849" x="2806700" y="3625850"/>
          <p14:tracePt t="164865" x="2813050" y="3619500"/>
          <p14:tracePt t="164882" x="2825750" y="3619500"/>
          <p14:tracePt t="164926" x="2825750" y="3613150"/>
          <p14:tracePt t="164935" x="2832100" y="3613150"/>
          <p14:tracePt t="164948" x="2838450" y="3613150"/>
          <p14:tracePt t="164966" x="2838450" y="3606800"/>
          <p14:tracePt t="164981" x="2844800" y="3606800"/>
          <p14:tracePt t="164998" x="2851150" y="3594100"/>
          <p14:tracePt t="165036" x="2857500" y="3594100"/>
          <p14:tracePt t="165048" x="2863850" y="3594100"/>
          <p14:tracePt t="165065" x="2863850" y="3587750"/>
          <p14:tracePt t="165082" x="2870200" y="3587750"/>
          <p14:tracePt t="165098" x="2876550" y="3581400"/>
          <p14:tracePt t="165115" x="2889250" y="3575050"/>
          <p14:tracePt t="165132" x="2895600" y="3575050"/>
          <p14:tracePt t="165148" x="2908300" y="3568700"/>
          <p14:tracePt t="165185" x="2914650" y="3568700"/>
          <p14:tracePt t="165198" x="2914650" y="3562350"/>
          <p14:tracePt t="165216" x="2921000" y="3562350"/>
          <p14:tracePt t="165233" x="2921000" y="3556000"/>
          <p14:tracePt t="165248" x="2933700" y="3556000"/>
          <p14:tracePt t="165265" x="2946400" y="3549650"/>
          <p14:tracePt t="165281" x="2959100" y="3549650"/>
          <p14:tracePt t="165298" x="2971800" y="3543300"/>
          <p14:tracePt t="165332" x="2978150" y="3536950"/>
          <p14:tracePt t="165348" x="2978150" y="3530600"/>
          <p14:tracePt t="165365" x="3003550" y="3517900"/>
          <p14:tracePt t="165381" x="3022600" y="3498850"/>
          <p14:tracePt t="165398" x="3028950" y="3473450"/>
          <p14:tracePt t="165415" x="3041650" y="3448050"/>
          <p14:tracePt t="165431" x="3054350" y="3422650"/>
          <p14:tracePt t="165448" x="3054350" y="3409950"/>
          <p14:tracePt t="165465" x="3060700" y="3384550"/>
          <p14:tracePt t="165481" x="3067050" y="3352800"/>
          <p14:tracePt t="165498" x="3067050" y="3327400"/>
          <p14:tracePt t="165515" x="3067050" y="3314700"/>
          <p14:tracePt t="165531" x="3067050" y="3308350"/>
          <p14:tracePt t="165548" x="3060700" y="3295650"/>
          <p14:tracePt t="165565" x="3060700" y="3282950"/>
          <p14:tracePt t="165568" x="3054350" y="3270250"/>
          <p14:tracePt t="165582" x="3054350" y="3263900"/>
          <p14:tracePt t="165598" x="3041650" y="3238500"/>
          <p14:tracePt t="165614" x="3035300" y="3225800"/>
          <p14:tracePt t="165631" x="3022600" y="3194050"/>
          <p14:tracePt t="165648" x="2990850" y="3175000"/>
          <p14:tracePt t="165665" x="2971800" y="3162300"/>
          <p14:tracePt t="165681" x="2952750" y="3149600"/>
          <p14:tracePt t="165698" x="2933700" y="3130550"/>
          <p14:tracePt t="165714" x="2921000" y="3124200"/>
          <p14:tracePt t="165731" x="2901950" y="3098800"/>
          <p14:tracePt t="165748" x="2889250" y="3092450"/>
          <p14:tracePt t="165764" x="2870200" y="3073400"/>
          <p14:tracePt t="165781" x="2863850" y="3067050"/>
          <p14:tracePt t="165798" x="2851150" y="3060700"/>
          <p14:tracePt t="165814" x="2844800" y="3054350"/>
          <p14:tracePt t="165831" x="2838450" y="3054350"/>
          <p14:tracePt t="165864" x="2832100" y="3048000"/>
          <p14:tracePt t="165898" x="2825750" y="3048000"/>
          <p14:tracePt t="165914" x="2825750" y="3041650"/>
          <p14:tracePt t="165931" x="2819400" y="3035300"/>
          <p14:tracePt t="165964" x="2806700" y="3035300"/>
          <p14:tracePt t="165981" x="2800350" y="3035300"/>
          <p14:tracePt t="165998" x="2787650" y="3028950"/>
          <p14:tracePt t="166014" x="2781300" y="3022600"/>
          <p14:tracePt t="166031" x="2768600" y="3016250"/>
          <p14:tracePt t="166048" x="2762250" y="3016250"/>
          <p14:tracePt t="166233" x="2762250" y="3009900"/>
          <p14:tracePt t="166238" x="2768600" y="3009900"/>
          <p14:tracePt t="166247" x="2774950" y="2997200"/>
          <p14:tracePt t="166264" x="2794000" y="2984500"/>
          <p14:tracePt t="166281" x="2825750" y="2971800"/>
          <p14:tracePt t="166297" x="2851150" y="2952750"/>
          <p14:tracePt t="166314" x="2876550" y="2946400"/>
          <p14:tracePt t="166331" x="2889250" y="2940050"/>
          <p14:tracePt t="166700" x="2882900" y="2933700"/>
          <p14:tracePt t="166717" x="2882900" y="2927350"/>
          <p14:tracePt t="166724" x="2876550" y="2927350"/>
          <p14:tracePt t="166746" x="2870200" y="2927350"/>
          <p14:tracePt t="166840" x="2876550" y="2927350"/>
          <p14:tracePt t="166849" x="2882900" y="2927350"/>
          <p14:tracePt t="166856" x="2895600" y="2933700"/>
          <p14:tracePt t="166865" x="2914650" y="2933700"/>
          <p14:tracePt t="166880" x="2965450" y="2940050"/>
          <p14:tracePt t="166897" x="3003550" y="2946400"/>
          <p14:tracePt t="166913" x="3028950" y="2946400"/>
          <p14:tracePt t="166930" x="3073400" y="2959100"/>
          <p14:tracePt t="166947" x="3098800" y="2965450"/>
          <p14:tracePt t="166963" x="3105150" y="2965450"/>
          <p14:tracePt t="167217" x="3098800" y="2965450"/>
          <p14:tracePt t="167686" x="3092450" y="2965450"/>
          <p14:tracePt t="167708" x="3086100" y="2959100"/>
          <p14:tracePt t="167717" x="3079750" y="2959100"/>
          <p14:tracePt t="167724" x="3067050" y="2946400"/>
          <p14:tracePt t="167733" x="3060700" y="2940050"/>
          <p14:tracePt t="167746" x="3048000" y="2927350"/>
          <p14:tracePt t="167763" x="3022600" y="2889250"/>
          <p14:tracePt t="167779" x="3003550" y="2863850"/>
          <p14:tracePt t="167796" x="2984500" y="2838450"/>
          <p14:tracePt t="167813" x="2984500" y="2832100"/>
          <p14:tracePt t="167829" x="2971800" y="2813050"/>
          <p14:tracePt t="167846" x="2959100" y="2800350"/>
          <p14:tracePt t="167862" x="2946400" y="2794000"/>
          <p14:tracePt t="167879" x="2940050" y="2787650"/>
          <p14:tracePt t="167896" x="2921000" y="2768600"/>
          <p14:tracePt t="167929" x="2914650" y="2768600"/>
          <p14:tracePt t="168036" x="2914650" y="2762250"/>
          <p14:tracePt t="168099" x="2914650" y="2755900"/>
          <p14:tracePt t="168230" x="2914650" y="2749550"/>
          <p14:tracePt t="168247" x="2908300" y="2749550"/>
          <p14:tracePt t="168262" x="2895600" y="2736850"/>
          <p14:tracePt t="168270" x="2889250" y="2736850"/>
          <p14:tracePt t="168279" x="2882900" y="2736850"/>
          <p14:tracePt t="168295" x="2870200" y="2736850"/>
          <p14:tracePt t="168312" x="2857500" y="2736850"/>
          <p14:tracePt t="168329" x="2844800" y="2730500"/>
          <p14:tracePt t="168346" x="2838450" y="2730500"/>
          <p14:tracePt t="168394" x="2832100" y="2730500"/>
          <p14:tracePt t="168418" x="2832100" y="2736850"/>
          <p14:tracePt t="168434" x="2832100" y="2743200"/>
          <p14:tracePt t="168450" x="2838450" y="2755900"/>
          <p14:tracePt t="168458" x="2844800" y="2762250"/>
          <p14:tracePt t="168466" x="2851150" y="2768600"/>
          <p14:tracePt t="168479" x="2857500" y="2768600"/>
          <p14:tracePt t="168495" x="2876550" y="2787650"/>
          <p14:tracePt t="168512" x="2908300" y="2825750"/>
          <p14:tracePt t="168529" x="2940050" y="2863850"/>
          <p14:tracePt t="168545" x="2990850" y="2901950"/>
          <p14:tracePt t="168562" x="3054350" y="2959100"/>
          <p14:tracePt t="168579" x="3124200" y="3009900"/>
          <p14:tracePt t="168595" x="3200400" y="3060700"/>
          <p14:tracePt t="168612" x="3238500" y="3098800"/>
          <p14:tracePt t="168629" x="3295650" y="3181350"/>
          <p14:tracePt t="168645" x="3359150" y="3251200"/>
          <p14:tracePt t="168662" x="3429000" y="3403600"/>
          <p14:tracePt t="168679" x="3460750" y="3517900"/>
          <p14:tracePt t="168695" x="3479800" y="3619500"/>
          <p14:tracePt t="168712" x="3511550" y="3746500"/>
          <p14:tracePt t="168729" x="3562350" y="3873500"/>
          <p14:tracePt t="168745" x="3644900" y="4038600"/>
          <p14:tracePt t="168762" x="3797300" y="4241800"/>
          <p14:tracePt t="168780" x="3892550" y="4356100"/>
          <p14:tracePt t="168796" x="3968750" y="4394200"/>
          <p14:tracePt t="168813" x="4051300" y="4406900"/>
          <p14:tracePt t="168830" x="4095750" y="4419600"/>
          <p14:tracePt t="168846" x="4121150" y="4432300"/>
          <p14:tracePt t="168864" x="4184650" y="4464050"/>
          <p14:tracePt t="168880" x="4203700" y="4489450"/>
          <p14:tracePt t="168896" x="4210050" y="4502150"/>
          <p14:tracePt t="168934" x="4203700" y="4502150"/>
          <p14:tracePt t="168946" x="4191000" y="4502150"/>
          <p14:tracePt t="168963" x="4152900" y="4495800"/>
          <p14:tracePt t="168980" x="4108450" y="4489450"/>
          <p14:tracePt t="168996" x="4095750" y="4483100"/>
          <p14:tracePt t="169013" x="4083050" y="4457700"/>
          <p14:tracePt t="169029" x="4057650" y="4425950"/>
          <p14:tracePt t="169046" x="4032250" y="4387850"/>
          <p14:tracePt t="169063" x="3981450" y="4305300"/>
          <p14:tracePt t="169079" x="3867150" y="4064000"/>
          <p14:tracePt t="169096" x="3752850" y="3822700"/>
          <p14:tracePt t="169113" x="3625850" y="3619500"/>
          <p14:tracePt t="169128" x="3543300" y="3524250"/>
          <p14:tracePt t="169145" x="3479800" y="3397250"/>
          <p14:tracePt t="169162" x="3403600" y="3244850"/>
          <p14:tracePt t="169178" x="3371850" y="3155950"/>
          <p14:tracePt t="169195" x="3333750" y="3079750"/>
          <p14:tracePt t="169212" x="3302000" y="3016250"/>
          <p14:tracePt t="169228" x="3251200" y="2921000"/>
          <p14:tracePt t="169245" x="3194050" y="2851150"/>
          <p14:tracePt t="169262" x="3136900" y="2800350"/>
          <p14:tracePt t="169278" x="3028950" y="2730500"/>
          <p14:tracePt t="169295" x="2971800" y="2698750"/>
          <p14:tracePt t="169311" x="2921000" y="2679700"/>
          <p14:tracePt t="169328" x="2876550" y="2660650"/>
          <p14:tracePt t="169345" x="2857500" y="2654300"/>
          <p14:tracePt t="169397" x="2863850" y="2654300"/>
          <p14:tracePt t="169402" x="2876550" y="2654300"/>
          <p14:tracePt t="169411" x="2889250" y="2660650"/>
          <p14:tracePt t="169428" x="2908300" y="2660650"/>
          <p14:tracePt t="169445" x="2921000" y="2667000"/>
          <p14:tracePt t="169461" x="2927350" y="2667000"/>
          <p14:tracePt t="169495" x="2927350" y="2673350"/>
          <p14:tracePt t="169511" x="2921000" y="2673350"/>
          <p14:tracePt t="169528" x="2876550" y="2673350"/>
          <p14:tracePt t="169545" x="2851150" y="2673350"/>
          <p14:tracePt t="169561" x="2838450" y="2686050"/>
          <p14:tracePt t="169590" x="2838450" y="2698750"/>
          <p14:tracePt t="169606" x="2844800" y="2711450"/>
          <p14:tracePt t="169615" x="2851150" y="2724150"/>
          <p14:tracePt t="169628" x="2863850" y="2724150"/>
          <p14:tracePt t="169645" x="2870200" y="2736850"/>
          <p14:tracePt t="169661" x="2876550" y="2743200"/>
          <p14:tracePt t="169738" x="2882900" y="2743200"/>
          <p14:tracePt t="169746" x="2889250" y="2755900"/>
          <p14:tracePt t="169754" x="2889250" y="2762250"/>
          <p14:tracePt t="169770" x="2895600" y="2768600"/>
          <p14:tracePt t="169788" x="2901950" y="2774950"/>
          <p14:tracePt t="169802" x="2908300" y="2774950"/>
          <p14:tracePt t="169816" x="2908300" y="2781300"/>
          <p14:tracePt t="169872" x="2901950" y="2768600"/>
          <p14:tracePt t="169881" x="2895600" y="2755900"/>
          <p14:tracePt t="169888" x="2889250" y="2755900"/>
          <p14:tracePt t="169897" x="2882900" y="2743200"/>
          <p14:tracePt t="169911" x="2863850" y="2736850"/>
          <p14:tracePt t="169928" x="2857500" y="2736850"/>
          <p14:tracePt t="169989" x="2863850" y="2736850"/>
          <p14:tracePt t="170004" x="2876550" y="2736850"/>
          <p14:tracePt t="170013" x="2882900" y="2736850"/>
          <p14:tracePt t="170021" x="2882900" y="2743200"/>
          <p14:tracePt t="170029" x="2895600" y="2743200"/>
          <p14:tracePt t="170044" x="2901950" y="2749550"/>
          <p14:tracePt t="170168" x="2908300" y="2749550"/>
          <p14:tracePt t="170177" x="2914650" y="2749550"/>
          <p14:tracePt t="170184" x="2921000" y="2755900"/>
          <p14:tracePt t="170194" x="2927350" y="2755900"/>
          <p14:tracePt t="170211" x="2940050" y="2755900"/>
          <p14:tracePt t="170262" x="2933700" y="2749550"/>
          <p14:tracePt t="170270" x="2921000" y="2743200"/>
          <p14:tracePt t="170279" x="2908300" y="2736850"/>
          <p14:tracePt t="170294" x="2882900" y="2736850"/>
          <p14:tracePt t="170311" x="2870200" y="2755900"/>
          <p14:tracePt t="170327" x="2870200" y="2787650"/>
          <p14:tracePt t="170344" x="2876550" y="2819400"/>
          <p14:tracePt t="170361" x="2908300" y="2863850"/>
          <p14:tracePt t="170377" x="2952750" y="2901950"/>
          <p14:tracePt t="170394" x="3009900" y="2901950"/>
          <p14:tracePt t="170411" x="3048000" y="2882900"/>
          <p14:tracePt t="170427" x="3067050" y="2838450"/>
          <p14:tracePt t="170444" x="3073400" y="2794000"/>
          <p14:tracePt t="170461" x="3054350" y="2717800"/>
          <p14:tracePt t="170477" x="2990850" y="2609850"/>
          <p14:tracePt t="170494" x="2908300" y="2508250"/>
          <p14:tracePt t="170511" x="2800350" y="2457450"/>
          <p14:tracePt t="170527" x="2724150" y="2432050"/>
          <p14:tracePt t="170544" x="2654300" y="2425700"/>
          <p14:tracePt t="170560" x="2635250" y="2425700"/>
          <p14:tracePt t="170577" x="2622550" y="2438400"/>
          <p14:tracePt t="170594" x="2622550" y="2470150"/>
          <p14:tracePt t="170610" x="2622550" y="2533650"/>
          <p14:tracePt t="170627" x="2654300" y="2616200"/>
          <p14:tracePt t="170644" x="2686050" y="2667000"/>
          <p14:tracePt t="170660" x="2736850" y="2698750"/>
          <p14:tracePt t="170677" x="2762250" y="2717800"/>
          <p14:tracePt t="170694" x="2800350" y="2724150"/>
          <p14:tracePt t="170710" x="2851150" y="2736850"/>
          <p14:tracePt t="170727" x="2889250" y="2736850"/>
          <p14:tracePt t="170744" x="2908300" y="2736850"/>
          <p14:tracePt t="170760" x="2921000" y="2724150"/>
          <p14:tracePt t="170777" x="2921000" y="2705100"/>
          <p14:tracePt t="170793" x="2889250" y="2660650"/>
          <p14:tracePt t="170810" x="2762250" y="2559050"/>
          <p14:tracePt t="170827" x="2673350" y="2520950"/>
          <p14:tracePt t="170844" x="2578100" y="2508250"/>
          <p14:tracePt t="170860" x="2546350" y="2508250"/>
          <p14:tracePt t="170877" x="2520950" y="2520950"/>
          <p14:tracePt t="170893" x="2508250" y="2540000"/>
          <p14:tracePt t="170910" x="2514600" y="2609850"/>
          <p14:tracePt t="170927" x="2565400" y="2673350"/>
          <p14:tracePt t="170943" x="2603500" y="2717800"/>
          <p14:tracePt t="170960" x="2667000" y="2768600"/>
          <p14:tracePt t="170977" x="2730500" y="2813050"/>
          <p14:tracePt t="170993" x="2762250" y="2838450"/>
          <p14:tracePt t="171010" x="2781300" y="2844800"/>
          <p14:tracePt t="171027" x="2794000" y="2851150"/>
          <p14:tracePt t="171130" x="2794000" y="2857500"/>
          <p14:tracePt t="171138" x="2794000" y="2863850"/>
          <p14:tracePt t="171152" x="2794000" y="2876550"/>
          <p14:tracePt t="171161" x="2794000" y="2895600"/>
          <p14:tracePt t="171177" x="2800350" y="2933700"/>
          <p14:tracePt t="171193" x="2806700" y="2965450"/>
          <p14:tracePt t="171210" x="2825750" y="3009900"/>
          <p14:tracePt t="171227" x="2844800" y="3041650"/>
          <p14:tracePt t="171243" x="2863850" y="3067050"/>
          <p14:tracePt t="171260" x="2889250" y="3086100"/>
          <p14:tracePt t="171277" x="2914650" y="3117850"/>
          <p14:tracePt t="171294" x="2940050" y="3149600"/>
          <p14:tracePt t="171310" x="2984500" y="3194050"/>
          <p14:tracePt t="171327" x="3009900" y="3206750"/>
          <p14:tracePt t="171343" x="3022600" y="3206750"/>
          <p14:tracePt t="171397" x="3022600" y="3200400"/>
          <p14:tracePt t="171402" x="3016250" y="3194050"/>
          <p14:tracePt t="171410" x="3009900" y="3194050"/>
          <p14:tracePt t="171426" x="3003550" y="3187700"/>
          <p14:tracePt t="171443" x="2990850" y="3187700"/>
          <p14:tracePt t="171460" x="2978150" y="3175000"/>
          <p14:tracePt t="171476" x="2959100" y="3175000"/>
          <p14:tracePt t="171493" x="2940050" y="3168650"/>
          <p14:tracePt t="171510" x="2921000" y="3168650"/>
          <p14:tracePt t="171526" x="2908300" y="3168650"/>
          <p14:tracePt t="171543" x="2901950" y="3168650"/>
          <p14:tracePt t="171763" x="2901950" y="3162300"/>
          <p14:tracePt t="171803" x="2901950" y="3155950"/>
          <p14:tracePt t="171832" x="2895600" y="3149600"/>
          <p14:tracePt t="171943" x="2895600" y="3143250"/>
          <p14:tracePt t="172052" x="2895600" y="3136900"/>
          <p14:tracePt t="172066" x="2889250" y="3130550"/>
          <p14:tracePt t="172082" x="2889250" y="3124200"/>
          <p14:tracePt t="172115" x="2889250" y="3117850"/>
          <p14:tracePt t="172146" x="2889250" y="3111500"/>
          <p14:tracePt t="172153" x="2889250" y="3105150"/>
          <p14:tracePt t="172161" x="2882900" y="3105150"/>
          <p14:tracePt t="172217" x="2882900" y="3098800"/>
          <p14:tracePt t="172224" x="2876550" y="3092450"/>
          <p14:tracePt t="172247" x="2876550" y="3086100"/>
          <p14:tracePt t="172254" x="2876550" y="3079750"/>
          <p14:tracePt t="172279" x="2870200" y="3079750"/>
          <p14:tracePt t="172302" x="2870200" y="3073400"/>
          <p14:tracePt t="172638" x="2863850" y="3073400"/>
          <p14:tracePt t="172652" x="2857500" y="3073400"/>
          <p14:tracePt t="172660" x="2851150" y="3073400"/>
          <p14:tracePt t="172693" x="2844800" y="3073400"/>
          <p14:tracePt t="172786" x="2844800" y="3079750"/>
          <p14:tracePt t="172795" x="2844800" y="3086100"/>
          <p14:tracePt t="172811" x="2844800" y="3092450"/>
          <p14:tracePt t="172816" x="2844800" y="3098800"/>
          <p14:tracePt t="172825" x="2851150" y="3105150"/>
          <p14:tracePt t="172842" x="2857500" y="3111500"/>
          <p14:tracePt t="172859" x="2863850" y="3117850"/>
          <p14:tracePt t="172875" x="2870200" y="3130550"/>
          <p14:tracePt t="172892" x="2889250" y="3130550"/>
          <p14:tracePt t="172909" x="2908300" y="3130550"/>
          <p14:tracePt t="172926" x="2933700" y="3130550"/>
          <p14:tracePt t="172942" x="2952750" y="3105150"/>
          <p14:tracePt t="172959" x="2965450" y="3079750"/>
          <p14:tracePt t="172975" x="2965450" y="3054350"/>
          <p14:tracePt t="172992" x="2971800" y="3035300"/>
          <p14:tracePt t="173008" x="2971800" y="3016250"/>
          <p14:tracePt t="173025" x="2971800" y="3003550"/>
          <p14:tracePt t="173042" x="2965450" y="2990850"/>
          <p14:tracePt t="173058" x="2965450" y="2984500"/>
          <p14:tracePt t="173598" x="2965450" y="2990850"/>
          <p14:tracePt t="173614" x="2965450" y="2997200"/>
          <p14:tracePt t="173708" x="2971800" y="2997200"/>
          <p14:tracePt t="173840" x="2971800" y="2990850"/>
          <p14:tracePt t="173864" x="2971800" y="2984500"/>
          <p14:tracePt t="174092" x="2971800" y="2990850"/>
          <p14:tracePt t="174114" x="2978150" y="2997200"/>
          <p14:tracePt t="174123" x="2978150" y="3003550"/>
          <p14:tracePt t="174161" x="2978150" y="3009900"/>
          <p14:tracePt t="174388" x="2978150" y="3016250"/>
          <p14:tracePt t="174520" x="2978150" y="3022600"/>
          <p14:tracePt t="174684" x="2978150" y="3028950"/>
          <p14:tracePt t="174693" x="2971800" y="3028950"/>
          <p14:tracePt t="174996" x="2965450" y="3028950"/>
          <p14:tracePt t="175012" x="2965450" y="3022600"/>
          <p14:tracePt t="175192" x="2959100" y="3022600"/>
          <p14:tracePt t="175233" x="2959100" y="3028950"/>
          <p14:tracePt t="175246" x="2952750" y="3028950"/>
          <p14:tracePt t="175286" x="2946400" y="3028950"/>
          <p14:tracePt t="175356" x="2940050" y="3028950"/>
          <p14:tracePt t="175380" x="2940050" y="3035300"/>
          <p14:tracePt t="175754" x="2933700" y="3041650"/>
          <p14:tracePt t="175762" x="2933700" y="3048000"/>
          <p14:tracePt t="175773" x="2933700" y="3054350"/>
          <p14:tracePt t="175880" x="2933700" y="3048000"/>
          <p14:tracePt t="176169" x="2927350" y="3048000"/>
          <p14:tracePt t="176270" x="2921000" y="3048000"/>
          <p14:tracePt t="176278" x="2914650" y="3041650"/>
          <p14:tracePt t="176294" x="2901950" y="3028950"/>
          <p14:tracePt t="176310" x="2895600" y="3022600"/>
          <p14:tracePt t="176322" x="2895600" y="3016250"/>
          <p14:tracePt t="176340" x="2882900" y="3003550"/>
          <p14:tracePt t="176356" x="2870200" y="2990850"/>
          <p14:tracePt t="176373" x="2857500" y="2990850"/>
          <p14:tracePt t="176389" x="2851150" y="2984500"/>
          <p14:tracePt t="176406" x="2851150" y="2978150"/>
          <p14:tracePt t="176422" x="2844800" y="2971800"/>
          <p14:tracePt t="176558" x="2838450" y="2971800"/>
          <p14:tracePt t="176568" x="2832100" y="2971800"/>
          <p14:tracePt t="176575" x="2825750" y="2971800"/>
          <p14:tracePt t="176591" x="2819400" y="2971800"/>
          <p14:tracePt t="176605" x="2813050" y="2971800"/>
          <p14:tracePt t="176622" x="2806700" y="2971800"/>
          <p14:tracePt t="176646" x="2800350" y="2971800"/>
          <p14:tracePt t="176668" x="2800350" y="2965450"/>
          <p14:tracePt t="176677" x="2794000" y="2965450"/>
          <p14:tracePt t="176693" x="2787650" y="2959100"/>
          <p14:tracePt t="176709" x="2781300" y="2959100"/>
          <p14:tracePt t="176722" x="2774950" y="2952750"/>
          <p14:tracePt t="176746" x="2768600" y="2952750"/>
          <p14:tracePt t="176816" x="2762250" y="2952750"/>
          <p14:tracePt t="176849" x="2755900" y="2952750"/>
          <p14:tracePt t="177004" x="2749550" y="2952750"/>
          <p14:tracePt t="177036" x="2743200" y="2959100"/>
          <p14:tracePt t="177060" x="2730500" y="2959100"/>
          <p14:tracePt t="177075" x="2724150" y="2959100"/>
          <p14:tracePt t="177082" x="2711450" y="2952750"/>
          <p14:tracePt t="177091" x="2705100" y="2952750"/>
          <p14:tracePt t="177107" x="2698750" y="2952750"/>
          <p14:tracePt t="177122" x="2692400" y="2940050"/>
          <p14:tracePt t="177146" x="2686050" y="2940050"/>
          <p14:tracePt t="178426" x="2686050" y="2933700"/>
          <p14:tracePt t="178467" x="2679700" y="2927350"/>
          <p14:tracePt t="178794" x="2679700" y="2921000"/>
          <p14:tracePt t="178802" x="2679700" y="2914650"/>
          <p14:tracePt t="178816" x="2673350" y="2914650"/>
          <p14:tracePt t="178825" x="2673350" y="2908300"/>
          <p14:tracePt t="178841" x="2667000" y="2895600"/>
          <p14:tracePt t="178857" x="2660650" y="2889250"/>
          <p14:tracePt t="178870" x="2660650" y="2882900"/>
          <p14:tracePt t="178887" x="2654300" y="2876550"/>
          <p14:tracePt t="178904" x="2641600" y="2857500"/>
          <p14:tracePt t="178920" x="2635250" y="2851150"/>
          <p14:tracePt t="178954" x="2628900" y="2844800"/>
          <p14:tracePt t="178970" x="2628900" y="2838450"/>
          <p14:tracePt t="178987" x="2622550" y="2838450"/>
          <p14:tracePt t="179003" x="2616200" y="2832100"/>
          <p14:tracePt t="179020" x="2609850" y="2813050"/>
          <p14:tracePt t="179053" x="2609850" y="2806700"/>
          <p14:tracePt t="179070" x="2603500" y="2800350"/>
          <p14:tracePt t="179087" x="2603500" y="2794000"/>
          <p14:tracePt t="179103" x="2597150" y="2794000"/>
          <p14:tracePt t="179120" x="2590800" y="2787650"/>
          <p14:tracePt t="179137" x="2590800" y="2774950"/>
          <p14:tracePt t="179153" x="2584450" y="2768600"/>
          <p14:tracePt t="179170" x="2578100" y="2768600"/>
          <p14:tracePt t="179187" x="2578100" y="2755900"/>
          <p14:tracePt t="179220" x="2578100" y="2749550"/>
          <p14:tracePt t="179316" x="2571750" y="2749550"/>
          <p14:tracePt t="179325" x="2571750" y="2743200"/>
          <p14:tracePt t="179341" x="2565400" y="2743200"/>
          <p14:tracePt t="179418" x="2565400" y="2736850"/>
          <p14:tracePt t="179426" x="2559050" y="2736850"/>
          <p14:tracePt t="179436" x="2559050" y="2730500"/>
          <p14:tracePt t="179453" x="2552700" y="2717800"/>
          <p14:tracePt t="179470" x="2546350" y="2705100"/>
          <p14:tracePt t="179486" x="2540000" y="2686050"/>
          <p14:tracePt t="179504" x="2527300" y="2660650"/>
          <p14:tracePt t="179520" x="2508250" y="2628900"/>
          <p14:tracePt t="179536" x="2495550" y="2616200"/>
          <p14:tracePt t="179553" x="2489200" y="2609850"/>
          <p14:tracePt t="179570" x="2482850" y="2603500"/>
          <p14:tracePt t="179586" x="2482850" y="2597150"/>
          <p14:tracePt t="179603" x="2476500" y="2590800"/>
          <p14:tracePt t="179668" x="2470150" y="2590800"/>
          <p14:tracePt t="179677" x="2470150" y="2584450"/>
          <p14:tracePt t="179686" x="2463800" y="2584450"/>
          <p14:tracePt t="179730" x="2463800" y="2578100"/>
          <p14:tracePt t="179770" x="2457450" y="2578100"/>
          <p14:tracePt t="179786" x="2457450" y="2571750"/>
          <p14:tracePt t="179794" x="2451100" y="2571750"/>
          <p14:tracePt t="179817" x="2438400" y="2571750"/>
          <p14:tracePt t="179825" x="2438400" y="2565400"/>
          <p14:tracePt t="179836" x="2432050" y="2565400"/>
          <p14:tracePt t="179853" x="2425700" y="2565400"/>
          <p14:tracePt t="179869" x="2425700" y="2559050"/>
          <p14:tracePt t="179886" x="2419350" y="2552700"/>
          <p14:tracePt t="179903" x="2419350" y="2546350"/>
          <p14:tracePt t="179919" x="2406650" y="2540000"/>
          <p14:tracePt t="179936" x="2406650" y="2533650"/>
          <p14:tracePt t="179953" x="2393950" y="2533650"/>
          <p14:tracePt t="179969" x="2393950" y="2527300"/>
          <p14:tracePt t="180003" x="2393950" y="2520950"/>
          <p14:tracePt t="180019" x="2387600" y="2520950"/>
          <p14:tracePt t="180083" x="2381250" y="2520950"/>
          <p14:tracePt t="180168" x="2374900" y="2520950"/>
          <p14:tracePt t="180192" x="2368550" y="2520950"/>
          <p14:tracePt t="180223" x="2362200" y="2520950"/>
          <p14:tracePt t="180308" x="2355850" y="2527300"/>
          <p14:tracePt t="180332" x="2355850" y="2533650"/>
          <p14:tracePt t="180356" x="2355850" y="2540000"/>
          <p14:tracePt t="180386" x="2355850" y="2546350"/>
          <p14:tracePt t="180411" x="2355850" y="2552700"/>
          <p14:tracePt t="180426" x="2355850" y="2559050"/>
          <p14:tracePt t="180442" x="2355850" y="2565400"/>
          <p14:tracePt t="180450" x="2355850" y="2571750"/>
          <p14:tracePt t="180458" x="2355850" y="2578100"/>
          <p14:tracePt t="180474" x="2355850" y="2584450"/>
          <p14:tracePt t="180486" x="2355850" y="2590800"/>
          <p14:tracePt t="180502" x="2362200" y="2603500"/>
          <p14:tracePt t="180520" x="2374900" y="2622550"/>
          <p14:tracePt t="180552" x="2400300" y="2641600"/>
          <p14:tracePt t="180569" x="2419350" y="2654300"/>
          <p14:tracePt t="180586" x="2444750" y="2667000"/>
          <p14:tracePt t="180602" x="2463800" y="2673350"/>
          <p14:tracePt t="180619" x="2489200" y="2686050"/>
          <p14:tracePt t="180636" x="2501900" y="2692400"/>
          <p14:tracePt t="180652" x="2533650" y="2711450"/>
          <p14:tracePt t="180669" x="2578100" y="2717800"/>
          <p14:tracePt t="180686" x="2603500" y="2724150"/>
          <p14:tracePt t="180702" x="2635250" y="2730500"/>
          <p14:tracePt t="180719" x="2667000" y="2730500"/>
          <p14:tracePt t="180735" x="2711450" y="2730500"/>
          <p14:tracePt t="180752" x="2743200" y="2730500"/>
          <p14:tracePt t="180769" x="2774950" y="2736850"/>
          <p14:tracePt t="180785" x="2787650" y="2736850"/>
          <p14:tracePt t="180802" x="2813050" y="2736850"/>
          <p14:tracePt t="180819" x="2844800" y="2736850"/>
          <p14:tracePt t="180835" x="2876550" y="2736850"/>
          <p14:tracePt t="180852" x="2895600" y="2736850"/>
          <p14:tracePt t="180869" x="2927350" y="2736850"/>
          <p14:tracePt t="180885" x="2959100" y="2730500"/>
          <p14:tracePt t="180902" x="2984500" y="2724150"/>
          <p14:tracePt t="180919" x="2997200" y="2711450"/>
          <p14:tracePt t="180935" x="2997200" y="2705100"/>
          <p14:tracePt t="180952" x="3003550" y="2698750"/>
          <p14:tracePt t="180968" x="3009900" y="2686050"/>
          <p14:tracePt t="180985" x="3009900" y="2679700"/>
          <p14:tracePt t="181002" x="3016250" y="2673350"/>
          <p14:tracePt t="181019" x="3016250" y="2667000"/>
          <p14:tracePt t="181036" x="3016250" y="2660650"/>
          <p14:tracePt t="181052" x="3016250" y="2654300"/>
          <p14:tracePt t="181069" x="3016250" y="2641600"/>
          <p14:tracePt t="181085" x="3016250" y="2635250"/>
          <p14:tracePt t="181102" x="3009900" y="2628900"/>
          <p14:tracePt t="181119" x="3009900" y="2622550"/>
          <p14:tracePt t="181135" x="2997200" y="2616200"/>
          <p14:tracePt t="181152" x="2978150" y="2603500"/>
          <p14:tracePt t="181168" x="2952750" y="2597150"/>
          <p14:tracePt t="181185" x="2927350" y="2584450"/>
          <p14:tracePt t="181202" x="2914650" y="2571750"/>
          <p14:tracePt t="181218" x="2895600" y="2559050"/>
          <p14:tracePt t="181235" x="2876550" y="2552700"/>
          <p14:tracePt t="181252" x="2870200" y="2546350"/>
          <p14:tracePt t="181268" x="2857500" y="2540000"/>
          <p14:tracePt t="181285" x="2851150" y="2540000"/>
          <p14:tracePt t="181309" x="2844800" y="2540000"/>
          <p14:tracePt t="181318" x="2838450" y="2533650"/>
          <p14:tracePt t="181410" x="2832100" y="2533650"/>
          <p14:tracePt t="181442" x="2825750" y="2533650"/>
          <p14:tracePt t="181464" x="2819400" y="2533650"/>
          <p14:tracePt t="181480" x="2813050" y="2533650"/>
          <p14:tracePt t="181520" x="2806700" y="2533650"/>
          <p14:tracePt t="181536" x="2800350" y="2533650"/>
          <p14:tracePt t="181558" x="2794000" y="2533650"/>
          <p14:tracePt t="181575" x="2781300" y="2533650"/>
          <p14:tracePt t="181590" x="2768600" y="2527300"/>
          <p14:tracePt t="181599" x="2749550" y="2520950"/>
          <p14:tracePt t="181606" x="2743200" y="2520950"/>
          <p14:tracePt t="181618" x="2736850" y="2520950"/>
          <p14:tracePt t="181635" x="2730500" y="2520950"/>
          <p14:tracePt t="181651" x="2717800" y="2514600"/>
          <p14:tracePt t="181668" x="2698750" y="2508250"/>
          <p14:tracePt t="181685" x="2686050" y="2508250"/>
          <p14:tracePt t="181701" x="2679700" y="2508250"/>
          <p14:tracePt t="181735" x="2673350" y="2508250"/>
          <p14:tracePt t="181778" x="2667000" y="2508250"/>
          <p14:tracePt t="181872" x="2660650" y="2508250"/>
          <p14:tracePt t="181919" x="2660650" y="2501900"/>
          <p14:tracePt t="182129" x="2654300" y="2495550"/>
          <p14:tracePt t="182864" x="2654300" y="2489200"/>
          <p14:tracePt t="182887" x="2654300" y="2482850"/>
          <p14:tracePt t="182927" x="2654300" y="2476500"/>
          <p14:tracePt t="182934" x="2647950" y="2476500"/>
          <p14:tracePt t="183106" x="2647950" y="2482850"/>
          <p14:tracePt t="183136" x="2647950" y="2489200"/>
          <p14:tracePt t="183160" x="2647950" y="2495550"/>
          <p14:tracePt t="186239" x="2641600" y="2495550"/>
          <p14:tracePt t="186286" x="2635250" y="2495550"/>
          <p14:tracePt t="186308" x="2628900" y="2495550"/>
          <p14:tracePt t="186333" x="2622550" y="2495550"/>
          <p14:tracePt t="186349" x="2609850" y="2495550"/>
          <p14:tracePt t="186364" x="2597150" y="2495550"/>
          <p14:tracePt t="186380" x="2597150" y="2489200"/>
          <p14:tracePt t="186386" x="2584450" y="2482850"/>
          <p14:tracePt t="186398" x="2578100" y="2482850"/>
          <p14:tracePt t="186414" x="2565400" y="2470150"/>
          <p14:tracePt t="186431" x="2559050" y="2463800"/>
          <p14:tracePt t="186448" x="2546350" y="2451100"/>
          <p14:tracePt t="186464" x="2533650" y="2444750"/>
          <p14:tracePt t="186481" x="2527300" y="2438400"/>
          <p14:tracePt t="186497" x="2514600" y="2432050"/>
          <p14:tracePt t="186514" x="2501900" y="2425700"/>
          <p14:tracePt t="186531" x="2495550" y="2425700"/>
          <p14:tracePt t="186564" x="2489200" y="2425700"/>
          <p14:tracePt t="186644" x="2482850" y="2425700"/>
          <p14:tracePt t="186652" x="2476500" y="2425700"/>
          <p14:tracePt t="186676" x="2470150" y="2432050"/>
          <p14:tracePt t="186692" x="2463800" y="2432050"/>
          <p14:tracePt t="186730" x="2457450" y="2432050"/>
          <p14:tracePt t="186738" x="2457450" y="2438400"/>
          <p14:tracePt t="186824" x="2451100" y="2438400"/>
          <p14:tracePt t="186894" x="2444750" y="2438400"/>
          <p14:tracePt t="186958" x="2438400" y="2438400"/>
          <p14:tracePt t="186972" x="2438400" y="2432050"/>
          <p14:tracePt t="186996" x="2438400" y="2425700"/>
          <p14:tracePt t="187004" x="2432050" y="2425700"/>
          <p14:tracePt t="187036" x="2425700" y="2419350"/>
          <p14:tracePt t="187098" x="2425700" y="2413000"/>
          <p14:tracePt t="187738" x="2419350" y="2438400"/>
          <p14:tracePt t="187746" x="2419350" y="2489200"/>
          <p14:tracePt t="187754" x="2419350" y="2565400"/>
          <p14:tracePt t="187763" x="2419350" y="2647950"/>
          <p14:tracePt t="187780" x="2438400" y="2851150"/>
          <p14:tracePt t="187796" x="2470150" y="3105150"/>
          <p14:tracePt t="187813" x="2514600" y="3333750"/>
          <p14:tracePt t="187830" x="2540000" y="3498850"/>
          <p14:tracePt t="187846" x="2565400" y="3657600"/>
          <p14:tracePt t="187864" x="2628900" y="3917950"/>
          <p14:tracePt t="187880" x="2743200" y="4267200"/>
          <p14:tracePt t="187896" x="2806700" y="4476750"/>
          <p14:tracePt t="187914" x="2863850" y="4610100"/>
          <p14:tracePt t="187931" x="2914650" y="4711700"/>
          <p14:tracePt t="187947" x="2933700" y="4737100"/>
          <p14:tracePt t="187964" x="2940050" y="4749800"/>
          <p14:tracePt t="188004" x="2933700" y="4749800"/>
          <p14:tracePt t="188012" x="2921000" y="4749800"/>
          <p14:tracePt t="188020" x="2901950" y="4756150"/>
          <p14:tracePt t="188031" x="2882900" y="4762500"/>
          <p14:tracePt t="188047" x="2825750" y="4768850"/>
          <p14:tracePt t="188064" x="2781300" y="4794250"/>
          <p14:tracePt t="188067" x="2749550" y="4800600"/>
          <p14:tracePt t="188081" x="2736850" y="4806950"/>
          <p14:tracePt t="188098" x="2692400" y="4870450"/>
          <p14:tracePt t="188114" x="2679700" y="4940300"/>
          <p14:tracePt t="188131" x="2698750" y="4991100"/>
          <p14:tracePt t="188147" x="2743200" y="5029200"/>
          <p14:tracePt t="188164" x="2781300" y="5041900"/>
          <p14:tracePt t="188180" x="2832100" y="5048250"/>
          <p14:tracePt t="188197" x="2876550" y="5041900"/>
          <p14:tracePt t="188214" x="2940050" y="5035550"/>
          <p14:tracePt t="188230" x="3048000" y="5016500"/>
          <p14:tracePt t="188247" x="3060700" y="5010150"/>
          <p14:tracePt t="188264" x="3067050" y="5003800"/>
          <p14:tracePt t="188301" x="3054350" y="5003800"/>
          <p14:tracePt t="188314" x="3048000" y="5003800"/>
          <p14:tracePt t="188330" x="2984500" y="5003800"/>
          <p14:tracePt t="188347" x="2927350" y="5029200"/>
          <p14:tracePt t="188364" x="2870200" y="5054600"/>
          <p14:tracePt t="188380" x="2870200" y="5060950"/>
          <p14:tracePt t="188418" x="2870200" y="5067300"/>
          <p14:tracePt t="188430" x="2889250" y="5073650"/>
          <p14:tracePt t="188447" x="2971800" y="5080000"/>
          <p14:tracePt t="188462" x="3028950" y="5080000"/>
          <p14:tracePt t="188479" x="3079750" y="5073650"/>
          <p14:tracePt t="188496" x="3092450" y="5067300"/>
          <p14:tracePt t="188529" x="3086100" y="5054600"/>
          <p14:tracePt t="188547" x="3035300" y="5029200"/>
          <p14:tracePt t="188563" x="2959100" y="4997450"/>
          <p14:tracePt t="188567" x="2927350" y="4978400"/>
          <p14:tracePt t="188580" x="2901950" y="4972050"/>
          <p14:tracePt t="188597" x="2870200" y="4972050"/>
          <p14:tracePt t="188613" x="2863850" y="4972050"/>
          <p14:tracePt t="188630" x="2870200" y="4972050"/>
          <p14:tracePt t="188647" x="2908300" y="4978400"/>
          <p14:tracePt t="188663" x="2940050" y="4984750"/>
          <p14:tracePt t="188680" x="2984500" y="4984750"/>
          <p14:tracePt t="188714" x="2978150" y="4978400"/>
          <p14:tracePt t="188730" x="2844800" y="4946650"/>
          <p14:tracePt t="188746" x="2641600" y="4921250"/>
          <p14:tracePt t="188763" x="2374900" y="4921250"/>
          <p14:tracePt t="188780" x="2051050" y="4953000"/>
          <p14:tracePt t="188797" x="1898650" y="4997450"/>
          <p14:tracePt t="188813" x="1847850" y="5010150"/>
          <p14:tracePt t="188830" x="1847850" y="5016500"/>
          <p14:tracePt t="188847" x="1854200" y="5029200"/>
          <p14:tracePt t="188864" x="1993900" y="5029200"/>
          <p14:tracePt t="188880" x="2120900" y="5022850"/>
          <p14:tracePt t="188897" x="2279650" y="5022850"/>
          <p14:tracePt t="188913" x="2463800" y="5003800"/>
          <p14:tracePt t="188930" x="2660650" y="4991100"/>
          <p14:tracePt t="188946" x="2813050" y="4959350"/>
          <p14:tracePt t="188963" x="2940050" y="4927600"/>
          <p14:tracePt t="188980" x="2959100" y="4927600"/>
          <p14:tracePt t="189028" x="2959100" y="4921250"/>
          <p14:tracePt t="189036" x="2946400" y="4921250"/>
          <p14:tracePt t="189046" x="2927350" y="4921250"/>
          <p14:tracePt t="189063" x="2844800" y="4921250"/>
          <p14:tracePt t="189066" x="2800350" y="4908550"/>
          <p14:tracePt t="189079" x="2755900" y="4902200"/>
          <p14:tracePt t="189096" x="2616200" y="4902200"/>
          <p14:tracePt t="189113" x="2438400" y="4883150"/>
          <p14:tracePt t="189130" x="2209800" y="4883150"/>
          <p14:tracePt t="189146" x="2133600" y="4889500"/>
          <p14:tracePt t="189163" x="2101850" y="4914900"/>
          <p14:tracePt t="189196" x="2146300" y="4933950"/>
          <p14:tracePt t="189213" x="2266950" y="4959350"/>
          <p14:tracePt t="189230" x="2597150" y="4959350"/>
          <p14:tracePt t="189246" x="2978150" y="4959350"/>
          <p14:tracePt t="189263" x="3384550" y="4946650"/>
          <p14:tracePt t="189280" x="3854450" y="4921250"/>
          <p14:tracePt t="189296" x="4216400" y="4921250"/>
          <p14:tracePt t="189313" x="4457700" y="4921250"/>
          <p14:tracePt t="189330" x="4629150" y="4921250"/>
          <p14:tracePt t="189346" x="4819650" y="4921250"/>
          <p14:tracePt t="189362" x="4914900" y="4927600"/>
          <p14:tracePt t="189379" x="4965700" y="4946650"/>
          <p14:tracePt t="189434" x="4946650" y="4946650"/>
          <p14:tracePt t="189442" x="4908550" y="4946650"/>
          <p14:tracePt t="189450" x="4838700" y="4946650"/>
          <p14:tracePt t="189462" x="4781550" y="4946650"/>
          <p14:tracePt t="189479" x="4432300" y="4921250"/>
          <p14:tracePt t="189496" x="4019550" y="4921250"/>
          <p14:tracePt t="189513" x="3644900" y="4908550"/>
          <p14:tracePt t="189529" x="3333750" y="4953000"/>
          <p14:tracePt t="189546" x="3200400" y="4997450"/>
          <p14:tracePt t="189563" x="3136900" y="5022850"/>
          <p14:tracePt t="189579" x="3130550" y="5029200"/>
          <p14:tracePt t="189599" x="3130550" y="5041900"/>
          <p14:tracePt t="189613" x="3162300" y="5048250"/>
          <p14:tracePt t="189629" x="3327400" y="5130800"/>
          <p14:tracePt t="189646" x="3511550" y="5168900"/>
          <p14:tracePt t="189663" x="3714750" y="5194300"/>
          <p14:tracePt t="189678" x="4064000" y="5213350"/>
          <p14:tracePt t="189695" x="4375150" y="5238750"/>
          <p14:tracePt t="189711" x="4660900" y="5270500"/>
          <p14:tracePt t="189728" x="4838700" y="5283200"/>
          <p14:tracePt t="189745" x="5080000" y="5289550"/>
          <p14:tracePt t="189761" x="5232400" y="5302250"/>
          <p14:tracePt t="189778" x="5334000" y="5314950"/>
          <p14:tracePt t="189795" x="5346700" y="5314950"/>
          <p14:tracePt t="189828" x="5314950" y="5289550"/>
          <p14:tracePt t="189845" x="5226050" y="5226050"/>
          <p14:tracePt t="189861" x="5130800" y="5181600"/>
          <p14:tracePt t="189878" x="4876800" y="5137150"/>
          <p14:tracePt t="189895" x="4686300" y="5118100"/>
          <p14:tracePt t="189911" x="4483100" y="5099050"/>
          <p14:tracePt t="189928" x="4171950" y="5092700"/>
          <p14:tracePt t="189945" x="3733800" y="5060950"/>
          <p14:tracePt t="189961" x="3289300" y="4972050"/>
          <p14:tracePt t="189980" x="2813050" y="4933950"/>
          <p14:tracePt t="189996" x="2673350" y="4940300"/>
          <p14:tracePt t="190012" x="2578100" y="4959350"/>
          <p14:tracePt t="190029" x="2578100" y="4965700"/>
          <p14:tracePt t="190046" x="2584450" y="4972050"/>
          <p14:tracePt t="190062" x="2616200" y="4978400"/>
          <p14:tracePt t="190066" x="2667000" y="4997450"/>
          <p14:tracePt t="190079" x="2730500" y="5010150"/>
          <p14:tracePt t="190096" x="2838450" y="5041900"/>
          <p14:tracePt t="190112" x="3054350" y="5060950"/>
          <p14:tracePt t="190129" x="3454400" y="5086350"/>
          <p14:tracePt t="190145" x="3778250" y="5105400"/>
          <p14:tracePt t="190162" x="4064000" y="5124450"/>
          <p14:tracePt t="190178" x="4267200" y="5124450"/>
          <p14:tracePt t="190194" x="4476750" y="5130800"/>
          <p14:tracePt t="190211" x="4597400" y="5137150"/>
          <p14:tracePt t="190228" x="4692650" y="5137150"/>
          <p14:tracePt t="190244" x="4762500" y="5149850"/>
          <p14:tracePt t="190261" x="4819650" y="5168900"/>
          <p14:tracePt t="190278" x="4857750" y="5175250"/>
          <p14:tracePt t="190294" x="4883150" y="5194300"/>
          <p14:tracePt t="190311" x="4921250" y="5207000"/>
          <p14:tracePt t="190328" x="4978400" y="5238750"/>
          <p14:tracePt t="190344" x="5035550" y="5264150"/>
          <p14:tracePt t="190361" x="5143500" y="5295900"/>
          <p14:tracePt t="190378" x="5245100" y="5321300"/>
          <p14:tracePt t="190395" x="5391150" y="5346700"/>
          <p14:tracePt t="190411" x="5480050" y="5359400"/>
          <p14:tracePt t="190427" x="5588000" y="5384800"/>
          <p14:tracePt t="190444" x="5657850" y="5384800"/>
          <p14:tracePt t="190461" x="5721350" y="5372100"/>
          <p14:tracePt t="190477" x="5772150" y="5365750"/>
          <p14:tracePt t="190494" x="5791200" y="5359400"/>
          <p14:tracePt t="190536" x="5791200" y="5353050"/>
          <p14:tracePt t="190544" x="5784850" y="5340350"/>
          <p14:tracePt t="190561" x="5759450" y="5321300"/>
          <p14:tracePt t="190577" x="5689600" y="5283200"/>
          <p14:tracePt t="190594" x="5588000" y="5251450"/>
          <p14:tracePt t="190611" x="5410200" y="5207000"/>
          <p14:tracePt t="190627" x="5219700" y="5181600"/>
          <p14:tracePt t="190644" x="4965700" y="5194300"/>
          <p14:tracePt t="190661" x="4845050" y="5226050"/>
          <p14:tracePt t="190677" x="4699000" y="5264150"/>
          <p14:tracePt t="190694" x="4603750" y="5276850"/>
          <p14:tracePt t="190710" x="4540250" y="5276850"/>
          <p14:tracePt t="190727" x="4451350" y="5232400"/>
          <p14:tracePt t="190744" x="4324350" y="5194300"/>
          <p14:tracePt t="190761" x="4235450" y="5175250"/>
          <p14:tracePt t="190778" x="4171950" y="5162550"/>
          <p14:tracePt t="190794" x="4064000" y="5156200"/>
          <p14:tracePt t="190811" x="4000500" y="5149850"/>
          <p14:tracePt t="190827" x="3968750" y="5143500"/>
          <p14:tracePt t="190844" x="3943350" y="5130800"/>
          <p14:tracePt t="190860" x="3924300" y="5118100"/>
          <p14:tracePt t="190877" x="3917950" y="5118100"/>
          <p14:tracePt t="190894" x="3905250" y="5111750"/>
          <p14:tracePt t="191137" x="3905250" y="5105400"/>
          <p14:tracePt t="191153" x="3905250" y="5099050"/>
          <p14:tracePt t="191160" x="3892550" y="5092700"/>
          <p14:tracePt t="191168" x="3886200" y="5086350"/>
          <p14:tracePt t="191177" x="3867150" y="5073650"/>
          <p14:tracePt t="191193" x="3854450" y="5054600"/>
          <p14:tracePt t="191210" x="3829050" y="5041900"/>
          <p14:tracePt t="191227" x="3803650" y="5022850"/>
          <p14:tracePt t="191244" x="3784600" y="5010150"/>
          <p14:tracePt t="191260" x="3771900" y="5003800"/>
          <p14:tracePt t="191277" x="3759200" y="4991100"/>
          <p14:tracePt t="191293" x="3752850" y="4984750"/>
          <p14:tracePt t="191333" x="3752850" y="4978400"/>
          <p14:tracePt t="191356" x="3746500" y="4978400"/>
          <p14:tracePt t="191365" x="3746500" y="4972050"/>
          <p14:tracePt t="191386" x="3740150" y="4972050"/>
          <p14:tracePt t="191488" x="3740150" y="4965700"/>
          <p14:tracePt t="191542" x="3740150" y="4959350"/>
          <p14:tracePt t="191551" x="3733800" y="4959350"/>
          <p14:tracePt t="191575" x="3733800" y="4953000"/>
          <p14:tracePt t="191614" x="3721100" y="4946650"/>
          <p14:tracePt t="191629" x="3721100" y="4940300"/>
          <p14:tracePt t="191636" x="3714750" y="4940300"/>
          <p14:tracePt t="191646" x="3708400" y="4927600"/>
          <p14:tracePt t="191661" x="3695700" y="4914900"/>
          <p14:tracePt t="191678" x="3683000" y="4908550"/>
          <p14:tracePt t="191694" x="3676650" y="4895850"/>
          <p14:tracePt t="191711" x="3663950" y="4883150"/>
          <p14:tracePt t="191728" x="3651250" y="4870450"/>
          <p14:tracePt t="191744" x="3638550" y="4857750"/>
          <p14:tracePt t="191761" x="3632200" y="4851400"/>
          <p14:tracePt t="191778" x="3619500" y="4832350"/>
          <p14:tracePt t="191811" x="3613150" y="4826000"/>
          <p14:tracePt t="191830" x="3606800" y="4819650"/>
          <p14:tracePt t="191844" x="3600450" y="4806950"/>
          <p14:tracePt t="191861" x="3581400" y="4787900"/>
          <p14:tracePt t="191878" x="3536950" y="4737100"/>
          <p14:tracePt t="191894" x="3511550" y="4718050"/>
          <p14:tracePt t="191911" x="3479800" y="4692650"/>
          <p14:tracePt t="191927" x="3435350" y="4648200"/>
          <p14:tracePt t="191944" x="3346450" y="4610100"/>
          <p14:tracePt t="191960" x="3232150" y="4533900"/>
          <p14:tracePt t="191977" x="3117850" y="4489450"/>
          <p14:tracePt t="191994" x="2990850" y="4445000"/>
          <p14:tracePt t="192011" x="2908300" y="4432300"/>
          <p14:tracePt t="192028" x="2819400" y="4413250"/>
          <p14:tracePt t="192044" x="2794000" y="4394200"/>
          <p14:tracePt t="192060" x="2774950" y="4381500"/>
          <p14:tracePt t="192077" x="2755900" y="4349750"/>
          <p14:tracePt t="192093" x="2724150" y="4305300"/>
          <p14:tracePt t="192109" x="2686050" y="4279900"/>
          <p14:tracePt t="192126" x="2654300" y="4260850"/>
          <p14:tracePt t="192143" x="2616200" y="4235450"/>
          <p14:tracePt t="192159" x="2578100" y="4216400"/>
          <p14:tracePt t="192176" x="2533650" y="4184650"/>
          <p14:tracePt t="192193" x="2495550" y="4152900"/>
          <p14:tracePt t="192209" x="2457450" y="4127500"/>
          <p14:tracePt t="192226" x="2425700" y="4102100"/>
          <p14:tracePt t="192243" x="2387600" y="4083050"/>
          <p14:tracePt t="192259" x="2336800" y="4057650"/>
          <p14:tracePt t="192276" x="2298700" y="4044950"/>
          <p14:tracePt t="192293" x="2260600" y="4044950"/>
          <p14:tracePt t="192309" x="2247900" y="4044950"/>
          <p14:tracePt t="192326" x="2241550" y="4044950"/>
          <p14:tracePt t="192394" x="2254250" y="4051300"/>
          <p14:tracePt t="192403" x="2266950" y="4070350"/>
          <p14:tracePt t="192412" x="2279650" y="4083050"/>
          <p14:tracePt t="192426" x="2317750" y="4102100"/>
          <p14:tracePt t="192442" x="2362200" y="4114800"/>
          <p14:tracePt t="192459" x="2406650" y="4114800"/>
          <p14:tracePt t="192476" x="2444750" y="4114800"/>
          <p14:tracePt t="192492" x="2527300" y="4114800"/>
          <p14:tracePt t="192509" x="2578100" y="4114800"/>
          <p14:tracePt t="192526" x="2622550" y="4102100"/>
          <p14:tracePt t="192542" x="2679700" y="4102100"/>
          <p14:tracePt t="192559" x="2724150" y="4102100"/>
          <p14:tracePt t="192576" x="2736850" y="4102100"/>
          <p14:tracePt t="192592" x="2749550" y="4095750"/>
          <p14:tracePt t="192609" x="2762250" y="4095750"/>
          <p14:tracePt t="192626" x="2768600" y="4095750"/>
          <p14:tracePt t="192642" x="2781300" y="4095750"/>
          <p14:tracePt t="192660" x="2800350" y="4095750"/>
          <p14:tracePt t="192675" x="2806700" y="4095750"/>
          <p14:tracePt t="192692" x="2844800" y="4083050"/>
          <p14:tracePt t="192709" x="2876550" y="4083050"/>
          <p14:tracePt t="192726" x="2921000" y="4083050"/>
          <p14:tracePt t="192742" x="2984500" y="4083050"/>
          <p14:tracePt t="192759" x="3048000" y="4083050"/>
          <p14:tracePt t="192775" x="3117850" y="4076700"/>
          <p14:tracePt t="192792" x="3200400" y="4076700"/>
          <p14:tracePt t="192809" x="3251200" y="4083050"/>
          <p14:tracePt t="192825" x="3327400" y="4102100"/>
          <p14:tracePt t="192842" x="3409950" y="4121150"/>
          <p14:tracePt t="192859" x="3486150" y="4140200"/>
          <p14:tracePt t="192875" x="3600450" y="4152900"/>
          <p14:tracePt t="192892" x="3708400" y="4159250"/>
          <p14:tracePt t="192909" x="3829050" y="4178300"/>
          <p14:tracePt t="192925" x="3937000" y="4191000"/>
          <p14:tracePt t="192942" x="4121150" y="4197350"/>
          <p14:tracePt t="192959" x="4229100" y="4197350"/>
          <p14:tracePt t="192975" x="4356100" y="4197350"/>
          <p14:tracePt t="192992" x="4445000" y="4191000"/>
          <p14:tracePt t="193009" x="4489450" y="4191000"/>
          <p14:tracePt t="193025" x="4540250" y="4197350"/>
          <p14:tracePt t="193042" x="4603750" y="4203700"/>
          <p14:tracePt t="193059" x="4616450" y="4210050"/>
          <p14:tracePt t="193075" x="4660900" y="4216400"/>
          <p14:tracePt t="193093" x="4673600" y="4229100"/>
          <p14:tracePt t="193109" x="4692650" y="4229100"/>
          <p14:tracePt t="193126" x="4724400" y="4241800"/>
          <p14:tracePt t="193143" x="4762500" y="4248150"/>
          <p14:tracePt t="193160" x="4832350" y="4267200"/>
          <p14:tracePt t="193176" x="4864100" y="4267200"/>
          <p14:tracePt t="193193" x="4876800" y="4267200"/>
          <p14:tracePt t="193209" x="4895850" y="4267200"/>
          <p14:tracePt t="193226" x="4902200" y="4267200"/>
          <p14:tracePt t="193243" x="4927600" y="4267200"/>
          <p14:tracePt t="193259" x="4946650" y="4267200"/>
          <p14:tracePt t="193276" x="4959350" y="4267200"/>
          <p14:tracePt t="193293" x="4972050" y="4267200"/>
          <p14:tracePt t="193309" x="4978400" y="4267200"/>
          <p14:tracePt t="193326" x="4984750" y="4267200"/>
          <p14:tracePt t="193342" x="4997450" y="4267200"/>
          <p14:tracePt t="193359" x="5010150" y="4267200"/>
          <p14:tracePt t="193376" x="5022850" y="4267200"/>
          <p14:tracePt t="193393" x="5041900" y="4267200"/>
          <p14:tracePt t="193410" x="5060950" y="4267200"/>
          <p14:tracePt t="193426" x="5067300" y="4267200"/>
          <p14:tracePt t="193443" x="5073650" y="4267200"/>
          <p14:tracePt t="193459" x="5086350" y="4267200"/>
          <p14:tracePt t="193476" x="5099050" y="4267200"/>
          <p14:tracePt t="193493" x="5105400" y="4267200"/>
          <p14:tracePt t="193509" x="5118100" y="4267200"/>
          <p14:tracePt t="193526" x="5130800" y="4267200"/>
          <p14:tracePt t="193543" x="5137150" y="4267200"/>
          <p14:tracePt t="193560" x="5143500" y="4267200"/>
          <p14:tracePt t="193576" x="5149850" y="4267200"/>
          <p14:tracePt t="193592" x="5156200" y="4260850"/>
          <p14:tracePt t="193609" x="5162550" y="4254500"/>
          <p14:tracePt t="193626" x="5175250" y="4254500"/>
          <p14:tracePt t="193643" x="5181600" y="4254500"/>
          <p14:tracePt t="193660" x="5181600" y="4248150"/>
          <p14:tracePt t="193714" x="5187950" y="4248150"/>
          <p14:tracePt t="194120" x="5168900" y="4222750"/>
          <p14:tracePt t="194129" x="5124450" y="4184650"/>
          <p14:tracePt t="194136" x="5073650" y="4146550"/>
          <p14:tracePt t="194146" x="5010150" y="4108450"/>
          <p14:tracePt t="194158" x="4946650" y="4076700"/>
          <p14:tracePt t="194174" x="4832350" y="4038600"/>
          <p14:tracePt t="194192" x="4699000" y="4006850"/>
          <p14:tracePt t="194208" x="4641850" y="3994150"/>
          <p14:tracePt t="194224" x="4483100" y="3943350"/>
          <p14:tracePt t="194241" x="4362450" y="3930650"/>
          <p14:tracePt t="194258" x="4279900" y="3924300"/>
          <p14:tracePt t="194274" x="4235450" y="3924300"/>
          <p14:tracePt t="194291" x="4203700" y="3924300"/>
          <p14:tracePt t="194308" x="4191000" y="3917950"/>
          <p14:tracePt t="194324" x="4178300" y="3917950"/>
          <p14:tracePt t="194341" x="4159250" y="3911600"/>
          <p14:tracePt t="194358" x="4133850" y="3905250"/>
          <p14:tracePt t="194374" x="4095750" y="3886200"/>
          <p14:tracePt t="194391" x="4064000" y="3879850"/>
          <p14:tracePt t="194408" x="3994150" y="3860800"/>
          <p14:tracePt t="194424" x="3879850" y="3841750"/>
          <p14:tracePt t="194441" x="3702050" y="3822700"/>
          <p14:tracePt t="194458" x="3498850" y="3790950"/>
          <p14:tracePt t="194474" x="3384550" y="3771900"/>
          <p14:tracePt t="194491" x="3270250" y="3752850"/>
          <p14:tracePt t="194507" x="3213100" y="3752850"/>
          <p14:tracePt t="194524" x="3187700" y="3733800"/>
          <p14:tracePt t="194541" x="3162300" y="3733800"/>
          <p14:tracePt t="194558" x="3149600" y="3727450"/>
          <p14:tracePt t="194574" x="3143250" y="3721100"/>
          <p14:tracePt t="194591" x="3130550" y="3714750"/>
          <p14:tracePt t="194607" x="3124200" y="3714750"/>
          <p14:tracePt t="194624" x="3111500" y="3714750"/>
          <p14:tracePt t="194661" x="3105150" y="3714750"/>
          <p14:tracePt t="194684" x="3105150" y="3708400"/>
          <p14:tracePt t="194698" x="3098800" y="3708400"/>
          <p14:tracePt t="194722" x="3092450" y="3708400"/>
          <p14:tracePt t="194746" x="3086100" y="3708400"/>
          <p14:tracePt t="194762" x="3073400" y="3708400"/>
          <p14:tracePt t="194778" x="3073400" y="3702050"/>
          <p14:tracePt t="194784" x="3067050" y="3702050"/>
          <p14:tracePt t="194816" x="3060700" y="3702050"/>
          <p14:tracePt t="194824" x="3060700" y="3708400"/>
          <p14:tracePt t="194832" x="3054350" y="3708400"/>
          <p14:tracePt t="194841" x="3054350" y="3721100"/>
          <p14:tracePt t="194857" x="3054350" y="3733800"/>
          <p14:tracePt t="194874" x="3048000" y="3740150"/>
          <p14:tracePt t="194907" x="3048000" y="3752850"/>
          <p14:tracePt t="194924" x="3048000" y="3759200"/>
          <p14:tracePt t="194940" x="3048000" y="3765550"/>
          <p14:tracePt t="195066" x="3048000" y="3771900"/>
          <p14:tracePt t="195136" x="3048000" y="3778250"/>
          <p14:tracePt t="195239" x="3054350" y="3784600"/>
          <p14:tracePt t="195254" x="3060700" y="3790950"/>
          <p14:tracePt t="195262" x="3067050" y="3797300"/>
          <p14:tracePt t="195278" x="3073400" y="3803650"/>
          <p14:tracePt t="195300" x="3079750" y="3803650"/>
          <p14:tracePt t="195325" x="3086100" y="3810000"/>
          <p14:tracePt t="195332" x="3092450" y="3810000"/>
          <p14:tracePt t="195340" x="3105150" y="3810000"/>
          <p14:tracePt t="195364" x="3117850" y="3816350"/>
          <p14:tracePt t="195373" x="3124200" y="3822700"/>
          <p14:tracePt t="195390" x="3130550" y="3822700"/>
          <p14:tracePt t="195407" x="3143250" y="3829050"/>
          <p14:tracePt t="195423" x="3155950" y="3835400"/>
          <p14:tracePt t="195440" x="3168650" y="3841750"/>
          <p14:tracePt t="195457" x="3181350" y="3854450"/>
          <p14:tracePt t="195473" x="3194050" y="3854450"/>
          <p14:tracePt t="195490" x="3219450" y="3867150"/>
          <p14:tracePt t="195507" x="3232150" y="3867150"/>
          <p14:tracePt t="195523" x="3251200" y="3879850"/>
          <p14:tracePt t="195540" x="3257550" y="3879850"/>
          <p14:tracePt t="195557" x="3276600" y="3892550"/>
          <p14:tracePt t="195560" x="3282950" y="3892550"/>
          <p14:tracePt t="195573" x="3302000" y="3892550"/>
          <p14:tracePt t="195590" x="3321050" y="3892550"/>
          <p14:tracePt t="195607" x="3333750" y="3892550"/>
          <p14:tracePt t="195623" x="3346450" y="3892550"/>
          <p14:tracePt t="195640" x="3352800" y="3892550"/>
          <p14:tracePt t="195657" x="3359150" y="3892550"/>
          <p14:tracePt t="195673" x="3371850" y="3898900"/>
          <p14:tracePt t="195706" x="3384550" y="3898900"/>
          <p14:tracePt t="195740" x="3390900" y="3898900"/>
          <p14:tracePt t="195756" x="3397250" y="3898900"/>
          <p14:tracePt t="195773" x="3397250" y="3905250"/>
          <p14:tracePt t="195790" x="3403600" y="3905250"/>
          <p14:tracePt t="195809" x="3409950" y="3905250"/>
          <p14:tracePt t="195840" x="3416300" y="3905250"/>
          <p14:tracePt t="195856" x="3416300" y="3911600"/>
          <p14:tracePt t="195864" x="3422650" y="3911600"/>
          <p14:tracePt t="195885" x="3429000" y="3911600"/>
          <p14:tracePt t="195901" x="3435350" y="3911600"/>
          <p14:tracePt t="195910" x="3441700" y="3911600"/>
          <p14:tracePt t="195943" x="3448050" y="3911600"/>
          <p14:tracePt t="195964" x="3454400" y="3911600"/>
          <p14:tracePt t="196152" x="3454400" y="3905250"/>
          <p14:tracePt t="196161" x="3460750" y="3886200"/>
          <p14:tracePt t="196169" x="3467100" y="3848100"/>
          <p14:tracePt t="196177" x="3467100" y="3803650"/>
          <p14:tracePt t="196189" x="3479800" y="3727450"/>
          <p14:tracePt t="196206" x="3505200" y="3511550"/>
          <p14:tracePt t="196223" x="3511550" y="3359150"/>
          <p14:tracePt t="196239" x="3517900" y="3206750"/>
          <p14:tracePt t="196256" x="3536950" y="3067050"/>
          <p14:tracePt t="196273" x="3536950" y="2908300"/>
          <p14:tracePt t="196289" x="3556000" y="2800350"/>
          <p14:tracePt t="196306" x="3556000" y="2698750"/>
          <p14:tracePt t="196323" x="3556000" y="2597150"/>
          <p14:tracePt t="196339" x="3556000" y="2489200"/>
          <p14:tracePt t="196356" x="3556000" y="2349500"/>
          <p14:tracePt t="196373" x="3556000" y="2228850"/>
          <p14:tracePt t="196389" x="3562350" y="2120900"/>
          <p14:tracePt t="196406" x="3562350" y="2032000"/>
          <p14:tracePt t="196423" x="3562350" y="1962150"/>
          <p14:tracePt t="196439" x="3562350" y="1917700"/>
          <p14:tracePt t="196456" x="3562350" y="1885950"/>
          <p14:tracePt t="196472" x="3562350" y="1866900"/>
          <p14:tracePt t="196489" x="3562350" y="1854200"/>
          <p14:tracePt t="196506" x="3562350" y="1841500"/>
          <p14:tracePt t="196522" x="3556000" y="1822450"/>
          <p14:tracePt t="196539" x="3549650" y="1803400"/>
          <p14:tracePt t="196556" x="3536950" y="1784350"/>
          <p14:tracePt t="196559" x="3536950" y="1771650"/>
          <p14:tracePt t="196572" x="3530600" y="1771650"/>
          <p14:tracePt t="196590" x="3524250" y="1746250"/>
          <p14:tracePt t="196606" x="3524250" y="1708150"/>
          <p14:tracePt t="196622" x="3511550" y="1676400"/>
          <p14:tracePt t="196639" x="3505200" y="1644650"/>
          <p14:tracePt t="196656" x="3498850" y="1619250"/>
          <p14:tracePt t="196672" x="3492500" y="1606550"/>
          <p14:tracePt t="196689" x="3492500" y="1587500"/>
          <p14:tracePt t="196706" x="3492500" y="1574800"/>
          <p14:tracePt t="196722" x="3486150" y="1562100"/>
          <p14:tracePt t="196756" x="3486150" y="1555750"/>
          <p14:tracePt t="196886" x="3486150" y="1562100"/>
          <p14:tracePt t="196894" x="3486150" y="1574800"/>
          <p14:tracePt t="196905" x="3486150" y="1581150"/>
          <p14:tracePt t="196922" x="3486150" y="1606550"/>
          <p14:tracePt t="196939" x="3486150" y="1625600"/>
          <p14:tracePt t="196955" x="3486150" y="1663700"/>
          <p14:tracePt t="196972" x="3486150" y="1708150"/>
          <p14:tracePt t="196989" x="3486150" y="1733550"/>
          <p14:tracePt t="197005" x="3486150" y="1758950"/>
          <p14:tracePt t="197022" x="3486150" y="1778000"/>
          <p14:tracePt t="197039" x="3486150" y="1803400"/>
          <p14:tracePt t="197056" x="3486150" y="1841500"/>
          <p14:tracePt t="197059" x="3486150" y="1854200"/>
          <p14:tracePt t="197072" x="3486150" y="1866900"/>
          <p14:tracePt t="197089" x="3486150" y="1911350"/>
          <p14:tracePt t="197105" x="3486150" y="1955800"/>
          <p14:tracePt t="197122" x="3486150" y="2019300"/>
          <p14:tracePt t="197139" x="3486150" y="2063750"/>
          <p14:tracePt t="197155" x="3492500" y="2095500"/>
          <p14:tracePt t="197172" x="3492500" y="2114550"/>
          <p14:tracePt t="197189" x="3498850" y="2152650"/>
          <p14:tracePt t="197205" x="3498850" y="2165350"/>
          <p14:tracePt t="197222" x="3498850" y="2197100"/>
          <p14:tracePt t="197239" x="3498850" y="2209800"/>
          <p14:tracePt t="197255" x="3498850" y="2254250"/>
          <p14:tracePt t="197272" x="3511550" y="2279650"/>
          <p14:tracePt t="197289" x="3517900" y="2324100"/>
          <p14:tracePt t="197305" x="3517900" y="2355850"/>
          <p14:tracePt t="197322" x="3524250" y="2368550"/>
          <p14:tracePt t="197339" x="3530600" y="2393950"/>
          <p14:tracePt t="197355" x="3530600" y="2400300"/>
          <p14:tracePt t="197372" x="3530600" y="2425700"/>
          <p14:tracePt t="197388" x="3530600" y="2438400"/>
          <p14:tracePt t="197405" x="3530600" y="2451100"/>
          <p14:tracePt t="197422" x="3530600" y="2457450"/>
          <p14:tracePt t="197438" x="3536950" y="2457450"/>
          <p14:tracePt t="197456" x="3536950" y="2463800"/>
          <p14:tracePt t="197472" x="3536950" y="2470150"/>
          <p14:tracePt t="197488" x="3536950" y="2476500"/>
          <p14:tracePt t="197505" x="3536950" y="2482850"/>
          <p14:tracePt t="197550" x="3536950" y="2489200"/>
          <p14:tracePt t="197792" x="3536950" y="2495550"/>
          <p14:tracePt t="197800" x="3536950" y="2501900"/>
          <p14:tracePt t="197809" x="3536950" y="2508250"/>
          <p14:tracePt t="197825" x="3536950" y="2514600"/>
          <p14:tracePt t="197838" x="3536950" y="2520950"/>
          <p14:tracePt t="197855" x="3536950" y="2533650"/>
          <p14:tracePt t="197871" x="3536950" y="2565400"/>
          <p14:tracePt t="197888" x="3536950" y="2571750"/>
          <p14:tracePt t="197905" x="3536950" y="2603500"/>
          <p14:tracePt t="197921" x="3536950" y="2622550"/>
          <p14:tracePt t="197938" x="3536950" y="2647950"/>
          <p14:tracePt t="197955" x="3543300" y="2660650"/>
          <p14:tracePt t="197971" x="3543300" y="2667000"/>
          <p14:tracePt t="197988" x="3543300" y="2686050"/>
          <p14:tracePt t="198005" x="3543300" y="2698750"/>
          <p14:tracePt t="198038" x="3543300" y="2705100"/>
          <p14:tracePt t="198200" x="3536950" y="2705100"/>
          <p14:tracePt t="198301" x="3536950" y="2711450"/>
          <p14:tracePt t="198316" x="3530600" y="2711450"/>
          <p14:tracePt t="198332" x="3530600" y="2717800"/>
          <p14:tracePt t="198395" x="3524250" y="2717800"/>
          <p14:tracePt t="198418" x="3524250" y="2724150"/>
          <p14:tracePt t="198730" x="3524250" y="2730500"/>
          <p14:tracePt t="198739" x="3524250" y="2743200"/>
          <p14:tracePt t="198755" x="3524250" y="2749550"/>
          <p14:tracePt t="198762" x="3524250" y="2755900"/>
          <p14:tracePt t="199152" x="3530600" y="2755900"/>
          <p14:tracePt t="199168" x="3536950" y="2749550"/>
          <p14:tracePt t="199184" x="3543300" y="2743200"/>
          <p14:tracePt t="199200" x="3543300" y="2730500"/>
          <p14:tracePt t="199207" x="3549650" y="2724150"/>
          <p14:tracePt t="199220" x="3556000" y="2717800"/>
          <p14:tracePt t="199237" x="3556000" y="2692400"/>
          <p14:tracePt t="199254" x="3556000" y="2660650"/>
          <p14:tracePt t="199270" x="3568700" y="2622550"/>
          <p14:tracePt t="199287" x="3568700" y="2597150"/>
          <p14:tracePt t="199304" x="3568700" y="2559050"/>
          <p14:tracePt t="199320" x="3568700" y="2540000"/>
          <p14:tracePt t="199353" x="3568700" y="2533650"/>
          <p14:tracePt t="199370" x="3568700" y="2527300"/>
          <p14:tracePt t="199387" x="3568700" y="2520950"/>
          <p14:tracePt t="200856" x="3568700" y="2489200"/>
          <p14:tracePt t="200864" x="3594100" y="2444750"/>
          <p14:tracePt t="200871" x="3606800" y="2400300"/>
          <p14:tracePt t="200886" x="3632200" y="2362200"/>
          <p14:tracePt t="200902" x="3714750" y="2254250"/>
          <p14:tracePt t="200919" x="3727450" y="2203450"/>
          <p14:tracePt t="200936" x="3733800" y="2190750"/>
          <p14:tracePt t="200952" x="3733800" y="2184400"/>
          <p14:tracePt t="201292" x="3733800" y="2190750"/>
          <p14:tracePt t="201301" x="3733800" y="2197100"/>
          <p14:tracePt t="201309" x="3733800" y="2209800"/>
          <p14:tracePt t="201319" x="3733800" y="2216150"/>
          <p14:tracePt t="201335" x="3733800" y="2228850"/>
          <p14:tracePt t="201352" x="3733800" y="2254250"/>
          <p14:tracePt t="201369" x="3733800" y="2286000"/>
          <p14:tracePt t="201386" x="3740150" y="2292350"/>
          <p14:tracePt t="201402" x="3752850" y="2311400"/>
          <p14:tracePt t="201418" x="3759200" y="2317750"/>
          <p14:tracePt t="201435" x="3771900" y="2317750"/>
          <p14:tracePt t="201452" x="3778250" y="2317750"/>
          <p14:tracePt t="201468" x="3790950" y="2317750"/>
          <p14:tracePt t="201485" x="3803650" y="2317750"/>
          <p14:tracePt t="201502" x="3835400" y="2317750"/>
          <p14:tracePt t="201518" x="3854450" y="2311400"/>
          <p14:tracePt t="201535" x="3886200" y="2292350"/>
          <p14:tracePt t="201552" x="3911600" y="2273300"/>
          <p14:tracePt t="201568" x="3943350" y="2254250"/>
          <p14:tracePt t="201585" x="3968750" y="2235200"/>
          <p14:tracePt t="201602" x="4000500" y="2216150"/>
          <p14:tracePt t="201618" x="4038600" y="2190750"/>
          <p14:tracePt t="201635" x="4089400" y="2159000"/>
          <p14:tracePt t="201652" x="4146550" y="2114550"/>
          <p14:tracePt t="201668" x="4222750" y="2025650"/>
          <p14:tracePt t="201685" x="4267200" y="1987550"/>
          <p14:tracePt t="201702" x="4337050" y="1936750"/>
          <p14:tracePt t="201718" x="4387850" y="1898650"/>
          <p14:tracePt t="201735" x="4432300" y="1860550"/>
          <p14:tracePt t="201752" x="4489450" y="1816100"/>
          <p14:tracePt t="201768" x="4521200" y="1784350"/>
          <p14:tracePt t="201785" x="4546600" y="1720850"/>
          <p14:tracePt t="201801" x="4565650" y="1695450"/>
          <p14:tracePt t="201818" x="4572000" y="1676400"/>
          <p14:tracePt t="201835" x="4584700" y="1657350"/>
          <p14:tracePt t="201851" x="4597400" y="1638300"/>
          <p14:tracePt t="201868" x="4610100" y="1612900"/>
          <p14:tracePt t="201885" x="4616450" y="1600200"/>
          <p14:tracePt t="201901" x="4629150" y="1587500"/>
          <p14:tracePt t="201918" x="4635500" y="1574800"/>
          <p14:tracePt t="201935" x="4641850" y="1568450"/>
          <p14:tracePt t="201951" x="4648200" y="1562100"/>
          <p14:tracePt t="201968" x="4648200" y="1555750"/>
          <p14:tracePt t="201984" x="4654550" y="1549400"/>
          <p14:tracePt t="202001" x="4660900" y="1543050"/>
          <p14:tracePt t="202035" x="4667250" y="1536700"/>
          <p14:tracePt t="202051" x="4673600" y="1530350"/>
          <p14:tracePt t="202099" x="4679950" y="1530350"/>
          <p14:tracePt t="203988" x="4679950" y="1524000"/>
          <p14:tracePt t="204292" x="4679950" y="1517650"/>
          <p14:tracePt t="204308" x="4673600" y="1517650"/>
          <p14:tracePt t="204317" x="4673600" y="1504950"/>
          <p14:tracePt t="204324" x="4673600" y="1498600"/>
          <p14:tracePt t="204333" x="4667250" y="1492250"/>
          <p14:tracePt t="204349" x="4654550" y="1473200"/>
          <p14:tracePt t="204366" x="4648200" y="1454150"/>
          <p14:tracePt t="204383" x="4635500" y="1428750"/>
          <p14:tracePt t="204399" x="4616450" y="1390650"/>
          <p14:tracePt t="204416" x="4591050" y="1352550"/>
          <p14:tracePt t="204433" x="4578350" y="1308100"/>
          <p14:tracePt t="204449" x="4546600" y="1263650"/>
          <p14:tracePt t="204466" x="4540250" y="1244600"/>
          <p14:tracePt t="204483" x="4533900" y="1225550"/>
          <p14:tracePt t="204499" x="4527550" y="1212850"/>
          <p14:tracePt t="204516" x="4527550" y="1206500"/>
          <p14:tracePt t="204533" x="4514850" y="1187450"/>
          <p14:tracePt t="204549" x="4495800" y="1168400"/>
          <p14:tracePt t="204553" x="4489450" y="1162050"/>
          <p14:tracePt t="204566" x="4476750" y="1149350"/>
          <p14:tracePt t="204583" x="4464050" y="1136650"/>
          <p14:tracePt t="204599" x="4457700" y="1130300"/>
          <p14:tracePt t="204616" x="4445000" y="1123950"/>
          <p14:tracePt t="204633" x="4438650" y="1123950"/>
          <p14:tracePt t="204649" x="4419600" y="1117600"/>
          <p14:tracePt t="204666" x="4406900" y="1104900"/>
          <p14:tracePt t="204682" x="4381500" y="1079500"/>
          <p14:tracePt t="204699" x="4356100" y="1054100"/>
          <p14:tracePt t="204716" x="4337050" y="1054100"/>
          <p14:tracePt t="204732" x="4318000" y="1047750"/>
          <p14:tracePt t="204749" x="4292600" y="1035050"/>
          <p14:tracePt t="204766" x="4267200" y="1035050"/>
          <p14:tracePt t="204782" x="4235450" y="1016000"/>
          <p14:tracePt t="204800" x="4191000" y="1003300"/>
          <p14:tracePt t="204816" x="4178300" y="1003300"/>
          <p14:tracePt t="204832" x="4127500" y="996950"/>
          <p14:tracePt t="204849" x="4083050" y="990600"/>
          <p14:tracePt t="204866" x="4038600" y="990600"/>
          <p14:tracePt t="204882" x="3987800" y="990600"/>
          <p14:tracePt t="204899" x="3930650" y="996950"/>
          <p14:tracePt t="204916" x="3892550" y="996950"/>
          <p14:tracePt t="204932" x="3867150" y="996950"/>
          <p14:tracePt t="204949" x="3822700" y="996950"/>
          <p14:tracePt t="204965" x="3803650" y="996950"/>
          <p14:tracePt t="204982" x="3771900" y="996950"/>
          <p14:tracePt t="204999" x="3765550" y="996950"/>
          <p14:tracePt t="205015" x="3752850" y="996950"/>
          <p14:tracePt t="205032" x="3740150" y="996950"/>
          <p14:tracePt t="205049" x="3727450" y="1003300"/>
          <p14:tracePt t="205065" x="3714750" y="1003300"/>
          <p14:tracePt t="205069" x="3708400" y="1003300"/>
          <p14:tracePt t="205083" x="3702050" y="1003300"/>
          <p14:tracePt t="205099" x="3689350" y="1003300"/>
          <p14:tracePt t="205115" x="3683000" y="1009650"/>
          <p14:tracePt t="205132" x="3683000" y="1016000"/>
          <p14:tracePt t="205185" x="3676650" y="1016000"/>
          <p14:tracePt t="205379" x="3670300" y="1016000"/>
          <p14:tracePt t="205410" x="3663950" y="1016000"/>
          <p14:tracePt t="205426" x="3663950" y="1009650"/>
          <p14:tracePt t="205443" x="3657600" y="1009650"/>
          <p14:tracePt t="205590" x="3651250" y="1009650"/>
          <p14:tracePt t="205612" x="3644900" y="1009650"/>
          <p14:tracePt t="205677" x="3638550" y="1009650"/>
          <p14:tracePt t="205722" x="3632200" y="1009650"/>
          <p14:tracePt t="206104" x="3632200" y="1003300"/>
          <p14:tracePt t="207934" x="3638550" y="1003300"/>
          <p14:tracePt t="207948" x="3644900" y="1003300"/>
          <p14:tracePt t="207972" x="3651250" y="1003300"/>
          <p14:tracePt t="208020" x="3657600" y="1003300"/>
          <p14:tracePt t="208043" x="3663950" y="1003300"/>
          <p14:tracePt t="208058" x="3670300" y="1003300"/>
          <p14:tracePt t="208082" x="3676650" y="1003300"/>
          <p14:tracePt t="208112" x="3683000" y="1003300"/>
          <p14:tracePt t="208160" x="3689350" y="1003300"/>
          <p14:tracePt t="208185" x="3695700" y="1003300"/>
          <p14:tracePt t="208246" x="3702050" y="1003300"/>
          <p14:tracePt t="208270" x="3708400" y="1003300"/>
          <p14:tracePt t="208285" x="3721100" y="1003300"/>
          <p14:tracePt t="208301" x="3733800" y="1003300"/>
          <p14:tracePt t="208317" x="3740150" y="1003300"/>
          <p14:tracePt t="208324" x="3752850" y="1003300"/>
          <p14:tracePt t="208333" x="3759200" y="1003300"/>
          <p14:tracePt t="208346" x="3765550" y="1003300"/>
          <p14:tracePt t="208363" x="3797300" y="1003300"/>
          <p14:tracePt t="208379" x="3816350" y="1003300"/>
          <p14:tracePt t="208396" x="3829050" y="1003300"/>
          <p14:tracePt t="208413" x="3848100" y="1003300"/>
          <p14:tracePt t="208429" x="3860800" y="1003300"/>
          <p14:tracePt t="208446" x="3873500" y="1009650"/>
          <p14:tracePt t="208463" x="3886200" y="1009650"/>
          <p14:tracePt t="208479" x="3892550" y="1009650"/>
          <p14:tracePt t="208496" x="3911600" y="1022350"/>
          <p14:tracePt t="208513" x="3917950" y="1022350"/>
          <p14:tracePt t="208529" x="3930650" y="1022350"/>
          <p14:tracePt t="208563" x="3937000" y="1022350"/>
          <p14:tracePt t="208660" x="3937000" y="1028700"/>
          <p14:tracePt t="208706" x="3943350" y="1028700"/>
          <p14:tracePt t="208722" x="3943350" y="1035050"/>
          <p14:tracePt t="208747" x="3949700" y="1035050"/>
          <p14:tracePt t="208755" x="3949700" y="1041400"/>
          <p14:tracePt t="208762" x="3956050" y="1041400"/>
          <p14:tracePt t="208779" x="3962400" y="1041400"/>
          <p14:tracePt t="208796" x="3975100" y="1047750"/>
          <p14:tracePt t="208918" x="3981450" y="1047750"/>
          <p14:tracePt t="208948" x="3987800" y="1047750"/>
          <p14:tracePt t="209684" x="3987800" y="1054100"/>
          <p14:tracePt t="209706" x="3987800" y="1060450"/>
          <p14:tracePt t="209722" x="3987800" y="1066800"/>
          <p14:tracePt t="209731" x="3987800" y="1073150"/>
          <p14:tracePt t="209738" x="3987800" y="1079500"/>
          <p14:tracePt t="209747" x="3994150" y="1085850"/>
          <p14:tracePt t="209762" x="3994150" y="1098550"/>
          <p14:tracePt t="209778" x="4006850" y="1117600"/>
          <p14:tracePt t="209795" x="4019550" y="1136650"/>
          <p14:tracePt t="209812" x="4032250" y="1162050"/>
          <p14:tracePt t="209828" x="4057650" y="1187450"/>
          <p14:tracePt t="209845" x="4083050" y="1206500"/>
          <p14:tracePt t="209862" x="4108450" y="1225550"/>
          <p14:tracePt t="209878" x="4133850" y="1238250"/>
          <p14:tracePt t="209895" x="4171950" y="1250950"/>
          <p14:tracePt t="209911" x="4191000" y="1263650"/>
          <p14:tracePt t="209928" x="4203700" y="1263650"/>
          <p14:tracePt t="209945" x="4210050" y="1270000"/>
          <p14:tracePt t="209961" x="4216400" y="1270000"/>
          <p14:tracePt t="209978" x="4222750" y="1270000"/>
          <p14:tracePt t="210066" x="4229100" y="1276350"/>
          <p14:tracePt t="210090" x="4235450" y="1282700"/>
          <p14:tracePt t="210099" x="4241800" y="1289050"/>
          <p14:tracePt t="210106" x="4248150" y="1295400"/>
          <p14:tracePt t="210113" x="4254500" y="1301750"/>
          <p14:tracePt t="210128" x="4267200" y="1314450"/>
          <p14:tracePt t="210145" x="4279900" y="1320800"/>
          <p14:tracePt t="210161" x="4292600" y="1320800"/>
          <p14:tracePt t="210178" x="4305300" y="1327150"/>
          <p14:tracePt t="210195" x="4311650" y="1327150"/>
          <p14:tracePt t="210706" x="4305300" y="1327150"/>
          <p14:tracePt t="210785" x="4298950" y="1327150"/>
          <p14:tracePt t="210854" x="4292600" y="1327150"/>
          <p14:tracePt t="211763" x="4292600" y="1333500"/>
          <p14:tracePt t="211770" x="4292600" y="1339850"/>
          <p14:tracePt t="211784" x="4305300" y="1352550"/>
          <p14:tracePt t="211800" x="4311650" y="1365250"/>
          <p14:tracePt t="211816" x="4311650" y="1371600"/>
          <p14:tracePt t="211827" x="4324350" y="1371600"/>
          <p14:tracePt t="211843" x="4356100" y="1390650"/>
          <p14:tracePt t="211860" x="4362450" y="1390650"/>
          <p14:tracePt t="211877" x="4368800" y="1390650"/>
          <p14:tracePt t="211893" x="4387850" y="1390650"/>
          <p14:tracePt t="211927" x="4394200" y="1390650"/>
          <p14:tracePt t="211964" x="4394200" y="1377950"/>
          <p14:tracePt t="211972" x="4394200" y="1365250"/>
          <p14:tracePt t="211988" x="4394200" y="1352550"/>
          <p14:tracePt t="211997" x="4394200" y="1346200"/>
          <p14:tracePt t="212010" x="4394200" y="1339850"/>
          <p14:tracePt t="212026" x="4394200" y="1314450"/>
          <p14:tracePt t="212043" x="4381500" y="1295400"/>
          <p14:tracePt t="212060" x="4368800" y="1276350"/>
          <p14:tracePt t="212076" x="4362450" y="1263650"/>
          <p14:tracePt t="212093" x="4349750" y="1257300"/>
          <p14:tracePt t="212110" x="4337050" y="1244600"/>
          <p14:tracePt t="212126" x="4324350" y="1231900"/>
          <p14:tracePt t="212144" x="4292600" y="1212850"/>
          <p14:tracePt t="212160" x="4279900" y="1200150"/>
          <p14:tracePt t="212176" x="4222750" y="1168400"/>
          <p14:tracePt t="212193" x="4184650" y="1149350"/>
          <p14:tracePt t="212210" x="4140200" y="1123950"/>
          <p14:tracePt t="212226" x="4108450" y="1111250"/>
          <p14:tracePt t="212243" x="4076700" y="1104900"/>
          <p14:tracePt t="212260" x="4044950" y="1104900"/>
          <p14:tracePt t="212276" x="4025900" y="1104900"/>
          <p14:tracePt t="212293" x="4019550" y="1098550"/>
          <p14:tracePt t="212394" x="4019550" y="1104900"/>
          <p14:tracePt t="212426" x="4013200" y="1117600"/>
          <p14:tracePt t="212440" x="4013200" y="1123950"/>
          <p14:tracePt t="212456" x="4013200" y="1130300"/>
          <p14:tracePt t="212464" x="4013200" y="1136650"/>
          <p14:tracePt t="212476" x="4013200" y="1143000"/>
          <p14:tracePt t="212493" x="4013200" y="1149350"/>
          <p14:tracePt t="212509" x="4013200" y="1155700"/>
          <p14:tracePt t="212528" x="4013200" y="1162050"/>
          <p14:tracePt t="212543" x="4013200" y="1168400"/>
          <p14:tracePt t="212559" x="4013200" y="1174750"/>
          <p14:tracePt t="212582" x="4013200" y="1181100"/>
          <p14:tracePt t="212593" x="4013200" y="1187450"/>
          <p14:tracePt t="212613" x="4013200" y="1193800"/>
          <p14:tracePt t="212629" x="4013200" y="1200150"/>
          <p14:tracePt t="212643" x="4013200" y="1206500"/>
          <p14:tracePt t="212661" x="4013200" y="1219200"/>
          <p14:tracePt t="212676" x="4013200" y="1231900"/>
          <p14:tracePt t="212692" x="4025900" y="1263650"/>
          <p14:tracePt t="212709" x="4038600" y="1289050"/>
          <p14:tracePt t="212726" x="4057650" y="1314450"/>
          <p14:tracePt t="212743" x="4076700" y="1339850"/>
          <p14:tracePt t="212760" x="4095750" y="1365250"/>
          <p14:tracePt t="212776" x="4127500" y="1397000"/>
          <p14:tracePt t="212793" x="4159250" y="1422400"/>
          <p14:tracePt t="212809" x="4184650" y="1447800"/>
          <p14:tracePt t="212826" x="4235450" y="1460500"/>
          <p14:tracePt t="212842" x="4267200" y="1473200"/>
          <p14:tracePt t="212859" x="4292600" y="1479550"/>
          <p14:tracePt t="212876" x="4311650" y="1479550"/>
          <p14:tracePt t="212892" x="4349750" y="1479550"/>
          <p14:tracePt t="212909" x="4368800" y="1479550"/>
          <p14:tracePt t="212926" x="4394200" y="1473200"/>
          <p14:tracePt t="212942" x="4413250" y="1466850"/>
          <p14:tracePt t="212976" x="4425950" y="1466850"/>
          <p14:tracePt t="212992" x="4432300" y="1466850"/>
          <p14:tracePt t="213009" x="4457700" y="1466850"/>
          <p14:tracePt t="213025" x="4470400" y="1466850"/>
          <p14:tracePt t="213042" x="4514850" y="1460500"/>
          <p14:tracePt t="213059" x="4527550" y="1460500"/>
          <p14:tracePt t="213075" x="4540250" y="1454150"/>
          <p14:tracePt t="213092" x="4565650" y="1447800"/>
          <p14:tracePt t="213109" x="4578350" y="1441450"/>
          <p14:tracePt t="213126" x="4597400" y="1428750"/>
          <p14:tracePt t="213142" x="4610100" y="1416050"/>
          <p14:tracePt t="213159" x="4616450" y="1409700"/>
          <p14:tracePt t="213176" x="4622800" y="1403350"/>
          <p14:tracePt t="213192" x="4622800" y="1397000"/>
          <p14:tracePt t="213209" x="4622800" y="1390650"/>
          <p14:tracePt t="213225" x="4622800" y="1371600"/>
          <p14:tracePt t="213242" x="4616450" y="1358900"/>
          <p14:tracePt t="213259" x="4616450" y="1339850"/>
          <p14:tracePt t="213275" x="4610100" y="1333500"/>
          <p14:tracePt t="213292" x="4584700" y="1308100"/>
          <p14:tracePt t="213309" x="4565650" y="1295400"/>
          <p14:tracePt t="213325" x="4546600" y="1276350"/>
          <p14:tracePt t="213342" x="4527550" y="1263650"/>
          <p14:tracePt t="213359" x="4495800" y="1244600"/>
          <p14:tracePt t="213375" x="4476750" y="1225550"/>
          <p14:tracePt t="213392" x="4432300" y="1212850"/>
          <p14:tracePt t="213409" x="4413250" y="1193800"/>
          <p14:tracePt t="213426" x="4394200" y="1193800"/>
          <p14:tracePt t="213442" x="4362450" y="1174750"/>
          <p14:tracePt t="213459" x="4337050" y="1155700"/>
          <p14:tracePt t="213475" x="4318000" y="1149350"/>
          <p14:tracePt t="213492" x="4286250" y="1136650"/>
          <p14:tracePt t="213509" x="4260850" y="1130300"/>
          <p14:tracePt t="213526" x="4235450" y="1123950"/>
          <p14:tracePt t="213542" x="4203700" y="1117600"/>
          <p14:tracePt t="213559" x="4191000" y="1111250"/>
          <p14:tracePt t="213575" x="4165600" y="1104900"/>
          <p14:tracePt t="213592" x="4152900" y="1104900"/>
          <p14:tracePt t="213608" x="4133850" y="1098550"/>
          <p14:tracePt t="213625" x="4121150" y="1098550"/>
          <p14:tracePt t="213642" x="4108450" y="1098550"/>
          <p14:tracePt t="213658" x="4095750" y="1098550"/>
          <p14:tracePt t="213676" x="4089400" y="1098550"/>
          <p14:tracePt t="213692" x="4076700" y="1098550"/>
          <p14:tracePt t="213747" x="4070350" y="1098550"/>
          <p14:tracePt t="213764" x="4070350" y="1104900"/>
          <p14:tracePt t="213784" x="4064000" y="1104900"/>
          <p14:tracePt t="213800" x="4064000" y="1111250"/>
          <p14:tracePt t="213809" x="4064000" y="1117600"/>
          <p14:tracePt t="213825" x="4064000" y="1123950"/>
          <p14:tracePt t="213840" x="4064000" y="1130300"/>
          <p14:tracePt t="213864" x="4064000" y="1136650"/>
          <p14:tracePt t="213870" x="4064000" y="1143000"/>
          <p14:tracePt t="213879" x="4057650" y="1143000"/>
          <p14:tracePt t="213892" x="4057650" y="1149350"/>
          <p14:tracePt t="213908" x="4057650" y="1162050"/>
          <p14:tracePt t="213925" x="4057650" y="1187450"/>
          <p14:tracePt t="213942" x="4057650" y="1206500"/>
          <p14:tracePt t="213958" x="4057650" y="1219200"/>
          <p14:tracePt t="213975" x="4057650" y="1250950"/>
          <p14:tracePt t="213991" x="4070350" y="1282700"/>
          <p14:tracePt t="214008" x="4070350" y="1295400"/>
          <p14:tracePt t="214025" x="4083050" y="1308100"/>
          <p14:tracePt t="214042" x="4095750" y="1333500"/>
          <p14:tracePt t="214058" x="4114800" y="1371600"/>
          <p14:tracePt t="214075" x="4121150" y="1384300"/>
          <p14:tracePt t="214091" x="4127500" y="1390650"/>
          <p14:tracePt t="214108" x="4140200" y="1403350"/>
          <p14:tracePt t="214125" x="4146550" y="1416050"/>
          <p14:tracePt t="214141" x="4165600" y="1428750"/>
          <p14:tracePt t="214158" x="4178300" y="1447800"/>
          <p14:tracePt t="214175" x="4184650" y="1460500"/>
          <p14:tracePt t="214191" x="4210050" y="1492250"/>
          <p14:tracePt t="214208" x="4222750" y="1517650"/>
          <p14:tracePt t="214225" x="4235450" y="1536700"/>
          <p14:tracePt t="214241" x="4241800" y="1543050"/>
          <p14:tracePt t="214258" x="4248150" y="1549400"/>
          <p14:tracePt t="214275" x="4254500" y="1555750"/>
          <p14:tracePt t="214291" x="4260850" y="1562100"/>
          <p14:tracePt t="214308" x="4260850" y="1568450"/>
          <p14:tracePt t="214325" x="4267200" y="1568450"/>
          <p14:tracePt t="214341" x="4279900" y="1574800"/>
          <p14:tracePt t="219668" x="4292600" y="1587500"/>
          <p14:tracePt t="219676" x="4305300" y="1587500"/>
          <p14:tracePt t="219687" x="4330700" y="1606550"/>
          <p14:tracePt t="219703" x="4394200" y="1657350"/>
          <p14:tracePt t="219720" x="4451350" y="1701800"/>
          <p14:tracePt t="219737" x="4502150" y="1758950"/>
          <p14:tracePt t="219753" x="4578350" y="1797050"/>
          <p14:tracePt t="219770" x="4737100" y="1866900"/>
          <p14:tracePt t="219787" x="4794250" y="1905000"/>
          <p14:tracePt t="219803" x="4864100" y="1924050"/>
          <p14:tracePt t="219820" x="4921250" y="1943100"/>
          <p14:tracePt t="219837" x="4953000" y="1962150"/>
          <p14:tracePt t="219853" x="4991100" y="1987550"/>
          <p14:tracePt t="219870" x="5048250" y="2057400"/>
          <p14:tracePt t="219887" x="5092700" y="2114550"/>
          <p14:tracePt t="219903" x="5118100" y="2152650"/>
          <p14:tracePt t="219920" x="5162550" y="2190750"/>
          <p14:tracePt t="219937" x="5181600" y="2209800"/>
          <p14:tracePt t="219953" x="5207000" y="2254250"/>
          <p14:tracePt t="219970" x="5257800" y="2311400"/>
          <p14:tracePt t="219987" x="5308600" y="2368550"/>
          <p14:tracePt t="220003" x="5365750" y="2432050"/>
          <p14:tracePt t="220020" x="5429250" y="2495550"/>
          <p14:tracePt t="220037" x="5448300" y="2520950"/>
          <p14:tracePt t="220053" x="5473700" y="2546350"/>
          <p14:tracePt t="220070" x="5480050" y="2559050"/>
          <p14:tracePt t="220086" x="5499100" y="2571750"/>
          <p14:tracePt t="220103" x="5511800" y="2590800"/>
          <p14:tracePt t="220120" x="5537200" y="2628900"/>
          <p14:tracePt t="220136" x="5562600" y="2660650"/>
          <p14:tracePt t="220153" x="5575300" y="2673350"/>
          <p14:tracePt t="220170" x="5594350" y="2698750"/>
          <p14:tracePt t="220186" x="5626100" y="2724150"/>
          <p14:tracePt t="220203" x="5645150" y="2743200"/>
          <p14:tracePt t="220220" x="5657850" y="2755900"/>
          <p14:tracePt t="220236" x="5664200" y="2768600"/>
          <p14:tracePt t="220253" x="5670550" y="2774950"/>
          <p14:tracePt t="220270" x="5676900" y="2774950"/>
          <p14:tracePt t="220303" x="5683250" y="2781300"/>
          <p14:tracePt t="220324" x="5689600" y="2781300"/>
          <p14:tracePt t="220505" x="5695950" y="2781300"/>
          <p14:tracePt t="220510" x="5702300" y="2781300"/>
          <p14:tracePt t="220519" x="5708650" y="2787650"/>
          <p14:tracePt t="220536" x="5715000" y="2794000"/>
          <p14:tracePt t="220553" x="5715000" y="2800350"/>
          <p14:tracePt t="220569" x="5721350" y="2800350"/>
          <p14:tracePt t="220586" x="5734050" y="2806700"/>
          <p14:tracePt t="220603" x="5746750" y="2813050"/>
          <p14:tracePt t="220619" x="5759450" y="2819400"/>
          <p14:tracePt t="220636" x="5765800" y="2825750"/>
          <p14:tracePt t="220653" x="5772150" y="2825750"/>
          <p14:tracePt t="220669" x="5772150" y="2832100"/>
          <p14:tracePt t="220707" x="5778500" y="2832100"/>
          <p14:tracePt t="220833" x="5784850" y="2838450"/>
          <p14:tracePt t="220840" x="5791200" y="2838450"/>
          <p14:tracePt t="220847" x="5797550" y="2838450"/>
          <p14:tracePt t="220854" x="5803900" y="2838450"/>
          <p14:tracePt t="220870" x="5810250" y="2844800"/>
          <p14:tracePt t="220886" x="5829300" y="2844800"/>
          <p14:tracePt t="220903" x="5835650" y="2851150"/>
          <p14:tracePt t="220919" x="5848350" y="2857500"/>
          <p14:tracePt t="220936" x="5861050" y="2857500"/>
          <p14:tracePt t="220952" x="5867400" y="2857500"/>
          <p14:tracePt t="221042" x="5873750" y="2857500"/>
          <p14:tracePt t="221058" x="5886450" y="2857500"/>
          <p14:tracePt t="221066" x="5892800" y="2857500"/>
          <p14:tracePt t="221074" x="5899150" y="2857500"/>
          <p14:tracePt t="221086" x="5911850" y="2863850"/>
          <p14:tracePt t="221102" x="5918200" y="2863850"/>
          <p14:tracePt t="221120" x="5943600" y="2870200"/>
          <p14:tracePt t="221136" x="5956300" y="2870200"/>
          <p14:tracePt t="221152" x="5981700" y="2870200"/>
          <p14:tracePt t="221169" x="6000750" y="2876550"/>
          <p14:tracePt t="221186" x="6007100" y="2876550"/>
          <p14:tracePt t="221202" x="6013450" y="2876550"/>
          <p14:tracePt t="221219" x="6019800" y="2876550"/>
          <p14:tracePt t="221236" x="6026150" y="2876550"/>
          <p14:tracePt t="221252" x="6032500" y="2876550"/>
          <p14:tracePt t="221285" x="6038850" y="2876550"/>
          <p14:tracePt t="221302" x="6045200" y="2882900"/>
          <p14:tracePt t="221319" x="6051550" y="2882900"/>
          <p14:tracePt t="221335" x="6057900" y="2882900"/>
          <p14:tracePt t="221352" x="6064250" y="2882900"/>
          <p14:tracePt t="221370" x="6076950" y="2882900"/>
          <p14:tracePt t="221387" x="6083300" y="2882900"/>
          <p14:tracePt t="221402" x="6096000" y="2882900"/>
          <p14:tracePt t="221419" x="6102350" y="2882900"/>
          <p14:tracePt t="221435" x="6115050" y="2882900"/>
          <p14:tracePt t="221452" x="6121400" y="2882900"/>
          <p14:tracePt t="221469" x="6127750" y="2882900"/>
          <p14:tracePt t="222128" x="6127750" y="2870200"/>
          <p14:tracePt t="222137" x="6127750" y="2863850"/>
          <p14:tracePt t="222145" x="6127750" y="2857500"/>
          <p14:tracePt t="222160" x="6127750" y="2851150"/>
          <p14:tracePt t="222190" x="6127750" y="2844800"/>
          <p14:tracePt t="222240" x="6127750" y="2838450"/>
          <p14:tracePt t="222292" x="6121400" y="2838450"/>
          <p14:tracePt t="222317" x="6121400" y="2832100"/>
          <p14:tracePt t="222355" x="6121400" y="2825750"/>
          <p14:tracePt t="222432" x="6115050" y="2825750"/>
          <p14:tracePt t="272073" x="6121400" y="2825750"/>
          <p14:tracePt t="272082" x="6146800" y="2857500"/>
          <p14:tracePt t="272093" x="6203950" y="2889250"/>
          <p14:tracePt t="272110" x="6400800" y="2965450"/>
          <p14:tracePt t="272127" x="6565900" y="3016250"/>
          <p14:tracePt t="272144" x="6750050" y="3073400"/>
          <p14:tracePt t="272160" x="6864350" y="3117850"/>
          <p14:tracePt t="272177" x="6972300" y="3124200"/>
          <p14:tracePt t="272194" x="7035800" y="3124200"/>
          <p14:tracePt t="272210" x="7086600" y="3124200"/>
          <p14:tracePt t="272227" x="7099300" y="3111500"/>
          <p14:tracePt t="272266" x="7099300" y="3092450"/>
          <p14:tracePt t="272277" x="7099300" y="3073400"/>
          <p14:tracePt t="272293" x="7061200" y="3022600"/>
          <p14:tracePt t="272310" x="7004050" y="2946400"/>
          <p14:tracePt t="272327" x="6978650" y="2895600"/>
          <p14:tracePt t="272344" x="6946900" y="2851150"/>
          <p14:tracePt t="272360" x="6908800" y="2819400"/>
          <p14:tracePt t="272377" x="6896100" y="2800350"/>
          <p14:tracePt t="272394" x="6883400" y="2781300"/>
          <p14:tracePt t="272410" x="6877050" y="2768600"/>
          <p14:tracePt t="272427" x="6870700" y="2755900"/>
          <p14:tracePt t="272444" x="6858000" y="2749550"/>
          <p14:tracePt t="272460" x="6858000" y="2736850"/>
          <p14:tracePt t="272477" x="6851650" y="2724150"/>
          <p14:tracePt t="272494" x="6819900" y="2686050"/>
          <p14:tracePt t="272510" x="6781800" y="2667000"/>
          <p14:tracePt t="272527" x="6769100" y="2660650"/>
          <p14:tracePt t="272543" x="6762750" y="2660650"/>
          <p14:tracePt t="272560" x="6756400" y="2660650"/>
          <p14:tracePt t="272581" x="6756400" y="2654300"/>
          <p14:tracePt t="272593" x="6750050" y="2654300"/>
          <p14:tracePt t="272610" x="6737350" y="2647950"/>
          <p14:tracePt t="272627" x="6724650" y="2647950"/>
          <p14:tracePt t="272643" x="6692900" y="2628900"/>
          <p14:tracePt t="272660" x="6654800" y="2609850"/>
          <p14:tracePt t="272677" x="6623050" y="2597150"/>
          <p14:tracePt t="272693" x="6604000" y="2597150"/>
          <p14:tracePt t="272710" x="6591300" y="2590800"/>
          <p14:tracePt t="272727" x="6578600" y="2590800"/>
          <p14:tracePt t="272744" x="6559550" y="2571750"/>
          <p14:tracePt t="272760" x="6540500" y="2546350"/>
          <p14:tracePt t="272777" x="6534150" y="2533650"/>
          <p14:tracePt t="272793" x="6527800" y="2527300"/>
          <p14:tracePt t="272810" x="6508750" y="2495550"/>
          <p14:tracePt t="272827" x="6496050" y="2451100"/>
          <p14:tracePt t="272843" x="6470650" y="2400300"/>
          <p14:tracePt t="272860" x="6445250" y="2324100"/>
          <p14:tracePt t="272877" x="6426200" y="2260600"/>
          <p14:tracePt t="272893" x="6413500" y="2209800"/>
          <p14:tracePt t="272910" x="6413500" y="2165350"/>
          <p14:tracePt t="272926" x="6426200" y="2101850"/>
          <p14:tracePt t="272943" x="6438900" y="2038350"/>
          <p14:tracePt t="272960" x="6445250" y="1962150"/>
          <p14:tracePt t="272976" x="6445250" y="1892300"/>
          <p14:tracePt t="272993" x="6457950" y="1822450"/>
          <p14:tracePt t="273009" x="6457950" y="1784350"/>
          <p14:tracePt t="273026" x="6464300" y="1727200"/>
          <p14:tracePt t="273043" x="6464300" y="1689100"/>
          <p14:tracePt t="273060" x="6451600" y="1638300"/>
          <p14:tracePt t="273076" x="6445250" y="1600200"/>
          <p14:tracePt t="273093" x="6438900" y="1574800"/>
          <p14:tracePt t="273110" x="6432550" y="1562100"/>
          <p14:tracePt t="273126" x="6432550" y="1555750"/>
          <p14:tracePt t="273205" x="6432550" y="1549400"/>
          <p14:tracePt t="273220" x="6432550" y="1543050"/>
          <p14:tracePt t="273244" x="6432550" y="1536700"/>
          <p14:tracePt t="273253" x="6438900" y="1530350"/>
          <p14:tracePt t="273269" x="6445250" y="1524000"/>
          <p14:tracePt t="273283" x="6445250" y="1517650"/>
          <p14:tracePt t="273369" x="6451600" y="1517650"/>
          <p14:tracePt t="306347" x="6318250" y="1543050"/>
          <p14:tracePt t="306355" x="6146800" y="1593850"/>
          <p14:tracePt t="306366" x="5867400" y="1689100"/>
          <p14:tracePt t="306382" x="5384800" y="1924050"/>
          <p14:tracePt t="306399" x="5073650" y="2127250"/>
          <p14:tracePt t="306416" x="4914900" y="2203450"/>
          <p14:tracePt t="306432" x="4686300" y="2216150"/>
          <p14:tracePt t="306449" x="4591050" y="2254250"/>
          <p14:tracePt t="306466" x="4521200" y="2305050"/>
          <p14:tracePt t="306482" x="4470400" y="2343150"/>
          <p14:tracePt t="306499" x="4470400" y="2349500"/>
          <p14:tracePt t="306535" x="4470400" y="2368550"/>
          <p14:tracePt t="306549" x="4464050" y="2393950"/>
          <p14:tracePt t="306565" x="4445000" y="2444750"/>
          <p14:tracePt t="306569" x="4438650" y="2482850"/>
          <p14:tracePt t="306582" x="4432300" y="2514600"/>
          <p14:tracePt t="306599" x="4419600" y="2546350"/>
          <p14:tracePt t="306615" x="4394200" y="2609850"/>
          <p14:tracePt t="306632" x="4311650" y="2686050"/>
          <p14:tracePt t="306649" x="4152900" y="2768600"/>
          <p14:tracePt t="306665" x="3994150" y="2889250"/>
          <p14:tracePt t="306682" x="3765550" y="3117850"/>
          <p14:tracePt t="306699" x="3613150" y="3276600"/>
          <p14:tracePt t="306715" x="3498850" y="3403600"/>
          <p14:tracePt t="306732" x="3409950" y="3549650"/>
          <p14:tracePt t="306749" x="3232150" y="3746500"/>
          <p14:tracePt t="306765" x="3041650" y="3956050"/>
          <p14:tracePt t="306782" x="2921000" y="4108450"/>
          <p14:tracePt t="306799" x="2838450" y="4184650"/>
          <p14:tracePt t="306816" x="2749550" y="4216400"/>
          <p14:tracePt t="306832" x="2724150" y="4216400"/>
          <p14:tracePt t="306849" x="2692400" y="4222750"/>
          <p14:tracePt t="306865" x="2647950" y="4241800"/>
          <p14:tracePt t="306882" x="2590800" y="4298950"/>
          <p14:tracePt t="306898" x="2533650" y="4387850"/>
          <p14:tracePt t="306916" x="2438400" y="4483100"/>
          <p14:tracePt t="306933" x="2317750" y="4591050"/>
          <p14:tracePt t="306950" x="2228850" y="4635500"/>
          <p14:tracePt t="306966" x="2114550" y="4692650"/>
          <p14:tracePt t="306983" x="2000250" y="4749800"/>
          <p14:tracePt t="307000" x="1866900" y="4838700"/>
          <p14:tracePt t="307016" x="1784350" y="4914900"/>
          <p14:tracePt t="307033" x="1638300" y="5035550"/>
          <p14:tracePt t="307050" x="1504950" y="5130800"/>
          <p14:tracePt t="307066" x="1460500" y="5175250"/>
          <p14:tracePt t="307083" x="1390650" y="5245100"/>
          <p14:tracePt t="307098" x="1295400" y="5340350"/>
          <p14:tracePt t="307115" x="1187450" y="5461000"/>
          <p14:tracePt t="307132" x="1104900" y="5549900"/>
          <p14:tracePt t="307148" x="1073150" y="5575300"/>
          <p14:tracePt t="307165" x="1073150" y="5581650"/>
          <p14:tracePt t="307198" x="1073150" y="5588000"/>
          <p14:tracePt t="307244" x="1079500" y="5588000"/>
          <p14:tracePt t="307252" x="1085850" y="5588000"/>
          <p14:tracePt t="307269" x="1092200" y="5588000"/>
          <p14:tracePt t="307354" x="1085850" y="5581650"/>
          <p14:tracePt t="307363" x="1066800" y="5568950"/>
          <p14:tracePt t="307370" x="1047750" y="5556250"/>
          <p14:tracePt t="307381" x="1028700" y="5549900"/>
          <p14:tracePt t="307398" x="965200" y="5524500"/>
          <p14:tracePt t="307415" x="901700" y="5505450"/>
          <p14:tracePt t="307432" x="812800" y="5486400"/>
          <p14:tracePt t="307448" x="723900" y="5461000"/>
          <p14:tracePt t="307465" x="666750" y="5448300"/>
          <p14:tracePt t="307481" x="647700" y="5441950"/>
          <p14:tracePt t="307498" x="628650" y="5435600"/>
          <p14:tracePt t="307515" x="622300" y="5429250"/>
          <p14:tracePt t="307548" x="615950" y="5422900"/>
          <p14:tracePt t="307582" x="615950" y="5416550"/>
          <p14:tracePt t="307598" x="603250" y="5403850"/>
          <p14:tracePt t="307615" x="590550" y="5397500"/>
          <p14:tracePt t="307631" x="577850" y="5378450"/>
          <p14:tracePt t="307648" x="552450" y="5365750"/>
          <p14:tracePt t="307665" x="501650" y="5340350"/>
          <p14:tracePt t="307682" x="463550" y="5321300"/>
          <p14:tracePt t="307698" x="400050" y="5302250"/>
          <p14:tracePt t="307715" x="387350" y="5302250"/>
          <p14:tracePt t="307731" x="368300" y="5302250"/>
          <p14:tracePt t="307776" x="381000" y="5302250"/>
          <p14:tracePt t="307785" x="393700" y="5302250"/>
          <p14:tracePt t="307798" x="438150" y="5308600"/>
          <p14:tracePt t="307815" x="533400" y="5327650"/>
          <p14:tracePt t="307831" x="692150" y="5334000"/>
          <p14:tracePt t="307848" x="762000" y="5327650"/>
          <p14:tracePt t="307864" x="806450" y="5302250"/>
          <p14:tracePt t="307881" x="806450" y="5283200"/>
          <p14:tracePt t="307898" x="806450" y="5257800"/>
          <p14:tracePt t="307914" x="793750" y="5232400"/>
          <p14:tracePt t="307931" x="723900" y="5181600"/>
          <p14:tracePt t="307948" x="666750" y="5156200"/>
          <p14:tracePt t="307964" x="533400" y="5099050"/>
          <p14:tracePt t="307981" x="450850" y="5060950"/>
          <p14:tracePt t="307998" x="425450" y="5060950"/>
          <p14:tracePt t="308014" x="412750" y="5054600"/>
          <p14:tracePt t="308067" x="425450" y="5073650"/>
          <p14:tracePt t="308072" x="463550" y="5099050"/>
          <p14:tracePt t="308081" x="488950" y="5111750"/>
          <p14:tracePt t="308098" x="552450" y="5130800"/>
          <p14:tracePt t="308114" x="590550" y="5130800"/>
          <p14:tracePt t="308131" x="609600" y="5130800"/>
          <p14:tracePt t="308176" x="603250" y="5130800"/>
          <p14:tracePt t="308183" x="590550" y="5130800"/>
          <p14:tracePt t="308198" x="577850" y="5130800"/>
          <p14:tracePt t="308214" x="558800" y="5130800"/>
          <p14:tracePt t="308231" x="552450" y="5162550"/>
          <p14:tracePt t="308248" x="552450" y="5200650"/>
          <p14:tracePt t="308264" x="558800" y="5283200"/>
          <p14:tracePt t="308281" x="584200" y="5365750"/>
          <p14:tracePt t="308297" x="615950" y="5422900"/>
          <p14:tracePt t="308314" x="654050" y="5454650"/>
          <p14:tracePt t="308331" x="698500" y="5480050"/>
          <p14:tracePt t="308364" x="698500" y="5486400"/>
          <p14:tracePt t="308402" x="692150" y="5486400"/>
          <p14:tracePt t="308410" x="685800" y="5486400"/>
          <p14:tracePt t="308417" x="679450" y="5486400"/>
          <p14:tracePt t="308440" x="666750" y="5486400"/>
          <p14:tracePt t="308449" x="660400" y="5486400"/>
          <p14:tracePt t="308464" x="654050" y="5486400"/>
          <p14:tracePt t="308481" x="647700" y="5486400"/>
          <p14:tracePt t="308497" x="641350" y="5492750"/>
          <p14:tracePt t="308514" x="628650" y="5511800"/>
          <p14:tracePt t="308531" x="622300" y="5543550"/>
          <p14:tracePt t="308547" x="615950" y="5600700"/>
          <p14:tracePt t="308564" x="603250" y="5632450"/>
          <p14:tracePt t="308580" x="603250" y="5645150"/>
          <p14:tracePt t="308776" x="609600" y="5638800"/>
          <p14:tracePt t="308808" x="609600" y="5632450"/>
          <p14:tracePt t="308822" x="609600" y="5619750"/>
          <p14:tracePt t="308833" x="603250" y="5607050"/>
          <p14:tracePt t="308846" x="596900" y="5594350"/>
          <p14:tracePt t="308854" x="590550" y="5594350"/>
          <p14:tracePt t="308864" x="577850" y="5588000"/>
          <p14:tracePt t="308880" x="565150" y="5588000"/>
          <p14:tracePt t="308897" x="539750" y="5581650"/>
          <p14:tracePt t="308914" x="514350" y="5581650"/>
          <p14:tracePt t="308930" x="501650" y="5581650"/>
          <p14:tracePt t="308947" x="495300" y="5581650"/>
          <p14:tracePt t="309010" x="501650" y="5581650"/>
          <p14:tracePt t="309050" x="508000" y="5581650"/>
          <p14:tracePt t="309058" x="508000" y="5575300"/>
          <p14:tracePt t="309067" x="514350" y="5575300"/>
          <p14:tracePt t="309080" x="520700" y="5568950"/>
          <p14:tracePt t="309097" x="520700" y="5562600"/>
          <p14:tracePt t="309113" x="527050" y="5556250"/>
          <p14:tracePt t="309130" x="527050" y="5549900"/>
          <p14:tracePt t="309231" x="533400" y="5549900"/>
          <p14:tracePt t="309293" x="539750" y="5549900"/>
          <p14:tracePt t="309322" x="546100" y="5549900"/>
          <p14:tracePt t="309480" x="552450" y="5549900"/>
          <p14:tracePt t="309511" x="558800" y="5543550"/>
          <p14:tracePt t="309519" x="565150" y="5537200"/>
          <p14:tracePt t="309530" x="577850" y="5537200"/>
          <p14:tracePt t="309546" x="596900" y="5524500"/>
          <p14:tracePt t="309563" x="615950" y="5518150"/>
          <p14:tracePt t="309567" x="622300" y="5511800"/>
          <p14:tracePt t="309580" x="628650" y="5511800"/>
          <p14:tracePt t="309596" x="641350" y="5505450"/>
          <p14:tracePt t="309613" x="654050" y="5505450"/>
          <p14:tracePt t="309630" x="673100" y="5505450"/>
          <p14:tracePt t="309646" x="679450" y="5505450"/>
          <p14:tracePt t="309663" x="692150" y="5505450"/>
          <p14:tracePt t="309680" x="698500" y="5499100"/>
          <p14:tracePt t="309696" x="704850" y="5499100"/>
          <p14:tracePt t="309823" x="704850" y="5505450"/>
          <p14:tracePt t="309847" x="698500" y="5511800"/>
          <p14:tracePt t="309887" x="692150" y="5511800"/>
          <p14:tracePt t="309910" x="685800" y="5518150"/>
          <p14:tracePt t="309916" x="679450" y="5518150"/>
          <p14:tracePt t="309949" x="673100" y="5518150"/>
          <p14:tracePt t="309956" x="673100" y="5524500"/>
          <p14:tracePt t="309965" x="666750" y="5524500"/>
          <p14:tracePt t="309981" x="660400" y="5524500"/>
          <p14:tracePt t="309996" x="654050" y="5524500"/>
          <p14:tracePt t="310013" x="654050" y="5530850"/>
          <p14:tracePt t="310052" x="647700" y="5530850"/>
          <p14:tracePt t="310058" x="635000" y="5530850"/>
          <p14:tracePt t="310072" x="628650" y="5530850"/>
          <p14:tracePt t="316792" x="628650" y="5524500"/>
          <p14:tracePt t="316801" x="685800" y="5518150"/>
          <p14:tracePt t="316809" x="768350" y="5505450"/>
          <p14:tracePt t="316824" x="1155700" y="5429250"/>
          <p14:tracePt t="316840" x="1797050" y="5289550"/>
          <p14:tracePt t="316857" x="2209800" y="5238750"/>
          <p14:tracePt t="316874" x="2749550" y="5130800"/>
          <p14:tracePt t="316890" x="3213100" y="5086350"/>
          <p14:tracePt t="316908" x="3740150" y="5010150"/>
          <p14:tracePt t="316925" x="4038600" y="4908550"/>
          <p14:tracePt t="316941" x="4292600" y="4806950"/>
          <p14:tracePt t="316958" x="4597400" y="4679950"/>
          <p14:tracePt t="316975" x="4794250" y="4616450"/>
          <p14:tracePt t="316991" x="4953000" y="4546600"/>
          <p14:tracePt t="317008" x="5137150" y="4464050"/>
          <p14:tracePt t="317025" x="5276850" y="4413250"/>
          <p14:tracePt t="317041" x="5435600" y="4343400"/>
          <p14:tracePt t="317058" x="5492750" y="4318000"/>
          <p14:tracePt t="317075" x="5556250" y="4298950"/>
          <p14:tracePt t="317091" x="5626100" y="4273550"/>
          <p14:tracePt t="317108" x="5689600" y="4241800"/>
          <p14:tracePt t="317124" x="5708650" y="4216400"/>
          <p14:tracePt t="317141" x="5702300" y="4184650"/>
          <p14:tracePt t="317158" x="5676900" y="4152900"/>
          <p14:tracePt t="317175" x="5645150" y="4152900"/>
          <p14:tracePt t="317190" x="5613400" y="4165600"/>
          <p14:tracePt t="317207" x="5568950" y="4197350"/>
          <p14:tracePt t="317223" x="5511800" y="4222750"/>
          <p14:tracePt t="317241" x="5480050" y="4254500"/>
          <p14:tracePt t="317258" x="5454650" y="4298950"/>
          <p14:tracePt t="317274" x="5403850" y="4343400"/>
          <p14:tracePt t="317291" x="5397500" y="4368800"/>
          <p14:tracePt t="317308" x="5391150" y="4387850"/>
          <p14:tracePt t="317324" x="5403850" y="4400550"/>
          <p14:tracePt t="317341" x="5422900" y="4406900"/>
          <p14:tracePt t="317358" x="5480050" y="4406900"/>
          <p14:tracePt t="317374" x="5530850" y="4400550"/>
          <p14:tracePt t="317391" x="5543550" y="4394200"/>
          <p14:tracePt t="317408" x="5543550" y="4381500"/>
          <p14:tracePt t="317424" x="5530850" y="4356100"/>
          <p14:tracePt t="317441" x="5473700" y="4337050"/>
          <p14:tracePt t="317458" x="5441950" y="4330700"/>
          <p14:tracePt t="317474" x="5378450" y="4356100"/>
          <p14:tracePt t="317491" x="5302250" y="4406900"/>
          <p14:tracePt t="317508" x="5251450" y="4451350"/>
          <p14:tracePt t="317524" x="5238750" y="4502150"/>
          <p14:tracePt t="317541" x="5238750" y="4546600"/>
          <p14:tracePt t="317557" x="5257800" y="4591050"/>
          <p14:tracePt t="317574" x="5302250" y="4597400"/>
          <p14:tracePt t="317591" x="5372100" y="4603750"/>
          <p14:tracePt t="317607" x="5435600" y="4591050"/>
          <p14:tracePt t="317624" x="5467350" y="4565650"/>
          <p14:tracePt t="317641" x="5467350" y="4552950"/>
          <p14:tracePt t="317658" x="5454650" y="4533900"/>
          <p14:tracePt t="317674" x="5422900" y="4521200"/>
          <p14:tracePt t="317691" x="5391150" y="4527550"/>
          <p14:tracePt t="317708" x="5359400" y="4546600"/>
          <p14:tracePt t="317724" x="5340350" y="4578350"/>
          <p14:tracePt t="317741" x="5340350" y="4610100"/>
          <p14:tracePt t="317757" x="5359400" y="4648200"/>
          <p14:tracePt t="317774" x="5397500" y="4679950"/>
          <p14:tracePt t="317791" x="5473700" y="4705350"/>
          <p14:tracePt t="317808" x="5613400" y="4705350"/>
          <p14:tracePt t="317824" x="5645150" y="4686300"/>
          <p14:tracePt t="317841" x="5683250" y="4654550"/>
          <p14:tracePt t="317857" x="5689600" y="4616450"/>
          <p14:tracePt t="317874" x="5670550" y="4578350"/>
          <p14:tracePt t="317891" x="5632450" y="4559300"/>
          <p14:tracePt t="317908" x="5588000" y="4559300"/>
          <p14:tracePt t="317924" x="5568950" y="4565650"/>
          <p14:tracePt t="317941" x="5562600" y="4597400"/>
          <p14:tracePt t="317957" x="5568950" y="4616450"/>
          <p14:tracePt t="317974" x="5638800" y="4648200"/>
          <p14:tracePt t="317990" x="5721350" y="4654550"/>
          <p14:tracePt t="318007" x="5842000" y="4654550"/>
          <p14:tracePt t="318024" x="5924550" y="4635500"/>
          <p14:tracePt t="318040" x="5988050" y="4603750"/>
          <p14:tracePt t="318057" x="6019800" y="4591050"/>
          <p14:tracePt t="318059" x="6019800" y="4578350"/>
          <p14:tracePt t="318074" x="6013450" y="4546600"/>
          <p14:tracePt t="318090" x="5988050" y="4527550"/>
          <p14:tracePt t="318107" x="5943600" y="4514850"/>
          <p14:tracePt t="318124" x="5892800" y="4514850"/>
          <p14:tracePt t="318140" x="5816600" y="4527550"/>
          <p14:tracePt t="318157" x="5765800" y="4540250"/>
          <p14:tracePt t="318174" x="5664200" y="4559300"/>
          <p14:tracePt t="318190" x="5594350" y="4578350"/>
          <p14:tracePt t="318207" x="5511800" y="4597400"/>
          <p14:tracePt t="318223" x="5448300" y="4597400"/>
          <p14:tracePt t="318240" x="5378450" y="4616450"/>
          <p14:tracePt t="318257" x="5289550" y="4648200"/>
          <p14:tracePt t="318274" x="5245100" y="4673600"/>
          <p14:tracePt t="318290" x="5232400" y="4699000"/>
          <p14:tracePt t="318307" x="5232400" y="4711700"/>
          <p14:tracePt t="318323" x="5276850" y="4737100"/>
          <p14:tracePt t="318340" x="5327650" y="4737100"/>
          <p14:tracePt t="318357" x="5391150" y="4730750"/>
          <p14:tracePt t="318373" x="5448300" y="4711700"/>
          <p14:tracePt t="318390" x="5473700" y="4692650"/>
          <p14:tracePt t="318407" x="5473700" y="4673600"/>
          <p14:tracePt t="318423" x="5473700" y="4629150"/>
          <p14:tracePt t="318440" x="5422900" y="4584700"/>
          <p14:tracePt t="318457" x="5372100" y="4559300"/>
          <p14:tracePt t="318474" x="5321300" y="4552950"/>
          <p14:tracePt t="318490" x="5289550" y="4559300"/>
          <p14:tracePt t="318506" x="5264150" y="4578350"/>
          <p14:tracePt t="318523" x="5264150" y="4591050"/>
          <p14:tracePt t="318540" x="5270500" y="4622800"/>
          <p14:tracePt t="318557" x="5327650" y="4654550"/>
          <p14:tracePt t="318559" x="5365750" y="4667250"/>
          <p14:tracePt t="318573" x="5480050" y="4679950"/>
          <p14:tracePt t="318590" x="5588000" y="4679950"/>
          <p14:tracePt t="318607" x="5689600" y="4673600"/>
          <p14:tracePt t="318623" x="5759450" y="4660900"/>
          <p14:tracePt t="318640" x="5829300" y="4635500"/>
          <p14:tracePt t="318657" x="5861050" y="4610100"/>
          <p14:tracePt t="318674" x="5861050" y="4584700"/>
          <p14:tracePt t="318707" x="5861050" y="4572000"/>
          <p14:tracePt t="318723" x="5842000" y="4565650"/>
          <p14:tracePt t="318740" x="5835650" y="4565650"/>
          <p14:tracePt t="318757" x="5829300" y="4565650"/>
          <p14:tracePt t="318773" x="5822950" y="4565650"/>
          <p14:tracePt t="318790" x="5822950" y="4572000"/>
          <p14:tracePt t="318807" x="5854700" y="4597400"/>
          <p14:tracePt t="318823" x="5911850" y="4616450"/>
          <p14:tracePt t="318840" x="5981700" y="4622800"/>
          <p14:tracePt t="318857" x="6070600" y="4622800"/>
          <p14:tracePt t="318873" x="6153150" y="4616450"/>
          <p14:tracePt t="318890" x="6210300" y="4597400"/>
          <p14:tracePt t="318906" x="6229350" y="4584700"/>
          <p14:tracePt t="318924" x="6229350" y="4572000"/>
          <p14:tracePt t="318940" x="6223000" y="4565650"/>
          <p14:tracePt t="318956" x="6191250" y="4559300"/>
          <p14:tracePt t="318973" x="6121400" y="4559300"/>
          <p14:tracePt t="318990" x="6083300" y="4559300"/>
          <p14:tracePt t="319006" x="6019800" y="4565650"/>
          <p14:tracePt t="319023" x="5962650" y="4572000"/>
          <p14:tracePt t="319040" x="5892800" y="4591050"/>
          <p14:tracePt t="319056" x="5854700" y="4603750"/>
          <p14:tracePt t="319059" x="5842000" y="4616450"/>
          <p14:tracePt t="319072" x="5829300" y="4616450"/>
          <p14:tracePt t="319090" x="5829300" y="4622800"/>
          <p14:tracePt t="319106" x="5829300" y="4629150"/>
          <p14:tracePt t="319123" x="5886450" y="4641850"/>
          <p14:tracePt t="319140" x="5937250" y="4648200"/>
          <p14:tracePt t="319156" x="6051550" y="4654550"/>
          <p14:tracePt t="319173" x="6134100" y="4654550"/>
          <p14:tracePt t="319190" x="6254750" y="4660900"/>
          <p14:tracePt t="319206" x="6267450" y="4660900"/>
          <p14:tracePt t="319223" x="6267450" y="4648200"/>
          <p14:tracePt t="319239" x="6223000" y="4616450"/>
          <p14:tracePt t="319256" x="6127750" y="4578350"/>
          <p14:tracePt t="319273" x="5994400" y="4572000"/>
          <p14:tracePt t="319290" x="5848350" y="4572000"/>
          <p14:tracePt t="319306" x="5664200" y="4578350"/>
          <p14:tracePt t="319323" x="5441950" y="4597400"/>
          <p14:tracePt t="319339" x="5334000" y="4616450"/>
          <p14:tracePt t="319356" x="5302250" y="4629150"/>
          <p14:tracePt t="319373" x="5302250" y="4635500"/>
          <p14:tracePt t="319389" x="5359400" y="4654550"/>
          <p14:tracePt t="319406" x="5461000" y="4686300"/>
          <p14:tracePt t="319423" x="5600700" y="4686300"/>
          <p14:tracePt t="319440" x="5873750" y="4692650"/>
          <p14:tracePt t="319456" x="5975350" y="4679950"/>
          <p14:tracePt t="319473" x="6045200" y="4660900"/>
          <p14:tracePt t="319489" x="6057900" y="4648200"/>
          <p14:tracePt t="319506" x="6057900" y="4641850"/>
          <p14:tracePt t="319523" x="6038850" y="4610100"/>
          <p14:tracePt t="319539" x="5969000" y="4572000"/>
          <p14:tracePt t="319556" x="5842000" y="4565650"/>
          <p14:tracePt t="319559" x="5778500" y="4565650"/>
          <p14:tracePt t="319572" x="5676900" y="4565650"/>
          <p14:tracePt t="319589" x="5549900" y="4565650"/>
          <p14:tracePt t="319606" x="5422900" y="4565650"/>
          <p14:tracePt t="319622" x="5314950" y="4565650"/>
          <p14:tracePt t="319639" x="5238750" y="4565650"/>
          <p14:tracePt t="319656" x="5187950" y="4565650"/>
          <p14:tracePt t="319673" x="5168900" y="4572000"/>
          <p14:tracePt t="319689" x="5149850" y="4572000"/>
          <p14:tracePt t="319792" x="5149850" y="4578350"/>
          <p14:tracePt t="319800" x="5156200" y="4578350"/>
          <p14:tracePt t="319809" x="5168900" y="4578350"/>
          <p14:tracePt t="319822" x="5213350" y="4591050"/>
          <p14:tracePt t="319839" x="5308600" y="4597400"/>
          <p14:tracePt t="319856" x="5429250" y="4610100"/>
          <p14:tracePt t="319872" x="5530850" y="4610100"/>
          <p14:tracePt t="319889" x="5676900" y="4584700"/>
          <p14:tracePt t="319906" x="5791200" y="4572000"/>
          <p14:tracePt t="319922" x="5848350" y="4572000"/>
          <p14:tracePt t="319939" x="5892800" y="4572000"/>
          <p14:tracePt t="319956" x="5918200" y="4572000"/>
          <p14:tracePt t="319972" x="5924550" y="4572000"/>
          <p14:tracePt t="320167" x="5924550" y="4565650"/>
          <p14:tracePt t="320174" x="5911850" y="4565650"/>
          <p14:tracePt t="320189" x="5905500" y="4559300"/>
          <p14:tracePt t="320206" x="5848350" y="4559300"/>
          <p14:tracePt t="320222" x="5822950" y="4559300"/>
          <p14:tracePt t="320239" x="5778500" y="4559300"/>
          <p14:tracePt t="320256" x="5753100" y="4565650"/>
          <p14:tracePt t="320272" x="5740400" y="4572000"/>
          <p14:tracePt t="320289" x="5734050" y="4572000"/>
          <p14:tracePt t="320305" x="5727700" y="4578350"/>
          <p14:tracePt t="320322" x="5727700" y="4584700"/>
          <p14:tracePt t="320448" x="5715000" y="4584700"/>
          <p14:tracePt t="320465" x="5708650" y="4584700"/>
          <p14:tracePt t="320472" x="5702300" y="4584700"/>
          <p14:tracePt t="320478" x="5695950" y="4584700"/>
          <p14:tracePt t="320488" x="5689600" y="4584700"/>
          <p14:tracePt t="320510" x="5683250" y="4584700"/>
          <p14:tracePt t="320522" x="5676900" y="4584700"/>
          <p14:tracePt t="320538" x="5670550" y="4584700"/>
          <p14:tracePt t="320555" x="5664200" y="4584700"/>
          <p14:tracePt t="320572" x="5651500" y="4584700"/>
          <p14:tracePt t="320588" x="5645150" y="4584700"/>
          <p14:tracePt t="320760" x="5645150" y="4591050"/>
          <p14:tracePt t="320871" x="5638800" y="4578350"/>
          <p14:tracePt t="320879" x="5638800" y="4565650"/>
          <p14:tracePt t="320888" x="5632450" y="4565650"/>
          <p14:tracePt t="320905" x="5619750" y="4552950"/>
          <p14:tracePt t="320921" x="5600700" y="4546600"/>
          <p14:tracePt t="320938" x="5581650" y="4546600"/>
          <p14:tracePt t="320955" x="5556250" y="4546600"/>
          <p14:tracePt t="320971" x="5486400" y="4552950"/>
          <p14:tracePt t="320988" x="5435600" y="4559300"/>
          <p14:tracePt t="321005" x="5378450" y="4565650"/>
          <p14:tracePt t="321021" x="5327650" y="4578350"/>
          <p14:tracePt t="321038" x="5289550" y="4597400"/>
          <p14:tracePt t="321055" x="5238750" y="4603750"/>
          <p14:tracePt t="321072" x="5162550" y="4629150"/>
          <p14:tracePt t="321088" x="5086350" y="4648200"/>
          <p14:tracePt t="321105" x="5060950" y="4648200"/>
          <p14:tracePt t="321121" x="5029200" y="4654550"/>
          <p14:tracePt t="321138" x="4984750" y="4660900"/>
          <p14:tracePt t="321155" x="4972050" y="4660900"/>
          <p14:tracePt t="321171" x="4946650" y="4654550"/>
          <p14:tracePt t="321189" x="4914900" y="4654550"/>
          <p14:tracePt t="321205" x="4857750" y="4654550"/>
          <p14:tracePt t="321222" x="4800600" y="4660900"/>
          <p14:tracePt t="321238" x="4749800" y="4679950"/>
          <p14:tracePt t="321254" x="4718050" y="4686300"/>
          <p14:tracePt t="321271" x="4667250" y="4692650"/>
          <p14:tracePt t="321288" x="4603750" y="4711700"/>
          <p14:tracePt t="321305" x="4540250" y="4724400"/>
          <p14:tracePt t="321322" x="4489450" y="4730750"/>
          <p14:tracePt t="321338" x="4470400" y="4737100"/>
          <p14:tracePt t="321354" x="4457700" y="4737100"/>
          <p14:tracePt t="321371" x="4419600" y="4743450"/>
          <p14:tracePt t="321388" x="4387850" y="4743450"/>
          <p14:tracePt t="321404" x="4368800" y="4756150"/>
          <p14:tracePt t="321421" x="4305300" y="4775200"/>
          <p14:tracePt t="321438" x="4222750" y="4787900"/>
          <p14:tracePt t="321454" x="4152900" y="4800600"/>
          <p14:tracePt t="321471" x="4076700" y="4819650"/>
          <p14:tracePt t="321488" x="3949700" y="4832350"/>
          <p14:tracePt t="321504" x="3803650" y="4857750"/>
          <p14:tracePt t="321521" x="3708400" y="4876800"/>
          <p14:tracePt t="321538" x="3625850" y="4902200"/>
          <p14:tracePt t="321554" x="3530600" y="4914900"/>
          <p14:tracePt t="321558" x="3473450" y="4933950"/>
          <p14:tracePt t="321571" x="3409950" y="4953000"/>
          <p14:tracePt t="321588" x="3251200" y="5022850"/>
          <p14:tracePt t="321604" x="3143250" y="5060950"/>
          <p14:tracePt t="321621" x="3028950" y="5105400"/>
          <p14:tracePt t="321637" x="2901950" y="5156200"/>
          <p14:tracePt t="321654" x="2755900" y="5207000"/>
          <p14:tracePt t="321670" x="2654300" y="5251450"/>
          <p14:tracePt t="321686" x="2546350" y="5308600"/>
          <p14:tracePt t="321703" x="2425700" y="5353050"/>
          <p14:tracePt t="321720" x="2311400" y="5397500"/>
          <p14:tracePt t="321736" x="2216150" y="5435600"/>
          <p14:tracePt t="321753" x="2095500" y="5492750"/>
          <p14:tracePt t="321770" x="2032000" y="5511800"/>
          <p14:tracePt t="321786" x="1987550" y="5511800"/>
          <p14:tracePt t="321803" x="1930400" y="5511800"/>
          <p14:tracePt t="321820" x="1898650" y="5518150"/>
          <p14:tracePt t="321836" x="1873250" y="5524500"/>
          <p14:tracePt t="321853" x="1828800" y="5524500"/>
          <p14:tracePt t="321870" x="1771650" y="5530850"/>
          <p14:tracePt t="321886" x="1708150" y="5537200"/>
          <p14:tracePt t="321903" x="1676400" y="5549900"/>
          <p14:tracePt t="321920" x="1631950" y="5556250"/>
          <p14:tracePt t="321936" x="1587500" y="5562600"/>
          <p14:tracePt t="321953" x="1530350" y="5581650"/>
          <p14:tracePt t="321969" x="1454150" y="5600700"/>
          <p14:tracePt t="321986" x="1352550" y="5619750"/>
          <p14:tracePt t="322003" x="1308100" y="5626100"/>
          <p14:tracePt t="322019" x="1270000" y="5632450"/>
          <p14:tracePt t="322036" x="1231900" y="5645150"/>
          <p14:tracePt t="322053" x="1200150" y="5664200"/>
          <p14:tracePt t="322056" x="1174750" y="5670550"/>
          <p14:tracePt t="322069" x="1162050" y="5670550"/>
          <p14:tracePt t="322086" x="1130300" y="5689600"/>
          <p14:tracePt t="322103" x="1117600" y="5702300"/>
          <p14:tracePt t="322119" x="1092200" y="5715000"/>
          <p14:tracePt t="322136" x="1060450" y="5727700"/>
          <p14:tracePt t="322153" x="1035050" y="5740400"/>
          <p14:tracePt t="322169" x="1009650" y="5753100"/>
          <p14:tracePt t="322186" x="977900" y="5759450"/>
          <p14:tracePt t="322203" x="965200" y="5765800"/>
          <p14:tracePt t="322220" x="946150" y="5778500"/>
          <p14:tracePt t="322236" x="908050" y="5791200"/>
          <p14:tracePt t="322253" x="901700" y="5797550"/>
          <p14:tracePt t="322269" x="882650" y="5803900"/>
          <p14:tracePt t="322286" x="869950" y="5803900"/>
          <p14:tracePt t="322303" x="857250" y="5810250"/>
          <p14:tracePt t="322319" x="850900" y="5810250"/>
          <p14:tracePt t="322487" x="838200" y="5810250"/>
          <p14:tracePt t="322503" x="831850" y="5810250"/>
          <p14:tracePt t="322526" x="825500" y="5810250"/>
          <p14:tracePt t="322534" x="819150" y="5803900"/>
          <p14:tracePt t="322542" x="812800" y="5803900"/>
          <p14:tracePt t="322557" x="806450" y="5803900"/>
          <p14:tracePt t="322569" x="793750" y="5803900"/>
          <p14:tracePt t="322586" x="781050" y="5791200"/>
          <p14:tracePt t="322619" x="768350" y="5784850"/>
          <p14:tracePt t="322636" x="755650" y="5778500"/>
          <p14:tracePt t="322652" x="730250" y="5765800"/>
          <p14:tracePt t="322669" x="723900" y="5765800"/>
          <p14:tracePt t="322686" x="717550" y="5759450"/>
          <p14:tracePt t="322702" x="711200" y="5759450"/>
          <p14:tracePt t="322719" x="711200" y="5753100"/>
          <p14:tracePt t="322760" x="704850" y="5746750"/>
          <p14:tracePt t="322785" x="698500" y="5740400"/>
          <p14:tracePt t="322809" x="692150" y="5734050"/>
          <p14:tracePt t="322823" x="679450" y="5727700"/>
          <p14:tracePt t="322854" x="673100" y="5721350"/>
          <p14:tracePt t="322871" x="673100" y="5715000"/>
          <p14:tracePt t="322879" x="666750" y="5715000"/>
          <p14:tracePt t="322887" x="660400" y="5715000"/>
          <p14:tracePt t="322902" x="660400" y="5708650"/>
          <p14:tracePt t="322919" x="654050" y="5708650"/>
          <p14:tracePt t="322935" x="647700" y="5708650"/>
          <p14:tracePt t="322952" x="641350" y="5708650"/>
          <p14:tracePt t="322969" x="628650" y="5702300"/>
          <p14:tracePt t="322986" x="622300" y="5702300"/>
          <p14:tracePt t="323002" x="615950" y="5702300"/>
          <p14:tracePt t="323035" x="609600" y="5702300"/>
          <p14:tracePt t="323052" x="609600" y="5695950"/>
          <p14:tracePt t="323068" x="603250" y="5695950"/>
          <p14:tracePt t="323085" x="596900" y="5695950"/>
          <p14:tracePt t="323112" x="590550" y="5695950"/>
          <p14:tracePt t="323129" x="584200" y="5695950"/>
          <p14:tracePt t="323137" x="584200" y="5689600"/>
          <p14:tracePt t="323190" x="577850" y="5689600"/>
          <p14:tracePt t="323207" x="577850" y="5683250"/>
          <p14:tracePt t="323269" x="577850" y="5676900"/>
          <p14:tracePt t="323276" x="571500" y="5676900"/>
          <p14:tracePt t="323285" x="565150" y="5670550"/>
          <p14:tracePt t="323314" x="565150" y="5664200"/>
          <p14:tracePt t="323331" x="565150" y="5657850"/>
          <p14:tracePt t="323393" x="565150" y="5651500"/>
          <p14:tracePt t="323409" x="565150" y="5645150"/>
          <p14:tracePt t="323425" x="565150" y="5638800"/>
          <p14:tracePt t="323440" x="565150" y="5632450"/>
          <p14:tracePt t="323458" x="558800" y="5632450"/>
          <p14:tracePt t="323464" x="558800" y="5626100"/>
          <p14:tracePt t="323472" x="558800" y="5619750"/>
          <p14:tracePt t="323485" x="558800" y="5613400"/>
          <p14:tracePt t="323502" x="552450" y="5607050"/>
          <p14:tracePt t="323518" x="552450" y="5600700"/>
          <p14:tracePt t="323535" x="552450" y="5594350"/>
          <p14:tracePt t="323551" x="552450" y="5588000"/>
          <p14:tracePt t="323580" x="552450" y="5581650"/>
          <p14:tracePt t="323879" x="546100" y="5581650"/>
          <p14:tracePt t="324354" x="558800" y="5581650"/>
          <p14:tracePt t="324362" x="577850" y="5581650"/>
          <p14:tracePt t="324371" x="609600" y="5581650"/>
          <p14:tracePt t="324384" x="673100" y="5581650"/>
          <p14:tracePt t="324401" x="742950" y="5581650"/>
          <p14:tracePt t="324418" x="838200" y="5588000"/>
          <p14:tracePt t="324434" x="927100" y="5575300"/>
          <p14:tracePt t="324451" x="1009650" y="5568950"/>
          <p14:tracePt t="324468" x="1085850" y="5568950"/>
          <p14:tracePt t="324484" x="1149350" y="5568950"/>
          <p14:tracePt t="324501" x="1174750" y="5568950"/>
          <p14:tracePt t="324518" x="1212850" y="5562600"/>
          <p14:tracePt t="324534" x="1263650" y="5556250"/>
          <p14:tracePt t="324551" x="1282700" y="5556250"/>
          <p14:tracePt t="324567" x="1295400" y="5556250"/>
          <p14:tracePt t="324584" x="1301750" y="5556250"/>
          <p14:tracePt t="324601" x="1308100" y="5556250"/>
          <p14:tracePt t="324634" x="1314450" y="5556250"/>
          <p14:tracePt t="324651" x="1320800" y="5549900"/>
          <p14:tracePt t="327830" x="1327150" y="5549900"/>
          <p14:tracePt t="328380" x="1333500" y="5549900"/>
          <p14:tracePt t="328393" x="1339850" y="5549900"/>
          <p14:tracePt t="328401" x="1346200" y="5543550"/>
          <p14:tracePt t="328417" x="1352550" y="5543550"/>
          <p14:tracePt t="328431" x="1358900" y="5537200"/>
          <p14:tracePt t="328448" x="1365250" y="5530850"/>
          <p14:tracePt t="328464" x="1371600" y="5530850"/>
          <p14:tracePt t="328481" x="1377950" y="5524500"/>
          <p14:tracePt t="328498" x="1384300" y="5524500"/>
          <p14:tracePt t="328514" x="1397000" y="5524500"/>
          <p14:tracePt t="328531" x="1409700" y="5511800"/>
          <p14:tracePt t="328564" x="1422400" y="5505450"/>
          <p14:tracePt t="328597" x="1428750" y="5505450"/>
          <p14:tracePt t="328614" x="1435100" y="5499100"/>
          <p14:tracePt t="328631" x="1441450" y="5492750"/>
          <p14:tracePt t="328647" x="1441450" y="5486400"/>
          <p14:tracePt t="328664" x="1447800" y="5486400"/>
          <p14:tracePt t="328681" x="1460500" y="5486400"/>
          <p14:tracePt t="328698" x="1466850" y="5480050"/>
          <p14:tracePt t="328714" x="1479550" y="5480050"/>
          <p14:tracePt t="328793" x="1485900" y="5480050"/>
          <p14:tracePt t="332409" x="1492250" y="5480050"/>
          <p14:tracePt t="332551" x="1492250" y="5473700"/>
          <p14:tracePt t="332556" x="1485900" y="5461000"/>
          <p14:tracePt t="332567" x="1466850" y="5454650"/>
          <p14:tracePt t="332577" x="1460500" y="5441950"/>
          <p14:tracePt t="332594" x="1428750" y="5422900"/>
          <p14:tracePt t="332611" x="1403350" y="5403850"/>
          <p14:tracePt t="332628" x="1358900" y="5372100"/>
          <p14:tracePt t="332644" x="1339850" y="5353050"/>
          <p14:tracePt t="332661" x="1327150" y="5327650"/>
          <p14:tracePt t="332677" x="1320800" y="5302250"/>
          <p14:tracePt t="332694" x="1314450" y="5245100"/>
          <p14:tracePt t="332711" x="1314450" y="5175250"/>
          <p14:tracePt t="332728" x="1301750" y="5099050"/>
          <p14:tracePt t="332744" x="1301750" y="5003800"/>
          <p14:tracePt t="332762" x="1301750" y="4953000"/>
          <p14:tracePt t="332778" x="1301750" y="4895850"/>
          <p14:tracePt t="332795" x="1301750" y="4864100"/>
          <p14:tracePt t="332812" x="1301750" y="4832350"/>
          <p14:tracePt t="332828" x="1301750" y="4813300"/>
          <p14:tracePt t="332845" x="1301750" y="4806950"/>
          <p14:tracePt t="332862" x="1301750" y="4787900"/>
          <p14:tracePt t="332878" x="1295400" y="4781550"/>
          <p14:tracePt t="332895" x="1295400" y="4775200"/>
          <p14:tracePt t="332912" x="1282700" y="4768850"/>
          <p14:tracePt t="332928" x="1276350" y="4762500"/>
          <p14:tracePt t="332945" x="1270000" y="4756150"/>
          <p14:tracePt t="332962" x="1263650" y="4749800"/>
          <p14:tracePt t="332978" x="1257300" y="4743450"/>
          <p14:tracePt t="332994" x="1257300" y="4730750"/>
          <p14:tracePt t="333011" x="1250950" y="4724400"/>
          <p14:tracePt t="333028" x="1250950" y="4718050"/>
          <p14:tracePt t="333045" x="1244600" y="4711700"/>
          <p14:tracePt t="333078" x="1244600" y="4705350"/>
          <p14:tracePt t="333095" x="1238250" y="4699000"/>
          <p14:tracePt t="333800" x="1238250" y="4705350"/>
          <p14:tracePt t="333815" x="1238250" y="4711700"/>
          <p14:tracePt t="333822" x="1244600" y="4718050"/>
          <p14:tracePt t="333848" x="1244600" y="4724400"/>
          <p14:tracePt t="333870" x="1244600" y="4730750"/>
          <p14:tracePt t="333892" x="1250950" y="4730750"/>
          <p14:tracePt t="333909" x="1250950" y="4743450"/>
          <p14:tracePt t="333933" x="1250950" y="4749800"/>
          <p14:tracePt t="333949" x="1250950" y="4756150"/>
          <p14:tracePt t="333963" x="1257300" y="4768850"/>
          <p14:tracePt t="333970" x="1257300" y="4775200"/>
          <p14:tracePt t="333978" x="1257300" y="4781550"/>
          <p14:tracePt t="333994" x="1263650" y="4794250"/>
          <p14:tracePt t="334011" x="1276350" y="4826000"/>
          <p14:tracePt t="334027" x="1282700" y="4838700"/>
          <p14:tracePt t="334044" x="1289050" y="4870450"/>
          <p14:tracePt t="334061" x="1295400" y="4889500"/>
          <p14:tracePt t="334064" x="1295400" y="4902200"/>
          <p14:tracePt t="334078" x="1301750" y="4914900"/>
          <p14:tracePt t="334094" x="1308100" y="4946650"/>
          <p14:tracePt t="334111" x="1314450" y="4965700"/>
          <p14:tracePt t="334127" x="1320800" y="5003800"/>
          <p14:tracePt t="334144" x="1327150" y="5016500"/>
          <p14:tracePt t="334161" x="1339850" y="5035550"/>
          <p14:tracePt t="334177" x="1352550" y="5067300"/>
          <p14:tracePt t="334194" x="1358900" y="5086350"/>
          <p14:tracePt t="334211" x="1371600" y="5118100"/>
          <p14:tracePt t="334228" x="1416050" y="5162550"/>
          <p14:tracePt t="334243" x="1428750" y="5175250"/>
          <p14:tracePt t="334259" x="1447800" y="5207000"/>
          <p14:tracePt t="334276" x="1492250" y="5251450"/>
          <p14:tracePt t="334293" x="1536700" y="5283200"/>
          <p14:tracePt t="334309" x="1562100" y="5295900"/>
          <p14:tracePt t="334326" x="1581150" y="5308600"/>
          <p14:tracePt t="334343" x="1587500" y="5314950"/>
          <p14:tracePt t="334534" x="1593850" y="5314950"/>
          <p14:tracePt t="334542" x="1600200" y="5314950"/>
          <p14:tracePt t="334549" x="1606550" y="5314950"/>
          <p14:tracePt t="334559" x="1612900" y="5314950"/>
          <p14:tracePt t="334576" x="1619250" y="5314950"/>
          <p14:tracePt t="334593" x="1638300" y="5314950"/>
          <p14:tracePt t="334609" x="1670050" y="5321300"/>
          <p14:tracePt t="334626" x="1708150" y="5327650"/>
          <p14:tracePt t="334642" x="1765300" y="5334000"/>
          <p14:tracePt t="334659" x="1778000" y="5340350"/>
          <p14:tracePt t="334676" x="1803400" y="5340350"/>
          <p14:tracePt t="334709" x="1809750" y="5340350"/>
          <p14:tracePt t="334726" x="1809750" y="5334000"/>
          <p14:tracePt t="334742" x="1809750" y="5327650"/>
          <p14:tracePt t="334759" x="1809750" y="5321300"/>
          <p14:tracePt t="334776" x="1809750" y="5302250"/>
          <p14:tracePt t="334792" x="1809750" y="5276850"/>
          <p14:tracePt t="334809" x="1809750" y="5270500"/>
          <p14:tracePt t="334826" x="1809750" y="5257800"/>
          <p14:tracePt t="334859" x="1803400" y="5251450"/>
          <p14:tracePt t="334876" x="1803400" y="5245100"/>
          <p14:tracePt t="334892" x="1797050" y="5232400"/>
          <p14:tracePt t="334909" x="1797050" y="5226050"/>
          <p14:tracePt t="334926" x="1797050" y="5213350"/>
          <p14:tracePt t="334942" x="1790700" y="5194300"/>
          <p14:tracePt t="334959" x="1790700" y="5187950"/>
          <p14:tracePt t="334975" x="1784350" y="5175250"/>
          <p14:tracePt t="334992" x="1771650" y="5156200"/>
          <p14:tracePt t="335009" x="1758950" y="5143500"/>
          <p14:tracePt t="335025" x="1733550" y="5137150"/>
          <p14:tracePt t="335042" x="1689100" y="5137150"/>
          <p14:tracePt t="335059" x="1657350" y="5137150"/>
          <p14:tracePt t="335075" x="1638300" y="5149850"/>
          <p14:tracePt t="335092" x="1625600" y="5162550"/>
          <p14:tracePt t="335109" x="1619250" y="5187950"/>
          <p14:tracePt t="335125" x="1619250" y="5226050"/>
          <p14:tracePt t="335142" x="1619250" y="5283200"/>
          <p14:tracePt t="335159" x="1619250" y="5308600"/>
          <p14:tracePt t="335175" x="1619250" y="5321300"/>
          <p14:tracePt t="335209" x="1619250" y="5334000"/>
          <p14:tracePt t="335225" x="1625600" y="5359400"/>
          <p14:tracePt t="335242" x="1631950" y="5378450"/>
          <p14:tracePt t="335259" x="1651000" y="5416550"/>
          <p14:tracePt t="335276" x="1657350" y="5441950"/>
          <p14:tracePt t="335292" x="1689100" y="5480050"/>
          <p14:tracePt t="335309" x="1695450" y="5492750"/>
          <p14:tracePt t="335325" x="1714500" y="5511800"/>
          <p14:tracePt t="335342" x="1727200" y="5524500"/>
          <p14:tracePt t="335359" x="1752600" y="5543550"/>
          <p14:tracePt t="335375" x="1778000" y="5562600"/>
          <p14:tracePt t="335392" x="1797050" y="5581650"/>
          <p14:tracePt t="335409" x="1835150" y="5594350"/>
          <p14:tracePt t="335425" x="1847850" y="5594350"/>
          <p14:tracePt t="335442" x="1860550" y="5600700"/>
          <p14:tracePt t="335458" x="1866900" y="5600700"/>
          <p14:tracePt t="335475" x="1879600" y="5607050"/>
          <p14:tracePt t="335492" x="1885950" y="5607050"/>
          <p14:tracePt t="335508" x="1892300" y="5607050"/>
          <p14:tracePt t="335526" x="1905000" y="5619750"/>
          <p14:tracePt t="335542" x="1917700" y="5619750"/>
          <p14:tracePt t="335558" x="1917700" y="5626100"/>
          <p14:tracePt t="335575" x="1924050" y="5626100"/>
          <p14:tracePt t="335592" x="1930400" y="5626100"/>
          <p14:tracePt t="336557" x="1949450" y="5626100"/>
          <p14:tracePt t="336564" x="1993900" y="5626100"/>
          <p14:tracePt t="336574" x="2076450" y="5632450"/>
          <p14:tracePt t="336591" x="2235200" y="5632450"/>
          <p14:tracePt t="336608" x="2387600" y="5588000"/>
          <p14:tracePt t="336624" x="2520950" y="5537200"/>
          <p14:tracePt t="336641" x="2647950" y="5492750"/>
          <p14:tracePt t="336658" x="2743200" y="5454650"/>
          <p14:tracePt t="336674" x="2844800" y="5435600"/>
          <p14:tracePt t="336691" x="2870200" y="5422900"/>
          <p14:tracePt t="336846" x="2876550" y="5422900"/>
          <p14:tracePt t="336862" x="2876550" y="5416550"/>
          <p14:tracePt t="336879" x="2882900" y="5410200"/>
          <p14:tracePt t="336892" x="2882900" y="5403850"/>
          <p14:tracePt t="336909" x="2889250" y="5403850"/>
          <p14:tracePt t="336986" x="2889250" y="5397500"/>
          <p14:tracePt t="337035" x="2889250" y="5391150"/>
          <p14:tracePt t="337042" x="2889250" y="5384800"/>
          <p14:tracePt t="337048" x="2882900" y="5384800"/>
          <p14:tracePt t="337072" x="2882900" y="5378450"/>
          <p14:tracePt t="337096" x="2876550" y="5378450"/>
          <p14:tracePt t="337104" x="2876550" y="5372100"/>
          <p14:tracePt t="337129" x="2876550" y="5365750"/>
          <p14:tracePt t="337150" x="2870200" y="5365750"/>
          <p14:tracePt t="337174" x="2870200" y="5359400"/>
          <p14:tracePt t="337182" x="2863850" y="5359400"/>
          <p14:tracePt t="337190" x="2857500" y="5353050"/>
          <p14:tracePt t="337207" x="2857500" y="5346700"/>
          <p14:tracePt t="337229" x="2851150" y="5340350"/>
          <p14:tracePt t="337240" x="2851150" y="5334000"/>
          <p14:tracePt t="337257" x="2851150" y="5327650"/>
          <p14:tracePt t="337274" x="2844800" y="5327650"/>
          <p14:tracePt t="337339" x="2844800" y="5321300"/>
          <p14:tracePt t="337387" x="2838450" y="5321300"/>
          <p14:tracePt t="337425" x="2832100" y="5321300"/>
          <p14:tracePt t="337432" x="2825750" y="5321300"/>
          <p14:tracePt t="337441" x="2825750" y="5327650"/>
          <p14:tracePt t="337457" x="2813050" y="5340350"/>
          <p14:tracePt t="337473" x="2806700" y="5353050"/>
          <p14:tracePt t="337490" x="2806700" y="5378450"/>
          <p14:tracePt t="337507" x="2806700" y="5403850"/>
          <p14:tracePt t="337523" x="2806700" y="5416550"/>
          <p14:tracePt t="337540" x="2806700" y="5422900"/>
          <p14:tracePt t="337557" x="2813050" y="5429250"/>
          <p14:tracePt t="337573" x="2825750" y="5435600"/>
          <p14:tracePt t="337590" x="2832100" y="5448300"/>
          <p14:tracePt t="337607" x="2844800" y="5448300"/>
          <p14:tracePt t="337623" x="2857500" y="5454650"/>
          <p14:tracePt t="337640" x="2882900" y="5467350"/>
          <p14:tracePt t="337657" x="2895600" y="5467350"/>
          <p14:tracePt t="337673" x="2914650" y="5473700"/>
          <p14:tracePt t="337690" x="2927350" y="5473700"/>
          <p14:tracePt t="337707" x="2933700" y="5473700"/>
          <p14:tracePt t="337815" x="2940050" y="5473700"/>
          <p14:tracePt t="337822" x="2946400" y="5467350"/>
          <p14:tracePt t="337855" x="2952750" y="5461000"/>
          <p14:tracePt t="337870" x="2959100" y="5448300"/>
          <p14:tracePt t="337878" x="2965450" y="5448300"/>
          <p14:tracePt t="337890" x="2965450" y="5429250"/>
          <p14:tracePt t="337906" x="2971800" y="5416550"/>
          <p14:tracePt t="337923" x="2984500" y="5403850"/>
          <p14:tracePt t="337940" x="2997200" y="5384800"/>
          <p14:tracePt t="337956" x="3003550" y="5359400"/>
          <p14:tracePt t="337973" x="3009900" y="5340350"/>
          <p14:tracePt t="337990" x="3009900" y="5327650"/>
          <p14:tracePt t="338006" x="3009900" y="5302250"/>
          <p14:tracePt t="338023" x="2997200" y="5276850"/>
          <p14:tracePt t="338040" x="2990850" y="5257800"/>
          <p14:tracePt t="338056" x="2965450" y="5226050"/>
          <p14:tracePt t="338073" x="2952750" y="5207000"/>
          <p14:tracePt t="338090" x="2927350" y="5194300"/>
          <p14:tracePt t="338106" x="2908300" y="5175250"/>
          <p14:tracePt t="338123" x="2889250" y="5168900"/>
          <p14:tracePt t="338140" x="2876550" y="5156200"/>
          <p14:tracePt t="338156" x="2844800" y="5143500"/>
          <p14:tracePt t="338173" x="2813050" y="5130800"/>
          <p14:tracePt t="338190" x="2781300" y="5118100"/>
          <p14:tracePt t="338206" x="2724150" y="5105400"/>
          <p14:tracePt t="338223" x="2698750" y="5099050"/>
          <p14:tracePt t="338239" x="2673350" y="5099050"/>
          <p14:tracePt t="338256" x="2660650" y="5099050"/>
          <p14:tracePt t="338273" x="2654300" y="5099050"/>
          <p14:tracePt t="338306" x="2647950" y="5118100"/>
          <p14:tracePt t="338323" x="2635250" y="5137150"/>
          <p14:tracePt t="338339" x="2635250" y="5156200"/>
          <p14:tracePt t="338356" x="2622550" y="5181600"/>
          <p14:tracePt t="338373" x="2616200" y="5200650"/>
          <p14:tracePt t="338389" x="2616200" y="5213350"/>
          <p14:tracePt t="338406" x="2609850" y="5245100"/>
          <p14:tracePt t="338423" x="2609850" y="5264150"/>
          <p14:tracePt t="338440" x="2609850" y="5289550"/>
          <p14:tracePt t="338456" x="2616200" y="5334000"/>
          <p14:tracePt t="338473" x="2622550" y="5365750"/>
          <p14:tracePt t="338489" x="2641600" y="5391150"/>
          <p14:tracePt t="338506" x="2641600" y="5403850"/>
          <p14:tracePt t="338523" x="2647950" y="5416550"/>
          <p14:tracePt t="338540" x="2667000" y="5441950"/>
          <p14:tracePt t="338556" x="2667000" y="5454650"/>
          <p14:tracePt t="338573" x="2673350" y="5467350"/>
          <p14:tracePt t="338589" x="2679700" y="5473700"/>
          <p14:tracePt t="338606" x="2698750" y="5492750"/>
          <p14:tracePt t="338623" x="2717800" y="5505450"/>
          <p14:tracePt t="338639" x="2736850" y="5511800"/>
          <p14:tracePt t="338656" x="2768600" y="5518150"/>
          <p14:tracePt t="338673" x="2806700" y="5524500"/>
          <p14:tracePt t="338690" x="2857500" y="5530850"/>
          <p14:tracePt t="338706" x="2882900" y="5537200"/>
          <p14:tracePt t="338722" x="2901950" y="5537200"/>
          <p14:tracePt t="338739" x="2908300" y="5537200"/>
          <p14:tracePt t="338756" x="2914650" y="5537200"/>
          <p14:tracePt t="338772" x="2921000" y="5537200"/>
          <p14:tracePt t="338789" x="2933700" y="5530850"/>
          <p14:tracePt t="338806" x="2940050" y="5530850"/>
          <p14:tracePt t="338822" x="2946400" y="5518150"/>
          <p14:tracePt t="338839" x="2959100" y="5511800"/>
          <p14:tracePt t="338856" x="2965450" y="5511800"/>
          <p14:tracePt t="338872" x="2965450" y="5505450"/>
          <p14:tracePt t="338889" x="2971800" y="5499100"/>
          <p14:tracePt t="338922" x="2978150" y="5486400"/>
          <p14:tracePt t="338939" x="2984500" y="5486400"/>
          <p14:tracePt t="338956" x="2984500" y="5480050"/>
          <p14:tracePt t="338989" x="2984500" y="5473700"/>
          <p14:tracePt t="339010" x="2984500" y="5467350"/>
          <p14:tracePt t="339022" x="2984500" y="5461000"/>
          <p14:tracePt t="339039" x="2984500" y="5441950"/>
          <p14:tracePt t="339056" x="2984500" y="5435600"/>
          <p14:tracePt t="339058" x="2984500" y="5429250"/>
          <p14:tracePt t="339072" x="2984500" y="5422900"/>
          <p14:tracePt t="339090" x="2984500" y="5416550"/>
          <p14:tracePt t="339129" x="2984500" y="5410200"/>
          <p14:tracePt t="339134" x="2984500" y="5403850"/>
          <p14:tracePt t="339150" x="2984500" y="5397500"/>
          <p14:tracePt t="339175" x="2978150" y="5391150"/>
          <p14:tracePt t="339229" x="2978150" y="5384800"/>
          <p14:tracePt t="339253" x="2971800" y="5384800"/>
          <p14:tracePt t="339277" x="2965450" y="5384800"/>
          <p14:tracePt t="339293" x="2959100" y="5384800"/>
          <p14:tracePt t="339299" x="2952750" y="5384800"/>
          <p14:tracePt t="339307" x="2946400" y="5384800"/>
          <p14:tracePt t="339322" x="2940050" y="5391150"/>
          <p14:tracePt t="339338" x="2933700" y="5397500"/>
          <p14:tracePt t="339355" x="2927350" y="5397500"/>
          <p14:tracePt t="339388" x="2921000" y="5397500"/>
          <p14:tracePt t="339409" x="2921000" y="5403850"/>
          <p14:tracePt t="339422" x="2921000" y="5410200"/>
          <p14:tracePt t="339438" x="2921000" y="5416550"/>
          <p14:tracePt t="339456" x="2921000" y="5422900"/>
          <p14:tracePt t="339472" x="2921000" y="5429250"/>
          <p14:tracePt t="339488" x="2921000" y="5435600"/>
          <p14:tracePt t="342384" x="2927350" y="5435600"/>
          <p14:tracePt t="342393" x="2927350" y="5441950"/>
          <p14:tracePt t="342403" x="2940050" y="5441950"/>
          <p14:tracePt t="342419" x="2978150" y="5454650"/>
          <p14:tracePt t="342436" x="3009900" y="5454650"/>
          <p14:tracePt t="342453" x="3041650" y="5461000"/>
          <p14:tracePt t="342470" x="3098800" y="5461000"/>
          <p14:tracePt t="342486" x="3130550" y="5461000"/>
          <p14:tracePt t="342503" x="3187700" y="5448300"/>
          <p14:tracePt t="342519" x="3213100" y="5448300"/>
          <p14:tracePt t="342536" x="3251200" y="5448300"/>
          <p14:tracePt t="342553" x="3289300" y="5448300"/>
          <p14:tracePt t="342569" x="3308350" y="5448300"/>
          <p14:tracePt t="342586" x="3340100" y="5448300"/>
          <p14:tracePt t="342603" x="3359150" y="5448300"/>
          <p14:tracePt t="342620" x="3409950" y="5448300"/>
          <p14:tracePt t="342636" x="3467100" y="5448300"/>
          <p14:tracePt t="342653" x="3536950" y="5448300"/>
          <p14:tracePt t="342669" x="3632200" y="5448300"/>
          <p14:tracePt t="342686" x="3702050" y="5441950"/>
          <p14:tracePt t="342703" x="3854450" y="5429250"/>
          <p14:tracePt t="342720" x="4013200" y="5422900"/>
          <p14:tracePt t="342736" x="4044950" y="5410200"/>
          <p14:tracePt t="342752" x="4184650" y="5384800"/>
          <p14:tracePt t="342769" x="4260850" y="5359400"/>
          <p14:tracePt t="342786" x="4279900" y="5353050"/>
          <p14:tracePt t="342802" x="4298950" y="5340350"/>
          <p14:tracePt t="342819" x="4311650" y="5340350"/>
          <p14:tracePt t="342836" x="4318000" y="5327650"/>
          <p14:tracePt t="342852" x="4330700" y="5327650"/>
          <p14:tracePt t="342870" x="4343400" y="5321300"/>
          <p14:tracePt t="342886" x="4349750" y="5314950"/>
          <p14:tracePt t="342902" x="4362450" y="5295900"/>
          <p14:tracePt t="342919" x="4368800" y="5276850"/>
          <p14:tracePt t="342936" x="4387850" y="5251450"/>
          <p14:tracePt t="342952" x="4394200" y="5232400"/>
          <p14:tracePt t="342969" x="4400550" y="5219700"/>
          <p14:tracePt t="342986" x="4400550" y="5200650"/>
          <p14:tracePt t="343002" x="4400550" y="5181600"/>
          <p14:tracePt t="343019" x="4400550" y="5162550"/>
          <p14:tracePt t="343035" x="4400550" y="5149850"/>
          <p14:tracePt t="343052" x="4400550" y="5143500"/>
          <p14:tracePt t="343069" x="4400550" y="5130800"/>
          <p14:tracePt t="343086" x="4400550" y="5124450"/>
          <p14:tracePt t="343102" x="4394200" y="5124450"/>
          <p14:tracePt t="343119" x="4394200" y="5111750"/>
          <p14:tracePt t="343136" x="4387850" y="5099050"/>
          <p14:tracePt t="343152" x="4387850" y="5092700"/>
          <p14:tracePt t="343169" x="4381500" y="5086350"/>
          <p14:tracePt t="343924" x="4375150" y="5086350"/>
          <p14:tracePt t="343932" x="4368800" y="5080000"/>
          <p14:tracePt t="343940" x="4356100" y="5073650"/>
          <p14:tracePt t="343951" x="4330700" y="5073650"/>
          <p14:tracePt t="343968" x="4254500" y="5054600"/>
          <p14:tracePt t="343985" x="4133850" y="5035550"/>
          <p14:tracePt t="344001" x="4044950" y="5029200"/>
          <p14:tracePt t="344018" x="3867150" y="5048250"/>
          <p14:tracePt t="344035" x="3746500" y="5060950"/>
          <p14:tracePt t="344051" x="3670300" y="5067300"/>
          <p14:tracePt t="344068" x="3600450" y="5080000"/>
          <p14:tracePt t="344085" x="3556000" y="5080000"/>
          <p14:tracePt t="344101" x="3530600" y="5080000"/>
          <p14:tracePt t="344118" x="3486150" y="5086350"/>
          <p14:tracePt t="344135" x="3460750" y="5086350"/>
          <p14:tracePt t="344151" x="3441700" y="5086350"/>
          <p14:tracePt t="344168" x="3416300" y="5086350"/>
          <p14:tracePt t="344185" x="3390900" y="5086350"/>
          <p14:tracePt t="344201" x="3359150" y="5086350"/>
          <p14:tracePt t="344218" x="3321050" y="5099050"/>
          <p14:tracePt t="344235" x="3270250" y="5105400"/>
          <p14:tracePt t="344252" x="3200400" y="5130800"/>
          <p14:tracePt t="344268" x="3181350" y="5143500"/>
          <p14:tracePt t="344285" x="3130550" y="5168900"/>
          <p14:tracePt t="344301" x="3092450" y="5175250"/>
          <p14:tracePt t="344318" x="3067050" y="5194300"/>
          <p14:tracePt t="344334" x="3041650" y="5213350"/>
          <p14:tracePt t="344351" x="2997200" y="5251450"/>
          <p14:tracePt t="344368" x="2940050" y="5276850"/>
          <p14:tracePt t="344384" x="2876550" y="5302250"/>
          <p14:tracePt t="344401" x="2857500" y="5321300"/>
          <p14:tracePt t="344418" x="2844800" y="5321300"/>
          <p14:tracePt t="344434" x="2838450" y="5327650"/>
          <p14:tracePt t="344451" x="2832100" y="5334000"/>
          <p14:tracePt t="344468" x="2819400" y="5340350"/>
          <p14:tracePt t="344484" x="2806700" y="5346700"/>
          <p14:tracePt t="344501" x="2800350" y="5359400"/>
          <p14:tracePt t="344518" x="2794000" y="5378450"/>
          <p14:tracePt t="344534" x="2787650" y="5397500"/>
          <p14:tracePt t="344551" x="2787650" y="5403850"/>
          <p14:tracePt t="344698" x="2794000" y="5403850"/>
          <p14:tracePt t="345026" x="2800350" y="5403850"/>
          <p14:tracePt t="345048" x="2806700" y="5403850"/>
          <p14:tracePt t="345064" x="2813050" y="5403850"/>
          <p14:tracePt t="345072" x="2819400" y="5403850"/>
          <p14:tracePt t="345080" x="2825750" y="5403850"/>
          <p14:tracePt t="345097" x="2832100" y="5403850"/>
          <p14:tracePt t="345105" x="2844800" y="5403850"/>
          <p14:tracePt t="345119" x="2857500" y="5403850"/>
          <p14:tracePt t="345134" x="2870200" y="5397500"/>
          <p14:tracePt t="345150" x="2895600" y="5391150"/>
          <p14:tracePt t="345184" x="2901950" y="5384800"/>
          <p14:tracePt t="345212" x="2901950" y="5372100"/>
          <p14:tracePt t="345229" x="2895600" y="5359400"/>
          <p14:tracePt t="345237" x="2895600" y="5346700"/>
          <p14:tracePt t="345250" x="2889250" y="5334000"/>
          <p14:tracePt t="345267" x="2870200" y="5314950"/>
          <p14:tracePt t="345284" x="2857500" y="5295900"/>
          <p14:tracePt t="345300" x="2838450" y="5283200"/>
          <p14:tracePt t="345317" x="2825750" y="5276850"/>
          <p14:tracePt t="345334" x="2819400" y="5270500"/>
          <p14:tracePt t="345367" x="2813050" y="5264150"/>
          <p14:tracePt t="345440" x="2806700" y="5264150"/>
          <p14:tracePt t="345447" x="2800350" y="5270500"/>
          <p14:tracePt t="345479" x="2794000" y="5270500"/>
          <p14:tracePt t="345502" x="2787650" y="5270500"/>
          <p14:tracePt t="346056" x="2781300" y="5276850"/>
          <p14:tracePt t="346072" x="2774950" y="5283200"/>
          <p14:tracePt t="346081" x="2768600" y="5289550"/>
          <p14:tracePt t="346089" x="2755900" y="5308600"/>
          <p14:tracePt t="346100" x="2749550" y="5314950"/>
          <p14:tracePt t="346116" x="2743200" y="5321300"/>
          <p14:tracePt t="346133" x="2730500" y="5334000"/>
          <p14:tracePt t="346150" x="2724150" y="5346700"/>
          <p14:tracePt t="346166" x="2724150" y="5359400"/>
          <p14:tracePt t="346299" x="2724150" y="5353050"/>
          <p14:tracePt t="346306" x="2724150" y="5327650"/>
          <p14:tracePt t="346316" x="2711450" y="5302250"/>
          <p14:tracePt t="346333" x="2698750" y="5264150"/>
          <p14:tracePt t="346349" x="2679700" y="5251450"/>
          <p14:tracePt t="346366" x="2667000" y="5226050"/>
          <p14:tracePt t="346383" x="2641600" y="5219700"/>
          <p14:tracePt t="346400" x="2628900" y="5213350"/>
          <p14:tracePt t="346416" x="2609850" y="5200650"/>
          <p14:tracePt t="346433" x="2597150" y="5194300"/>
          <p14:tracePt t="346466" x="2597150" y="5187950"/>
          <p14:tracePt t="346483" x="2590800" y="5181600"/>
          <p14:tracePt t="346535" x="2590800" y="5175250"/>
          <p14:tracePt t="346549" x="2590800" y="5168900"/>
          <p14:tracePt t="346573" x="2590800" y="5162550"/>
          <p14:tracePt t="346699" x="2603500" y="5168900"/>
          <p14:tracePt t="346705" x="2616200" y="5181600"/>
          <p14:tracePt t="346716" x="2654300" y="5194300"/>
          <p14:tracePt t="346733" x="2698750" y="5207000"/>
          <p14:tracePt t="346749" x="2762250" y="5213350"/>
          <p14:tracePt t="346766" x="2794000" y="5213350"/>
          <p14:tracePt t="346783" x="2806700" y="5213350"/>
          <p14:tracePt t="346799" x="2813050" y="5213350"/>
          <p14:tracePt t="346854" x="2806700" y="5213350"/>
          <p14:tracePt t="346863" x="2800350" y="5213350"/>
          <p14:tracePt t="346877" x="2794000" y="5213350"/>
          <p14:tracePt t="346893" x="2787650" y="5213350"/>
          <p14:tracePt t="346994" x="2781300" y="5213350"/>
          <p14:tracePt t="347018" x="2781300" y="5219700"/>
          <p14:tracePt t="347026" x="2774950" y="5219700"/>
          <p14:tracePt t="347041" x="2768600" y="5219700"/>
          <p14:tracePt t="347056" x="2762250" y="5219700"/>
          <p14:tracePt t="347073" x="2755900" y="5219700"/>
          <p14:tracePt t="347212" x="2755900" y="5226050"/>
          <p14:tracePt t="347229" x="2755900" y="5232400"/>
          <p14:tracePt t="347237" x="2768600" y="5232400"/>
          <p14:tracePt t="347245" x="2781300" y="5232400"/>
          <p14:tracePt t="347260" x="2787650" y="5232400"/>
          <p14:tracePt t="347270" x="2794000" y="5232400"/>
          <p14:tracePt t="347282" x="2806700" y="5232400"/>
          <p14:tracePt t="347315" x="2813050" y="5232400"/>
          <p14:tracePt t="347332" x="2832100" y="5232400"/>
          <p14:tracePt t="347349" x="2857500" y="5245100"/>
          <p14:tracePt t="347365" x="2863850" y="5245100"/>
          <p14:tracePt t="347382" x="2889250" y="5245100"/>
          <p14:tracePt t="347399" x="2914650" y="5245100"/>
          <p14:tracePt t="347416" x="2940050" y="5245100"/>
          <p14:tracePt t="347432" x="2997200" y="5245100"/>
          <p14:tracePt t="347449" x="3022600" y="5232400"/>
          <p14:tracePt t="347465" x="3048000" y="5232400"/>
          <p14:tracePt t="347581" x="3054350" y="5226050"/>
          <p14:tracePt t="347613" x="3060700" y="5226050"/>
          <p14:tracePt t="347618" x="3067050" y="5226050"/>
          <p14:tracePt t="347632" x="3073400" y="5219700"/>
          <p14:tracePt t="347648" x="3092450" y="5219700"/>
          <p14:tracePt t="347665" x="3098800" y="5219700"/>
          <p14:tracePt t="347682" x="3098800" y="5213350"/>
          <p14:tracePt t="347721" x="3098800" y="5207000"/>
          <p14:tracePt t="347729" x="3092450" y="5200650"/>
          <p14:tracePt t="347737" x="3086100" y="5194300"/>
          <p14:tracePt t="347748" x="3073400" y="5187950"/>
          <p14:tracePt t="347765" x="3067050" y="5181600"/>
          <p14:tracePt t="347970" x="3060700" y="5181600"/>
          <p14:tracePt t="347986" x="3048000" y="5181600"/>
          <p14:tracePt t="348003" x="3048000" y="5187950"/>
          <p14:tracePt t="348019" x="3041650" y="5187950"/>
          <p14:tracePt t="348026" x="3035300" y="5187950"/>
          <p14:tracePt t="348048" x="3028950" y="5194300"/>
          <p14:tracePt t="348072" x="3022600" y="5194300"/>
          <p14:tracePt t="348089" x="3009900" y="5194300"/>
          <p14:tracePt t="348096" x="2997200" y="5194300"/>
          <p14:tracePt t="348105" x="2997200" y="5200650"/>
          <p14:tracePt t="348115" x="2990850" y="5200650"/>
          <p14:tracePt t="348131" x="2971800" y="5200650"/>
          <p14:tracePt t="348148" x="2959100" y="5207000"/>
          <p14:tracePt t="348165" x="2946400" y="5213350"/>
          <p14:tracePt t="348182" x="2933700" y="5213350"/>
          <p14:tracePt t="348198" x="2921000" y="5213350"/>
          <p14:tracePt t="348215" x="2914650" y="5213350"/>
          <p14:tracePt t="348231" x="2901950" y="5213350"/>
          <p14:tracePt t="348248" x="2889250" y="5213350"/>
          <p14:tracePt t="348265" x="2882900" y="5213350"/>
          <p14:tracePt t="348281" x="2870200" y="5213350"/>
          <p14:tracePt t="348298" x="2863850" y="5213350"/>
          <p14:tracePt t="348315" x="2857500" y="5213350"/>
          <p14:tracePt t="348348" x="2851150" y="5213350"/>
          <p14:tracePt t="348365" x="2844800" y="5213350"/>
          <p14:tracePt t="348381" x="2838450" y="5213350"/>
          <p14:tracePt t="348401" x="2832100" y="5213350"/>
          <p14:tracePt t="348414" x="2825750" y="5213350"/>
          <p14:tracePt t="348449" x="2819400" y="5213350"/>
          <p14:tracePt t="348454" x="2813050" y="5213350"/>
          <p14:tracePt t="348541" x="2806700" y="5219700"/>
          <p14:tracePt t="348572" x="2800350" y="5219700"/>
          <p14:tracePt t="348589" x="2800350" y="5226050"/>
          <p14:tracePt t="348597" x="2794000" y="5226050"/>
          <p14:tracePt t="348612" x="2787650" y="5226050"/>
          <p14:tracePt t="348642" x="2781300" y="5226050"/>
          <p14:tracePt t="348651" x="2781300" y="5232400"/>
          <p14:tracePt t="348658" x="2774950" y="5232400"/>
          <p14:tracePt t="348689" x="2768600" y="5232400"/>
          <p14:tracePt t="391017" x="2774950" y="5232400"/>
          <p14:tracePt t="391027" x="2787650" y="5232400"/>
          <p14:tracePt t="391033" x="2813050" y="5219700"/>
          <p14:tracePt t="391046" x="2832100" y="5213350"/>
          <p14:tracePt t="391063" x="2895600" y="5200650"/>
          <p14:tracePt t="391066" x="2933700" y="5194300"/>
          <p14:tracePt t="391079" x="2978150" y="5194300"/>
          <p14:tracePt t="391096" x="3009900" y="5187950"/>
          <p14:tracePt t="391113" x="3016250" y="5187950"/>
          <p14:tracePt t="391213" x="3016250" y="5181600"/>
          <p14:tracePt t="393275" x="3016250" y="5168900"/>
          <p14:tracePt t="393283" x="3016250" y="5162550"/>
          <p14:tracePt t="393294" x="3016250" y="5149850"/>
          <p14:tracePt t="393311" x="3016250" y="5111750"/>
          <p14:tracePt t="393328" x="2997200" y="5048250"/>
          <p14:tracePt t="393345" x="2940050" y="4889500"/>
          <p14:tracePt t="393362" x="2863850" y="4787900"/>
          <p14:tracePt t="393382" x="2794000" y="4711700"/>
          <p14:tracePt t="393395" x="2730500" y="4641850"/>
          <p14:tracePt t="393416" x="2590800" y="4578350"/>
          <p14:tracePt t="393429" x="2533650" y="4565650"/>
          <p14:tracePt t="393446" x="2362200" y="4565650"/>
          <p14:tracePt t="393462" x="2260600" y="4578350"/>
          <p14:tracePt t="393479" x="2184400" y="4622800"/>
          <p14:tracePt t="393495" x="2139950" y="4692650"/>
          <p14:tracePt t="393512" x="2133600" y="4787900"/>
          <p14:tracePt t="393529" x="2133600" y="4895850"/>
          <p14:tracePt t="393545" x="2146300" y="4946650"/>
          <p14:tracePt t="393562" x="2165350" y="4965700"/>
          <p14:tracePt t="393643" x="2171700" y="4965700"/>
          <p14:tracePt t="393658" x="2190750" y="4965700"/>
          <p14:tracePt t="393665" x="2235200" y="4972050"/>
          <p14:tracePt t="393678" x="2336800" y="4972050"/>
          <p14:tracePt t="393695" x="2476500" y="4965700"/>
          <p14:tracePt t="393712" x="2616200" y="4927600"/>
          <p14:tracePt t="393728" x="2673350" y="4902200"/>
          <p14:tracePt t="393745" x="2705100" y="4851400"/>
          <p14:tracePt t="393762" x="2711450" y="4826000"/>
          <p14:tracePt t="393778" x="2711450" y="4813300"/>
          <p14:tracePt t="393795" x="2711450" y="4800600"/>
          <p14:tracePt t="393812" x="2698750" y="4787900"/>
          <p14:tracePt t="393828" x="2667000" y="4787900"/>
          <p14:tracePt t="393845" x="2622550" y="4806950"/>
          <p14:tracePt t="393862" x="2590800" y="4870450"/>
          <p14:tracePt t="393878" x="2584450" y="4959350"/>
          <p14:tracePt t="393895" x="2622550" y="5054600"/>
          <p14:tracePt t="393912" x="2667000" y="5099050"/>
          <p14:tracePt t="393928" x="2755900" y="5156200"/>
          <p14:tracePt t="393945" x="2825750" y="5156200"/>
          <p14:tracePt t="393960" x="2895600" y="5143500"/>
          <p14:tracePt t="393977" x="2933700" y="5099050"/>
          <p14:tracePt t="393993" x="2959100" y="4978400"/>
          <p14:tracePt t="394011" x="2959100" y="4718050"/>
          <p14:tracePt t="394028" x="2940050" y="4565650"/>
          <p14:tracePt t="394045" x="2895600" y="4470400"/>
          <p14:tracePt t="394061" x="2870200" y="4445000"/>
          <p14:tracePt t="394064" x="2851150" y="4432300"/>
          <p14:tracePt t="394078" x="2813050" y="4419600"/>
          <p14:tracePt t="394095" x="2794000" y="4432300"/>
          <p14:tracePt t="394111" x="2762250" y="4476750"/>
          <p14:tracePt t="394128" x="2762250" y="4578350"/>
          <p14:tracePt t="394145" x="2781300" y="4686300"/>
          <p14:tracePt t="394161" x="2813050" y="4794250"/>
          <p14:tracePt t="394178" x="2889250" y="4876800"/>
          <p14:tracePt t="394195" x="2959100" y="4927600"/>
          <p14:tracePt t="394212" x="3009900" y="4946650"/>
          <p14:tracePt t="394228" x="3079750" y="4946650"/>
          <p14:tracePt t="394244" x="3111500" y="4940300"/>
          <p14:tracePt t="394261" x="3111500" y="4914900"/>
          <p14:tracePt t="394278" x="3092450" y="4876800"/>
          <p14:tracePt t="394295" x="3028950" y="4819650"/>
          <p14:tracePt t="394311" x="2971800" y="4781550"/>
          <p14:tracePt t="394328" x="2901950" y="4775200"/>
          <p14:tracePt t="394344" x="2819400" y="4832350"/>
          <p14:tracePt t="394361" x="2768600" y="4914900"/>
          <p14:tracePt t="394378" x="2755900" y="5003800"/>
          <p14:tracePt t="394394" x="2768600" y="5080000"/>
          <p14:tracePt t="394412" x="2819400" y="5149850"/>
          <p14:tracePt t="394428" x="2870200" y="5200650"/>
          <p14:tracePt t="394443" x="2927350" y="5213350"/>
          <p14:tracePt t="394460" x="2952750" y="5213350"/>
          <p14:tracePt t="394477" x="2965450" y="5213350"/>
          <p14:tracePt t="394494" x="2965450" y="5200650"/>
          <p14:tracePt t="394510" x="2965450" y="5149850"/>
          <p14:tracePt t="394527" x="2927350" y="5073650"/>
          <p14:tracePt t="394543" x="2876550" y="5035550"/>
          <p14:tracePt t="394561" x="2844800" y="5016500"/>
          <p14:tracePt t="394564" x="2832100" y="5016500"/>
          <p14:tracePt t="394578" x="2819400" y="5016500"/>
          <p14:tracePt t="394594" x="2806700" y="5035550"/>
          <p14:tracePt t="394611" x="2825750" y="5067300"/>
          <p14:tracePt t="394628" x="2844800" y="5111750"/>
          <p14:tracePt t="394644" x="2882900" y="5156200"/>
          <p14:tracePt t="394660" x="2914650" y="5168900"/>
          <p14:tracePt t="394677" x="2921000" y="5168900"/>
          <p14:tracePt t="394710" x="2921000" y="5162550"/>
          <p14:tracePt t="394726" x="2901950" y="5124450"/>
          <p14:tracePt t="394743" x="2851150" y="5054600"/>
          <p14:tracePt t="394761" x="2813050" y="5054600"/>
          <p14:tracePt t="394777" x="2800350" y="5054600"/>
          <p14:tracePt t="394794" x="2781300" y="5086350"/>
          <p14:tracePt t="394811" x="2781300" y="5149850"/>
          <p14:tracePt t="394827" x="2819400" y="5226050"/>
          <p14:tracePt t="394843" x="2870200" y="5302250"/>
          <p14:tracePt t="394860" x="2933700" y="5353050"/>
          <p14:tracePt t="394876" x="2990850" y="5353050"/>
          <p14:tracePt t="394893" x="3016250" y="5314950"/>
          <p14:tracePt t="394910" x="3016250" y="5232400"/>
          <p14:tracePt t="394926" x="3009900" y="5118100"/>
          <p14:tracePt t="394943" x="2965450" y="5022850"/>
          <p14:tracePt t="394961" x="2901950" y="4940300"/>
          <p14:tracePt t="394978" x="2844800" y="4902200"/>
          <p14:tracePt t="394994" x="2743200" y="4895850"/>
          <p14:tracePt t="395011" x="2711450" y="4908550"/>
          <p14:tracePt t="395027" x="2667000" y="4984750"/>
          <p14:tracePt t="395044" x="2654300" y="5067300"/>
          <p14:tracePt t="395061" x="2660650" y="5175250"/>
          <p14:tracePt t="395078" x="2749550" y="5346700"/>
          <p14:tracePt t="395093" x="2800350" y="5391150"/>
          <p14:tracePt t="395109" x="2838450" y="5416550"/>
          <p14:tracePt t="395126" x="2882900" y="5422900"/>
          <p14:tracePt t="395143" x="2895600" y="5422900"/>
          <p14:tracePt t="395176" x="2895600" y="5410200"/>
          <p14:tracePt t="395193" x="2844800" y="5327650"/>
          <p14:tracePt t="395209" x="2743200" y="5232400"/>
          <p14:tracePt t="395226" x="2660650" y="5156200"/>
          <p14:tracePt t="395243" x="2546350" y="5149850"/>
          <p14:tracePt t="395259" x="2514600" y="5162550"/>
          <p14:tracePt t="395276" x="2495550" y="5200650"/>
          <p14:tracePt t="395293" x="2495550" y="5238750"/>
          <p14:tracePt t="395309" x="2495550" y="5264150"/>
          <p14:tracePt t="395326" x="2501900" y="5283200"/>
          <p14:tracePt t="395343" x="2520950" y="5289550"/>
          <p14:tracePt t="395360" x="2533650" y="5302250"/>
          <p14:tracePt t="395376" x="2540000" y="5302250"/>
          <p14:tracePt t="395393" x="2546350" y="5302250"/>
          <p14:tracePt t="395409" x="2546350" y="5308600"/>
          <p14:tracePt t="414546" x="2578100" y="5302250"/>
          <p14:tracePt t="414555" x="2597150" y="5295900"/>
          <p14:tracePt t="414560" x="2616200" y="5276850"/>
          <p14:tracePt t="414577" x="2667000" y="5251450"/>
          <p14:tracePt t="414593" x="2711450" y="5238750"/>
          <p14:tracePt t="414610" x="2736850" y="5226050"/>
          <p14:tracePt t="414627" x="2768600" y="5213350"/>
          <p14:tracePt t="414643" x="2800350" y="5200650"/>
          <p14:tracePt t="414660" x="2832100" y="5187950"/>
          <p14:tracePt t="414677" x="2876550" y="5168900"/>
          <p14:tracePt t="414694" x="2895600" y="5156200"/>
          <p14:tracePt t="414710" x="2952750" y="5124450"/>
          <p14:tracePt t="414727" x="3009900" y="5105400"/>
          <p14:tracePt t="414743" x="3067050" y="5086350"/>
          <p14:tracePt t="414760" x="3111500" y="5080000"/>
          <p14:tracePt t="414777" x="3168650" y="5060950"/>
          <p14:tracePt t="414794" x="3213100" y="5054600"/>
          <p14:tracePt t="414811" x="3321050" y="5035550"/>
          <p14:tracePt t="414828" x="3378200" y="5029200"/>
          <p14:tracePt t="414844" x="3435350" y="5003800"/>
          <p14:tracePt t="414861" x="3479800" y="4984750"/>
          <p14:tracePt t="414878" x="3498850" y="4978400"/>
          <p14:tracePt t="414894" x="3524250" y="4978400"/>
          <p14:tracePt t="414911" x="3549650" y="4978400"/>
          <p14:tracePt t="414928" x="3594100" y="4972050"/>
          <p14:tracePt t="414944" x="3625850" y="4972050"/>
          <p14:tracePt t="414961" x="3663950" y="4972050"/>
          <p14:tracePt t="414977" x="3721100" y="4972050"/>
          <p14:tracePt t="414994" x="3797300" y="4984750"/>
          <p14:tracePt t="415011" x="3873500" y="4997450"/>
          <p14:tracePt t="415028" x="3981450" y="5016500"/>
          <p14:tracePt t="415044" x="4051300" y="5029200"/>
          <p14:tracePt t="415061" x="4121150" y="5060950"/>
          <p14:tracePt t="415076" x="4178300" y="5086350"/>
          <p14:tracePt t="415093" x="4197350" y="5099050"/>
          <p14:tracePt t="415110" x="4197350" y="5105400"/>
          <p14:tracePt t="415195" x="4197350" y="5111750"/>
          <p14:tracePt t="415211" x="4197350" y="5130800"/>
          <p14:tracePt t="415216" x="4197350" y="5143500"/>
          <p14:tracePt t="415227" x="4197350" y="5149850"/>
          <p14:tracePt t="415243" x="4197350" y="5168900"/>
          <p14:tracePt t="415260" x="4197350" y="5181600"/>
          <p14:tracePt t="415276" x="4191000" y="5187950"/>
          <p14:tracePt t="415293" x="4184650" y="5194300"/>
          <p14:tracePt t="415310" x="4171950" y="5207000"/>
          <p14:tracePt t="415326" x="4165600" y="5219700"/>
          <p14:tracePt t="415360" x="4159250" y="5219700"/>
          <p14:tracePt t="415376" x="4159250" y="5226050"/>
          <p14:tracePt t="415397" x="4159250" y="5232400"/>
          <p14:tracePt t="415409" x="4146550" y="5232400"/>
          <p14:tracePt t="415426" x="4133850" y="5245100"/>
          <p14:tracePt t="415443" x="4121150" y="5251450"/>
          <p14:tracePt t="415460" x="4114800" y="5264150"/>
          <p14:tracePt t="415476" x="4108450" y="5276850"/>
          <p14:tracePt t="415509" x="4102100" y="5283200"/>
          <p14:tracePt t="415556" x="4095750" y="5289550"/>
          <p14:tracePt t="415561" x="4089400" y="5289550"/>
          <p14:tracePt t="415585" x="4083050" y="5289550"/>
          <p14:tracePt t="415601" x="4076700" y="5289550"/>
          <p14:tracePt t="415625" x="4070350" y="5295900"/>
          <p14:tracePt t="415640" x="4057650" y="5302250"/>
          <p14:tracePt t="415647" x="4051300" y="5308600"/>
          <p14:tracePt t="415659" x="4044950" y="5314950"/>
          <p14:tracePt t="415676" x="4032250" y="5327650"/>
          <p14:tracePt t="415693" x="4019550" y="5353050"/>
          <p14:tracePt t="415709" x="4019550" y="5391150"/>
          <p14:tracePt t="415726" x="4032250" y="5454650"/>
          <p14:tracePt t="415743" x="4076700" y="5524500"/>
          <p14:tracePt t="415759" x="4108450" y="5549900"/>
          <p14:tracePt t="415776" x="4152900" y="5568950"/>
          <p14:tracePt t="415793" x="4184650" y="5568950"/>
          <p14:tracePt t="415810" x="4216400" y="5562600"/>
          <p14:tracePt t="415826" x="4216400" y="5530850"/>
          <p14:tracePt t="415842" x="4222750" y="5454650"/>
          <p14:tracePt t="415859" x="4210050" y="5378450"/>
          <p14:tracePt t="415876" x="4165600" y="5314950"/>
          <p14:tracePt t="415892" x="4121150" y="5264150"/>
          <p14:tracePt t="415909" x="4083050" y="5226050"/>
          <p14:tracePt t="415926" x="4057650" y="5213350"/>
          <p14:tracePt t="415942" x="4019550" y="5207000"/>
          <p14:tracePt t="415959" x="3987800" y="5207000"/>
          <p14:tracePt t="415976" x="3956050" y="5213350"/>
          <p14:tracePt t="415992" x="3949700" y="5238750"/>
          <p14:tracePt t="416009" x="3949700" y="5295900"/>
          <p14:tracePt t="416026" x="3962400" y="5397500"/>
          <p14:tracePt t="416042" x="4013200" y="5480050"/>
          <p14:tracePt t="416059" x="4076700" y="5549900"/>
          <p14:tracePt t="416062" x="4089400" y="5562600"/>
          <p14:tracePt t="416076" x="4127500" y="5588000"/>
          <p14:tracePt t="416092" x="4184650" y="5594350"/>
          <p14:tracePt t="416109" x="4241800" y="5594350"/>
          <p14:tracePt t="416126" x="4311650" y="5556250"/>
          <p14:tracePt t="416142" x="4362450" y="5518150"/>
          <p14:tracePt t="416159" x="4381500" y="5461000"/>
          <p14:tracePt t="416176" x="4394200" y="5378450"/>
          <p14:tracePt t="416192" x="4394200" y="5289550"/>
          <p14:tracePt t="416209" x="4362450" y="5251450"/>
          <p14:tracePt t="416225" x="4305300" y="5175250"/>
          <p14:tracePt t="416242" x="4254500" y="5137150"/>
          <p14:tracePt t="416259" x="4191000" y="5130800"/>
          <p14:tracePt t="416275" x="4140200" y="5130800"/>
          <p14:tracePt t="416292" x="4095750" y="5137150"/>
          <p14:tracePt t="416309" x="4051300" y="5181600"/>
          <p14:tracePt t="416325" x="4032250" y="5257800"/>
          <p14:tracePt t="416342" x="4038600" y="5416550"/>
          <p14:tracePt t="416359" x="4064000" y="5524500"/>
          <p14:tracePt t="416375" x="4114800" y="5626100"/>
          <p14:tracePt t="416392" x="4152900" y="5695950"/>
          <p14:tracePt t="416409" x="4222750" y="5765800"/>
          <p14:tracePt t="416425" x="4279900" y="5784850"/>
          <p14:tracePt t="416442" x="4318000" y="5784850"/>
          <p14:tracePt t="416459" x="4343400" y="5784850"/>
          <p14:tracePt t="416475" x="4349750" y="5778500"/>
          <p14:tracePt t="416492" x="4349750" y="5746750"/>
          <p14:tracePt t="416509" x="4318000" y="5695950"/>
          <p14:tracePt t="416525" x="4286250" y="5664200"/>
          <p14:tracePt t="416542" x="4267200" y="5645150"/>
          <p14:tracePt t="416559" x="4254500" y="5645150"/>
          <p14:tracePt t="416562" x="4248150" y="5645150"/>
          <p14:tracePt t="416575" x="4235450" y="5645150"/>
          <p14:tracePt t="416592" x="4216400" y="5651500"/>
          <p14:tracePt t="416608" x="4191000" y="5689600"/>
          <p14:tracePt t="416625" x="4171950" y="5740400"/>
          <p14:tracePt t="416642" x="4165600" y="5822950"/>
          <p14:tracePt t="416658" x="4146550" y="5924550"/>
          <p14:tracePt t="416675" x="4127500" y="6013450"/>
          <p14:tracePt t="416692" x="4114800" y="6070600"/>
          <p14:tracePt t="416708" x="4089400" y="6102350"/>
          <p14:tracePt t="416725" x="4083050" y="6115050"/>
          <p14:tracePt t="416742" x="4064000" y="6121400"/>
          <p14:tracePt t="416775" x="4057650" y="6121400"/>
          <p14:tracePt t="416859" x="4057650" y="6108700"/>
          <p14:tracePt t="416868" x="4057650" y="6096000"/>
          <p14:tracePt t="416875" x="4057650" y="6083300"/>
          <p14:tracePt t="416892" x="4057650" y="6051550"/>
          <p14:tracePt t="416908" x="4057650" y="6013450"/>
          <p14:tracePt t="416925" x="4064000" y="5981700"/>
          <p14:tracePt t="416942" x="4076700" y="5956300"/>
          <p14:tracePt t="416958" x="4076700" y="5930900"/>
          <p14:tracePt t="416975" x="4083050" y="5911850"/>
          <p14:tracePt t="416992" x="4083050" y="5905500"/>
          <p14:tracePt t="417008" x="4083050" y="5899150"/>
          <p14:tracePt t="417025" x="4083050" y="5886450"/>
          <p14:tracePt t="417041" x="4089400" y="5873750"/>
          <p14:tracePt t="417058" x="4089400" y="5854700"/>
          <p14:tracePt t="417061" x="4089400" y="5848350"/>
          <p14:tracePt t="417075" x="4089400" y="5835650"/>
          <p14:tracePt t="417091" x="4089400" y="5816600"/>
          <p14:tracePt t="417108" x="4089400" y="5791200"/>
          <p14:tracePt t="417125" x="4083050" y="5778500"/>
          <p14:tracePt t="417141" x="4076700" y="5765800"/>
          <p14:tracePt t="417158" x="4070350" y="5759450"/>
          <p14:tracePt t="417175" x="4064000" y="5753100"/>
          <p14:tracePt t="417191" x="4051300" y="5734050"/>
          <p14:tracePt t="417208" x="4044950" y="5708650"/>
          <p14:tracePt t="417225" x="4025900" y="5689600"/>
          <p14:tracePt t="417241" x="4019550" y="5676900"/>
          <p14:tracePt t="417258" x="4019550" y="5657850"/>
          <p14:tracePt t="417274" x="4013200" y="5638800"/>
          <p14:tracePt t="417291" x="4006850" y="5613400"/>
          <p14:tracePt t="417308" x="4006850" y="5581650"/>
          <p14:tracePt t="417325" x="3994150" y="5568950"/>
          <p14:tracePt t="417342" x="3987800" y="5537200"/>
          <p14:tracePt t="417358" x="3981450" y="5530850"/>
          <p14:tracePt t="417375" x="3975100" y="5518150"/>
          <p14:tracePt t="417391" x="3968750" y="5505450"/>
          <p14:tracePt t="417679" x="3968750" y="5499100"/>
          <p14:tracePt t="417695" x="3962400" y="5499100"/>
          <p14:tracePt t="417741" x="3956050" y="5499100"/>
          <p14:tracePt t="417757" x="3956050" y="5492750"/>
          <p14:tracePt t="417764" x="3949700" y="5492750"/>
          <p14:tracePt t="417780" x="3943350" y="5492750"/>
          <p14:tracePt t="418724" x="3937000" y="5492750"/>
          <p14:tracePt t="418732" x="3930650" y="5492750"/>
          <p14:tracePt t="418741" x="3924300" y="5492750"/>
          <p14:tracePt t="418757" x="3917950" y="5492750"/>
          <p14:tracePt t="418773" x="3911600" y="5492750"/>
          <p14:tracePt t="418790" x="3905250" y="5492750"/>
          <p14:tracePt t="418807" x="3898900" y="5492750"/>
          <p14:tracePt t="418875" x="3892550" y="5492750"/>
          <p14:tracePt t="419069" x="3898900" y="5492750"/>
          <p14:tracePt t="419077" x="3911600" y="5492750"/>
          <p14:tracePt t="419085" x="3924300" y="5492750"/>
          <p14:tracePt t="419093" x="3937000" y="5492750"/>
          <p14:tracePt t="419106" x="3956050" y="5492750"/>
          <p14:tracePt t="419124" x="3962400" y="5492750"/>
          <p14:tracePt t="419140" x="3975100" y="5486400"/>
          <p14:tracePt t="419173" x="3975100" y="5467350"/>
          <p14:tracePt t="419190" x="3956050" y="5435600"/>
          <p14:tracePt t="419206" x="3937000" y="5403850"/>
          <p14:tracePt t="419223" x="3905250" y="5359400"/>
          <p14:tracePt t="419240" x="3879850" y="5340350"/>
          <p14:tracePt t="419256" x="3841750" y="5321300"/>
          <p14:tracePt t="419273" x="3829050" y="5314950"/>
          <p14:tracePt t="419290" x="3822700" y="5314950"/>
          <p14:tracePt t="419367" x="3835400" y="5327650"/>
          <p14:tracePt t="419374" x="3841750" y="5327650"/>
          <p14:tracePt t="419382" x="3854450" y="5340350"/>
          <p14:tracePt t="419390" x="3898900" y="5353050"/>
          <p14:tracePt t="419406" x="3975100" y="5391150"/>
          <p14:tracePt t="419423" x="4044950" y="5422900"/>
          <p14:tracePt t="419440" x="4133850" y="5448300"/>
          <p14:tracePt t="419456" x="4184650" y="5454650"/>
          <p14:tracePt t="419473" x="4248150" y="5461000"/>
          <p14:tracePt t="419489" x="4279900" y="5461000"/>
          <p14:tracePt t="419546" x="4267200" y="5454650"/>
          <p14:tracePt t="419554" x="4254500" y="5448300"/>
          <p14:tracePt t="419563" x="4235450" y="5441950"/>
          <p14:tracePt t="419573" x="4210050" y="5435600"/>
          <p14:tracePt t="419589" x="4171950" y="5429250"/>
          <p14:tracePt t="419606" x="4140200" y="5429250"/>
          <p14:tracePt t="419623" x="4102100" y="5441950"/>
          <p14:tracePt t="419639" x="4083050" y="5473700"/>
          <p14:tracePt t="419656" x="4083050" y="5480050"/>
          <p14:tracePt t="419673" x="4083050" y="5492750"/>
          <p14:tracePt t="419689" x="4083050" y="5505450"/>
          <p14:tracePt t="419706" x="4108450" y="5524500"/>
          <p14:tracePt t="419723" x="4133850" y="5530850"/>
          <p14:tracePt t="419740" x="4152900" y="5530850"/>
          <p14:tracePt t="419756" x="4165600" y="5530850"/>
          <p14:tracePt t="419819" x="4159250" y="5518150"/>
          <p14:tracePt t="419827" x="4146550" y="5492750"/>
          <p14:tracePt t="419835" x="4121150" y="5467350"/>
          <p14:tracePt t="419843" x="4114800" y="5454650"/>
          <p14:tracePt t="419856" x="4095750" y="5441950"/>
          <p14:tracePt t="419872" x="4070350" y="5435600"/>
          <p14:tracePt t="419889" x="4057650" y="5429250"/>
          <p14:tracePt t="420405" x="4051300" y="5429250"/>
          <p14:tracePt t="420413" x="4044950" y="5429250"/>
          <p14:tracePt t="420422" x="4038600" y="5429250"/>
          <p14:tracePt t="420439" x="4032250" y="5429250"/>
          <p14:tracePt t="420455" x="4019550" y="5429250"/>
          <p14:tracePt t="420472" x="3994150" y="5429250"/>
          <p14:tracePt t="420489" x="3975100" y="5429250"/>
          <p14:tracePt t="420506" x="3962400" y="5429250"/>
          <p14:tracePt t="420522" x="3949700" y="5422900"/>
          <p14:tracePt t="420539" x="3937000" y="5422900"/>
          <p14:tracePt t="420555" x="3924300" y="5422900"/>
          <p14:tracePt t="420572" x="3917950" y="5422900"/>
          <p14:tracePt t="420588" x="3905250" y="5422900"/>
          <p14:tracePt t="420605" x="3898900" y="5422900"/>
          <p14:tracePt t="420622" x="3886200" y="5422900"/>
          <p14:tracePt t="420638" x="3867150" y="5422900"/>
          <p14:tracePt t="420655" x="3854450" y="5435600"/>
          <p14:tracePt t="420672" x="3848100" y="5448300"/>
          <p14:tracePt t="420688" x="3835400" y="5454650"/>
          <p14:tracePt t="420705" x="3822700" y="5467350"/>
          <p14:tracePt t="420722" x="3810000" y="5480050"/>
          <p14:tracePt t="420738" x="3810000" y="5486400"/>
          <p14:tracePt t="421444" x="3816350" y="5486400"/>
          <p14:tracePt t="421671" x="3816350" y="5492750"/>
          <p14:tracePt t="421679" x="3822700" y="5492750"/>
          <p14:tracePt t="421688" x="3822700" y="5499100"/>
          <p14:tracePt t="421704" x="3822700" y="5518150"/>
          <p14:tracePt t="421721" x="3835400" y="5518150"/>
          <p14:tracePt t="421738" x="3848100" y="5524500"/>
          <p14:tracePt t="421754" x="3854450" y="5530850"/>
          <p14:tracePt t="421771" x="3860800" y="5530850"/>
          <p14:tracePt t="421982" x="3860800" y="5524500"/>
          <p14:tracePt t="421991" x="3860800" y="5518150"/>
          <p14:tracePt t="421998" x="3860800" y="5511800"/>
          <p14:tracePt t="422007" x="3860800" y="5505450"/>
          <p14:tracePt t="422023" x="3854450" y="5492750"/>
          <p14:tracePt t="422038" x="3848100" y="5480050"/>
          <p14:tracePt t="422054" x="3841750" y="5454650"/>
          <p14:tracePt t="422071" x="3841750" y="5429250"/>
          <p14:tracePt t="422087" x="3829050" y="5403850"/>
          <p14:tracePt t="422104" x="3822700" y="5378450"/>
          <p14:tracePt t="422121" x="3810000" y="5346700"/>
          <p14:tracePt t="422138" x="3797300" y="5327650"/>
          <p14:tracePt t="422154" x="3797300" y="5321300"/>
          <p14:tracePt t="422257" x="3790950" y="5314950"/>
          <p14:tracePt t="422264" x="3784600" y="5302250"/>
          <p14:tracePt t="422274" x="3765550" y="5270500"/>
          <p14:tracePt t="422288" x="3759200" y="5251450"/>
          <p14:tracePt t="422304" x="3733800" y="5213350"/>
          <p14:tracePt t="422320" x="3714750" y="5200650"/>
          <p14:tracePt t="422337" x="3689350" y="5168900"/>
          <p14:tracePt t="422354" x="3670300" y="5156200"/>
          <p14:tracePt t="422370" x="3644900" y="5143500"/>
          <p14:tracePt t="422387" x="3632200" y="5137150"/>
          <p14:tracePt t="422420" x="3625850" y="5137150"/>
          <p14:tracePt t="422584" x="3619500" y="5137150"/>
          <p14:tracePt t="422601" x="3619500" y="5143500"/>
          <p14:tracePt t="422608" x="3613150" y="5143500"/>
          <p14:tracePt t="422625" x="3613150" y="5149850"/>
          <p14:tracePt t="422637" x="3613150" y="5156200"/>
          <p14:tracePt t="422671" x="3613150" y="5162550"/>
          <p14:tracePt t="423396" x="3625850" y="5162550"/>
          <p14:tracePt t="423421" x="3632200" y="5168900"/>
          <p14:tracePt t="423437" x="3638550" y="5168900"/>
          <p14:tracePt t="423444" x="3644900" y="5168900"/>
          <p14:tracePt t="423453" x="3651250" y="5168900"/>
          <p14:tracePt t="423470" x="3663950" y="5168900"/>
          <p14:tracePt t="423486" x="3670300" y="5168900"/>
          <p14:tracePt t="423503" x="3683000" y="5168900"/>
          <p14:tracePt t="423519" x="3702050" y="5168900"/>
          <p14:tracePt t="423536" x="3727450" y="5168900"/>
          <p14:tracePt t="423553" x="3778250" y="5162550"/>
          <p14:tracePt t="423569" x="3784600" y="5149850"/>
          <p14:tracePt t="423586" x="3810000" y="5111750"/>
          <p14:tracePt t="423603" x="3816350" y="5086350"/>
          <p14:tracePt t="423619" x="3822700" y="5067300"/>
          <p14:tracePt t="423636" x="3829050" y="5054600"/>
          <p14:tracePt t="423653" x="3829050" y="5048250"/>
          <p14:tracePt t="423670" x="3829050" y="5035550"/>
          <p14:tracePt t="423686" x="3835400" y="5029200"/>
          <p14:tracePt t="423703" x="3841750" y="5022850"/>
          <p14:tracePt t="423719" x="3848100" y="5016500"/>
          <p14:tracePt t="423736" x="3867150" y="5010150"/>
          <p14:tracePt t="423753" x="3886200" y="5003800"/>
          <p14:tracePt t="423769" x="3898900" y="4991100"/>
          <p14:tracePt t="423786" x="3911600" y="4984750"/>
          <p14:tracePt t="423804" x="3930650" y="4972050"/>
          <p14:tracePt t="423820" x="3943350" y="4965700"/>
          <p14:tracePt t="423837" x="3949700" y="4965700"/>
          <p14:tracePt t="423854" x="3956050" y="4965700"/>
          <p14:tracePt t="423870" x="3968750" y="4959350"/>
          <p14:tracePt t="423887" x="3987800" y="4953000"/>
          <p14:tracePt t="423904" x="4013200" y="4940300"/>
          <p14:tracePt t="423920" x="4019550" y="4940300"/>
          <p14:tracePt t="423937" x="4032250" y="4933950"/>
          <p14:tracePt t="423954" x="4038600" y="4933950"/>
          <p14:tracePt t="423970" x="4044950" y="4933950"/>
          <p14:tracePt t="424004" x="4064000" y="4921250"/>
          <p14:tracePt t="424020" x="4095750" y="4921250"/>
          <p14:tracePt t="424037" x="4191000" y="4921250"/>
          <p14:tracePt t="424053" x="4298950" y="4921250"/>
          <p14:tracePt t="424070" x="4368800" y="4927600"/>
          <p14:tracePt t="424087" x="4451350" y="4927600"/>
          <p14:tracePt t="424104" x="4508500" y="4927600"/>
          <p14:tracePt t="424120" x="4552950" y="4940300"/>
          <p14:tracePt t="424137" x="4578350" y="4940300"/>
          <p14:tracePt t="424155" x="4591050" y="4940300"/>
          <p14:tracePt t="424170" x="4591050" y="4946650"/>
          <p14:tracePt t="424273" x="4584700" y="4946650"/>
          <p14:tracePt t="424281" x="4578350" y="4946650"/>
          <p14:tracePt t="424289" x="4565650" y="4946650"/>
          <p14:tracePt t="424303" x="4559300" y="4946650"/>
          <p14:tracePt t="424320" x="4540250" y="4946650"/>
          <p14:tracePt t="424337" x="4521200" y="4959350"/>
          <p14:tracePt t="424353" x="4514850" y="4972050"/>
          <p14:tracePt t="424370" x="4483100" y="5003800"/>
          <p14:tracePt t="424387" x="4464050" y="5029200"/>
          <p14:tracePt t="424404" x="4438650" y="5073650"/>
          <p14:tracePt t="424419" x="4438650" y="5080000"/>
          <p14:tracePt t="424436" x="4419600" y="5130800"/>
          <p14:tracePt t="424452" x="4394200" y="5194300"/>
          <p14:tracePt t="424469" x="4375150" y="5251450"/>
          <p14:tracePt t="424485" x="4356100" y="5295900"/>
          <p14:tracePt t="424502" x="4337050" y="5340350"/>
          <p14:tracePt t="424519" x="4311650" y="5372100"/>
          <p14:tracePt t="424535" x="4279900" y="5410200"/>
          <p14:tracePt t="424552" x="4241800" y="5441950"/>
          <p14:tracePt t="424569" x="4191000" y="5461000"/>
          <p14:tracePt t="424585" x="4152900" y="5492750"/>
          <p14:tracePt t="424602" x="4121150" y="5511800"/>
          <p14:tracePt t="424619" x="4089400" y="5530850"/>
          <p14:tracePt t="424635" x="4064000" y="5543550"/>
          <p14:tracePt t="424652" x="4044950" y="5549900"/>
          <p14:tracePt t="424669" x="4038600" y="5549900"/>
          <p14:tracePt t="424686" x="4025900" y="5549900"/>
          <p14:tracePt t="424702" x="4019550" y="5549900"/>
          <p14:tracePt t="424719" x="4006850" y="5549900"/>
          <p14:tracePt t="424735" x="3994150" y="5549900"/>
          <p14:tracePt t="424752" x="3981450" y="5549900"/>
          <p14:tracePt t="424769" x="3968750" y="5549900"/>
          <p14:tracePt t="424785" x="3943350" y="5543550"/>
          <p14:tracePt t="424802" x="3930650" y="5530850"/>
          <p14:tracePt t="424818" x="3898900" y="5530850"/>
          <p14:tracePt t="424835" x="3892550" y="5530850"/>
          <p14:tracePt t="424852" x="3886200" y="5530850"/>
          <p14:tracePt t="424868" x="3879850" y="5530850"/>
          <p14:tracePt t="425109" x="3873500" y="5530850"/>
          <p14:tracePt t="425125" x="3867150" y="5524500"/>
          <p14:tracePt t="425131" x="3860800" y="5518150"/>
          <p14:tracePt t="425139" x="3854450" y="5518150"/>
          <p14:tracePt t="425151" x="3848100" y="5518150"/>
          <p14:tracePt t="425168" x="3841750" y="5511800"/>
          <p14:tracePt t="425185" x="3829050" y="5499100"/>
          <p14:tracePt t="425202" x="3816350" y="5480050"/>
          <p14:tracePt t="425218" x="3797300" y="5467350"/>
          <p14:tracePt t="425235" x="3784600" y="5448300"/>
          <p14:tracePt t="425251" x="3778250" y="5441950"/>
          <p14:tracePt t="425268" x="3778250" y="5429250"/>
          <p14:tracePt t="425285" x="3765550" y="5416550"/>
          <p14:tracePt t="425302" x="3765550" y="5403850"/>
          <p14:tracePt t="425318" x="3759200" y="5384800"/>
          <p14:tracePt t="425335" x="3759200" y="5378450"/>
          <p14:tracePt t="425351" x="3759200" y="5372100"/>
          <p14:tracePt t="425385" x="3759200" y="5365750"/>
          <p14:tracePt t="425453" x="3752850" y="5365750"/>
          <p14:tracePt t="425467" x="3746500" y="5359400"/>
          <p14:tracePt t="425491" x="3740150" y="5353050"/>
          <p14:tracePt t="425539" x="3733800" y="5346700"/>
          <p14:tracePt t="425553" x="3727450" y="5340350"/>
          <p14:tracePt t="425561" x="3721100" y="5340350"/>
          <p14:tracePt t="425569" x="3721100" y="5334000"/>
          <p14:tracePt t="425584" x="3708400" y="5327650"/>
          <p14:tracePt t="425601" x="3695700" y="5314950"/>
          <p14:tracePt t="425618" x="3689350" y="5308600"/>
          <p14:tracePt t="425634" x="3683000" y="5302250"/>
          <p14:tracePt t="425651" x="3683000" y="5295900"/>
          <p14:tracePt t="425749" x="3676650" y="5295900"/>
          <p14:tracePt t="425757" x="3676650" y="5289550"/>
          <p14:tracePt t="425772" x="3676650" y="5276850"/>
          <p14:tracePt t="425784" x="3670300" y="5264150"/>
          <p14:tracePt t="425801" x="3670300" y="5257800"/>
          <p14:tracePt t="425818" x="3663950" y="5251450"/>
          <p14:tracePt t="425834" x="3663950" y="5245100"/>
          <p14:tracePt t="425851" x="3663950" y="5238750"/>
          <p14:tracePt t="425921" x="3663950" y="5232400"/>
          <p14:tracePt t="426060" x="3657600" y="5226050"/>
          <p14:tracePt t="426069" x="3651250" y="5226050"/>
          <p14:tracePt t="426085" x="3644900" y="5213350"/>
          <p14:tracePt t="426100" x="3638550" y="5213350"/>
          <p14:tracePt t="426117" x="3638550" y="5207000"/>
          <p14:tracePt t="426125" x="3632200" y="5207000"/>
          <p14:tracePt t="426139" x="3625850" y="5200650"/>
          <p14:tracePt t="426156" x="3625850" y="5194300"/>
          <p14:tracePt t="426187" x="3625850" y="5187950"/>
          <p14:tracePt t="426217" x="3625850" y="5181600"/>
          <p14:tracePt t="426224" x="3632200" y="5181600"/>
          <p14:tracePt t="426234" x="3644900" y="5175250"/>
          <p14:tracePt t="426251" x="3657600" y="5175250"/>
          <p14:tracePt t="426267" x="3683000" y="5168900"/>
          <p14:tracePt t="426284" x="3733800" y="5168900"/>
          <p14:tracePt t="426301" x="3803650" y="5168900"/>
          <p14:tracePt t="426318" x="3873500" y="5175250"/>
          <p14:tracePt t="426334" x="3930650" y="5181600"/>
          <p14:tracePt t="426350" x="3956050" y="5181600"/>
          <p14:tracePt t="426405" x="3943350" y="5181600"/>
          <p14:tracePt t="426412" x="3930650" y="5181600"/>
          <p14:tracePt t="426421" x="3911600" y="5181600"/>
          <p14:tracePt t="426434" x="3898900" y="5181600"/>
          <p14:tracePt t="426450" x="3848100" y="5175250"/>
          <p14:tracePt t="426467" x="3797300" y="5175250"/>
          <p14:tracePt t="426484" x="3683000" y="5168900"/>
          <p14:tracePt t="426500" x="3663950" y="5181600"/>
          <p14:tracePt t="426517" x="3606800" y="5194300"/>
          <p14:tracePt t="426534" x="3587750" y="5207000"/>
          <p14:tracePt t="426550" x="3587750" y="5226050"/>
          <p14:tracePt t="426554" x="3587750" y="5232400"/>
          <p14:tracePt t="426567" x="3587750" y="5238750"/>
          <p14:tracePt t="426584" x="3587750" y="5264150"/>
          <p14:tracePt t="426600" x="3606800" y="5308600"/>
          <p14:tracePt t="426617" x="3657600" y="5334000"/>
          <p14:tracePt t="426634" x="3702050" y="5340350"/>
          <p14:tracePt t="426650" x="3759200" y="5346700"/>
          <p14:tracePt t="426667" x="3835400" y="5359400"/>
          <p14:tracePt t="426684" x="3898900" y="5378450"/>
          <p14:tracePt t="426700" x="3981450" y="5384800"/>
          <p14:tracePt t="426717" x="4064000" y="5403850"/>
          <p14:tracePt t="426734" x="4095750" y="5403850"/>
          <p14:tracePt t="426750" x="4102100" y="5403850"/>
          <p14:tracePt t="426974" x="4102100" y="5410200"/>
          <p14:tracePt t="426982" x="4102100" y="5429250"/>
          <p14:tracePt t="426991" x="4102100" y="5441950"/>
          <p14:tracePt t="427000" x="4102100" y="5461000"/>
          <p14:tracePt t="427017" x="4108450" y="5486400"/>
          <p14:tracePt t="427033" x="4114800" y="5524500"/>
          <p14:tracePt t="427050" x="4121150" y="5556250"/>
          <p14:tracePt t="427052" x="4121150" y="5562600"/>
          <p14:tracePt t="427067" x="4127500" y="5568950"/>
          <p14:tracePt t="427084" x="4133850" y="5581650"/>
          <p14:tracePt t="436654" x="4165600" y="5588000"/>
          <p14:tracePt t="436663" x="4203700" y="5588000"/>
          <p14:tracePt t="436671" x="4241800" y="5588000"/>
          <p14:tracePt t="436680" x="4286250" y="5588000"/>
          <p14:tracePt t="436692" x="4318000" y="5575300"/>
          <p14:tracePt t="436709" x="4419600" y="5549900"/>
          <p14:tracePt t="436725" x="4445000" y="5530850"/>
          <p14:tracePt t="436742" x="4457700" y="5524500"/>
          <p14:tracePt t="436759" x="4470400" y="5518150"/>
          <p14:tracePt t="436792" x="4476750" y="5518150"/>
          <p14:tracePt t="436809" x="4483100" y="5518150"/>
          <p14:tracePt t="436826" x="4489450" y="5511800"/>
          <p14:tracePt t="436842" x="4508500" y="5511800"/>
          <p14:tracePt t="436859" x="4514850" y="5511800"/>
          <p14:tracePt t="436875" x="4540250" y="5505450"/>
          <p14:tracePt t="436892" x="4597400" y="5499100"/>
          <p14:tracePt t="436909" x="4673600" y="5486400"/>
          <p14:tracePt t="436925" x="4718050" y="5486400"/>
          <p14:tracePt t="436942" x="4743450" y="5486400"/>
          <p14:tracePt t="436958" x="4781550" y="5473700"/>
          <p14:tracePt t="436975" x="4794250" y="5473700"/>
          <p14:tracePt t="436992" x="4800600" y="5473700"/>
          <p14:tracePt t="437008" x="4819650" y="5467350"/>
          <p14:tracePt t="437025" x="4826000" y="5461000"/>
          <p14:tracePt t="437042" x="4845050" y="5448300"/>
          <p14:tracePt t="437058" x="4864100" y="5441950"/>
          <p14:tracePt t="437061" x="4864100" y="5435600"/>
          <p14:tracePt t="437075" x="4870450" y="5435600"/>
          <p14:tracePt t="437092" x="4889500" y="5416550"/>
          <p14:tracePt t="437108" x="4902200" y="5397500"/>
          <p14:tracePt t="437125" x="4914900" y="5391150"/>
          <p14:tracePt t="437142" x="4921250" y="5384800"/>
          <p14:tracePt t="437159" x="4927600" y="5378450"/>
          <p14:tracePt t="437990" x="4933950" y="5378450"/>
          <p14:tracePt t="438453" x="4946650" y="5378450"/>
          <p14:tracePt t="438461" x="4959350" y="5372100"/>
          <p14:tracePt t="438467" x="4984750" y="5365750"/>
          <p14:tracePt t="438475" x="5003800" y="5359400"/>
          <p14:tracePt t="438490" x="5048250" y="5340350"/>
          <p14:tracePt t="438507" x="5118100" y="5314950"/>
          <p14:tracePt t="438524" x="5187950" y="5270500"/>
          <p14:tracePt t="438541" x="5270500" y="5219700"/>
          <p14:tracePt t="438557" x="5340350" y="5149850"/>
          <p14:tracePt t="438561" x="5359400" y="5099050"/>
          <p14:tracePt t="438574" x="5397500" y="5054600"/>
          <p14:tracePt t="438590" x="5416550" y="4972050"/>
          <p14:tracePt t="438607" x="5416550" y="4908550"/>
          <p14:tracePt t="438625" x="5416550" y="4832350"/>
          <p14:tracePt t="438641" x="5416550" y="4794250"/>
          <p14:tracePt t="438658" x="5410200" y="4775200"/>
          <p14:tracePt t="438675" x="5359400" y="4724400"/>
          <p14:tracePt t="438691" x="5340350" y="4692650"/>
          <p14:tracePt t="438708" x="5264150" y="4648200"/>
          <p14:tracePt t="438725" x="5232400" y="4641850"/>
          <p14:tracePt t="438741" x="5175250" y="4641850"/>
          <p14:tracePt t="438758" x="5143500" y="4641850"/>
          <p14:tracePt t="438775" x="5105400" y="4648200"/>
          <p14:tracePt t="438791" x="5073650" y="4667250"/>
          <p14:tracePt t="438808" x="5048250" y="4699000"/>
          <p14:tracePt t="438825" x="5010150" y="4749800"/>
          <p14:tracePt t="438842" x="4965700" y="4902200"/>
          <p14:tracePt t="438858" x="4965700" y="4984750"/>
          <p14:tracePt t="438875" x="4965700" y="5099050"/>
          <p14:tracePt t="438891" x="4978400" y="5194300"/>
          <p14:tracePt t="438907" x="5022850" y="5334000"/>
          <p14:tracePt t="438924" x="5099050" y="5435600"/>
          <p14:tracePt t="438940" x="5168900" y="5518150"/>
          <p14:tracePt t="438957" x="5251450" y="5562600"/>
          <p14:tracePt t="438974" x="5302250" y="5581650"/>
          <p14:tracePt t="438990" x="5429250" y="5581650"/>
          <p14:tracePt t="439007" x="5486400" y="5575300"/>
          <p14:tracePt t="439023" x="5543550" y="5530850"/>
          <p14:tracePt t="439040" x="5568950" y="5486400"/>
          <p14:tracePt t="439057" x="5575300" y="5422900"/>
          <p14:tracePt t="439073" x="5568950" y="5327650"/>
          <p14:tracePt t="439090" x="5524500" y="5213350"/>
          <p14:tracePt t="439107" x="5480050" y="5105400"/>
          <p14:tracePt t="439123" x="5422900" y="5041900"/>
          <p14:tracePt t="439140" x="5340350" y="4997450"/>
          <p14:tracePt t="439157" x="5302250" y="4991100"/>
          <p14:tracePt t="439173" x="5264150" y="4991100"/>
          <p14:tracePt t="439190" x="5232400" y="4991100"/>
          <p14:tracePt t="439207" x="5175250" y="5010150"/>
          <p14:tracePt t="439224" x="5149850" y="5035550"/>
          <p14:tracePt t="439240" x="5080000" y="5111750"/>
          <p14:tracePt t="439257" x="5048250" y="5175250"/>
          <p14:tracePt t="439273" x="5035550" y="5238750"/>
          <p14:tracePt t="439290" x="5029200" y="5314950"/>
          <p14:tracePt t="439307" x="5035550" y="5403850"/>
          <p14:tracePt t="439323" x="5060950" y="5467350"/>
          <p14:tracePt t="439340" x="5092700" y="5543550"/>
          <p14:tracePt t="439356" x="5124450" y="5619750"/>
          <p14:tracePt t="439373" x="5194300" y="5702300"/>
          <p14:tracePt t="439390" x="5226050" y="5727700"/>
          <p14:tracePt t="439406" x="5308600" y="5765800"/>
          <p14:tracePt t="439423" x="5340350" y="5784850"/>
          <p14:tracePt t="439440" x="5372100" y="5791200"/>
          <p14:tracePt t="439456" x="5391150" y="5791200"/>
          <p14:tracePt t="439539" x="5391150" y="5778500"/>
          <p14:tracePt t="439545" x="5391150" y="5772150"/>
          <p14:tracePt t="439556" x="5384800" y="5765800"/>
          <p14:tracePt t="439573" x="5372100" y="5753100"/>
          <p14:tracePt t="439590" x="5372100" y="5746750"/>
          <p14:tracePt t="439606" x="5365750" y="5740400"/>
          <p14:tracePt t="439639" x="5359400" y="5740400"/>
          <p14:tracePt t="439656" x="5353050" y="5740400"/>
          <p14:tracePt t="439673" x="5346700" y="5734050"/>
          <p14:tracePt t="439690" x="5334000" y="5734050"/>
          <p14:tracePt t="439706" x="5321300" y="5727700"/>
          <p14:tracePt t="439723" x="5302250" y="5721350"/>
          <p14:tracePt t="439739" x="5289550" y="5708650"/>
          <p14:tracePt t="439756" x="5283200" y="5708650"/>
          <p14:tracePt t="439875" x="5283200" y="5702300"/>
          <p14:tracePt t="439937" x="5276850" y="5702300"/>
          <p14:tracePt t="439953" x="5276850" y="5695950"/>
          <p14:tracePt t="440217" x="5270500" y="5695950"/>
          <p14:tracePt t="440225" x="5264150" y="5689600"/>
          <p14:tracePt t="440249" x="5251450" y="5683250"/>
          <p14:tracePt t="440264" x="5251450" y="5676900"/>
          <p14:tracePt t="440272" x="5245100" y="5670550"/>
          <p14:tracePt t="440281" x="5245100" y="5664200"/>
          <p14:tracePt t="440290" x="5238750" y="5657850"/>
          <p14:tracePt t="440306" x="5232400" y="5651500"/>
          <p14:tracePt t="440327" x="5232400" y="5638800"/>
          <p14:tracePt t="440389" x="5232400" y="5632450"/>
          <p14:tracePt t="440405" x="5232400" y="5619750"/>
          <p14:tracePt t="440412" x="5232400" y="5613400"/>
          <p14:tracePt t="440422" x="5232400" y="5607050"/>
          <p14:tracePt t="440439" x="5232400" y="5581650"/>
          <p14:tracePt t="440456" x="5232400" y="5568950"/>
          <p14:tracePt t="440472" x="5238750" y="5556250"/>
          <p14:tracePt t="440489" x="5238750" y="5543550"/>
          <p14:tracePt t="440506" x="5238750" y="5530850"/>
          <p14:tracePt t="440522" x="5238750" y="5524500"/>
          <p14:tracePt t="440539" x="5232400" y="5518150"/>
          <p14:tracePt t="440556" x="5232400" y="5505450"/>
          <p14:tracePt t="440572" x="5226050" y="5492750"/>
          <p14:tracePt t="440589" x="5219700" y="5480050"/>
          <p14:tracePt t="440605" x="5213350" y="5480050"/>
          <p14:tracePt t="440709" x="5213350" y="5473700"/>
          <p14:tracePt t="440717" x="5219700" y="5473700"/>
          <p14:tracePt t="440725" x="5226050" y="5473700"/>
          <p14:tracePt t="440739" x="5245100" y="5473700"/>
          <p14:tracePt t="440756" x="5276850" y="5473700"/>
          <p14:tracePt t="440772" x="5308600" y="5473700"/>
          <p14:tracePt t="440789" x="5334000" y="5467350"/>
          <p14:tracePt t="440805" x="5346700" y="5461000"/>
          <p14:tracePt t="440822" x="5353050" y="5461000"/>
          <p14:tracePt t="440881" x="5353050" y="5454650"/>
          <p14:tracePt t="440896" x="5353050" y="5441950"/>
          <p14:tracePt t="440904" x="5346700" y="5441950"/>
          <p14:tracePt t="440913" x="5346700" y="5435600"/>
          <p14:tracePt t="440922" x="5334000" y="5429250"/>
          <p14:tracePt t="440939" x="5308600" y="5429250"/>
          <p14:tracePt t="440955" x="5295900" y="5429250"/>
          <p14:tracePt t="440972" x="5276850" y="5429250"/>
          <p14:tracePt t="440988" x="5264150" y="5429250"/>
          <p14:tracePt t="441022" x="5257800" y="5429250"/>
          <p14:tracePt t="478475" x="5270500" y="5429250"/>
          <p14:tracePt t="478485" x="5295900" y="5429250"/>
          <p14:tracePt t="478491" x="5314950" y="5429250"/>
          <p14:tracePt t="478508" x="5378450" y="5429250"/>
          <p14:tracePt t="478524" x="5441950" y="5422900"/>
          <p14:tracePt t="478541" x="5518150" y="5416550"/>
          <p14:tracePt t="478558" x="5645150" y="5416550"/>
          <p14:tracePt t="478561" x="5689600" y="5422900"/>
          <p14:tracePt t="478574" x="5759450" y="5422900"/>
          <p14:tracePt t="478591" x="5880100" y="5422900"/>
          <p14:tracePt t="478608" x="5937250" y="5435600"/>
          <p14:tracePt t="478624" x="6007100" y="5435600"/>
          <p14:tracePt t="478641" x="6019800" y="5429250"/>
          <p14:tracePt t="478658" x="6026150" y="5429250"/>
          <p14:tracePt t="478674" x="6032500" y="5429250"/>
          <p14:tracePt t="478691" x="6032500" y="5422900"/>
          <p14:tracePt t="478708" x="6064250" y="5403850"/>
          <p14:tracePt t="478724" x="6134100" y="5378450"/>
          <p14:tracePt t="478741" x="6197600" y="5378450"/>
          <p14:tracePt t="478758" x="6280150" y="5365750"/>
          <p14:tracePt t="478774" x="6369050" y="5365750"/>
          <p14:tracePt t="478791" x="6508750" y="5365750"/>
          <p14:tracePt t="478807" x="6610350" y="5365750"/>
          <p14:tracePt t="478824" x="6661150" y="5340350"/>
          <p14:tracePt t="478841" x="6711950" y="5308600"/>
          <p14:tracePt t="478858" x="6762750" y="5270500"/>
          <p14:tracePt t="478874" x="6794500" y="5213350"/>
          <p14:tracePt t="478891" x="6794500" y="5149850"/>
          <p14:tracePt t="478907" x="6788150" y="5086350"/>
          <p14:tracePt t="478924" x="6762750" y="5048250"/>
          <p14:tracePt t="478941" x="6743700" y="5029200"/>
          <p14:tracePt t="478957" x="6705600" y="5003800"/>
          <p14:tracePt t="478974" x="6661150" y="5003800"/>
          <p14:tracePt t="478991" x="6591300" y="5022850"/>
          <p14:tracePt t="479007" x="6565900" y="5092700"/>
          <p14:tracePt t="479024" x="6559550" y="5162550"/>
          <p14:tracePt t="479041" x="6565900" y="5257800"/>
          <p14:tracePt t="479057" x="6604000" y="5302250"/>
          <p14:tracePt t="479060" x="6623050" y="5321300"/>
          <p14:tracePt t="479074" x="6654800" y="5327650"/>
          <p14:tracePt t="479091" x="6750050" y="5340350"/>
          <p14:tracePt t="479108" x="6877050" y="5308600"/>
          <p14:tracePt t="479124" x="6908800" y="5245100"/>
          <p14:tracePt t="479141" x="6915150" y="5162550"/>
          <p14:tracePt t="479157" x="6896100" y="5073650"/>
          <p14:tracePt t="479174" x="6807200" y="4965700"/>
          <p14:tracePt t="479190" x="6686550" y="4857750"/>
          <p14:tracePt t="479207" x="6515100" y="4775200"/>
          <p14:tracePt t="479225" x="6223000" y="4711700"/>
          <p14:tracePt t="479242" x="6108700" y="4705350"/>
          <p14:tracePt t="479258" x="6007100" y="4730750"/>
          <p14:tracePt t="479275" x="5949950" y="4787900"/>
          <p14:tracePt t="479291" x="5930900" y="4851400"/>
          <p14:tracePt t="479308" x="5924550" y="4914900"/>
          <p14:tracePt t="479325" x="5930900" y="4965700"/>
          <p14:tracePt t="479342" x="5988050" y="5022850"/>
          <p14:tracePt t="479358" x="6032500" y="5060950"/>
          <p14:tracePt t="479374" x="6070600" y="5073650"/>
          <p14:tracePt t="479390" x="6203950" y="5092700"/>
          <p14:tracePt t="479407" x="6267450" y="5118100"/>
          <p14:tracePt t="479424" x="6292850" y="5130800"/>
          <p14:tracePt t="479440" x="6305550" y="5137150"/>
          <p14:tracePt t="479457" x="6305550" y="5143500"/>
          <p14:tracePt t="479490" x="6318250" y="5213350"/>
          <p14:tracePt t="479507" x="6324600" y="5340350"/>
          <p14:tracePt t="479524" x="6350000" y="5422900"/>
          <p14:tracePt t="479540" x="6388100" y="5511800"/>
          <p14:tracePt t="479557" x="6451600" y="5575300"/>
          <p14:tracePt t="479561" x="6470650" y="5600700"/>
          <p14:tracePt t="479573" x="6496050" y="5619750"/>
          <p14:tracePt t="479590" x="6540500" y="5638800"/>
          <p14:tracePt t="479607" x="6565900" y="5645150"/>
          <p14:tracePt t="479623" x="6578600" y="5645150"/>
          <p14:tracePt t="479662" x="6565900" y="5632450"/>
          <p14:tracePt t="479673" x="6553200" y="5619750"/>
          <p14:tracePt t="479690" x="6508750" y="5588000"/>
          <p14:tracePt t="479707" x="6483350" y="5575300"/>
          <p14:tracePt t="479723" x="6477000" y="5568950"/>
          <p14:tracePt t="481006" x="6464300" y="5562600"/>
          <p14:tracePt t="481014" x="6438900" y="5549900"/>
          <p14:tracePt t="481022" x="6400800" y="5530850"/>
          <p14:tracePt t="481039" x="6324600" y="5492750"/>
          <p14:tracePt t="481056" x="6229350" y="5454650"/>
          <p14:tracePt t="481072" x="6096000" y="5397500"/>
          <p14:tracePt t="481089" x="5937250" y="5359400"/>
          <p14:tracePt t="481106" x="5613400" y="5283200"/>
          <p14:tracePt t="481122" x="5372100" y="5251450"/>
          <p14:tracePt t="481139" x="4965700" y="5194300"/>
          <p14:tracePt t="481156" x="4826000" y="5175250"/>
          <p14:tracePt t="481172" x="4699000" y="5162550"/>
          <p14:tracePt t="481189" x="4572000" y="5137150"/>
          <p14:tracePt t="481206" x="4432300" y="5111750"/>
          <p14:tracePt t="481222" x="4216400" y="5073650"/>
          <p14:tracePt t="481239" x="4070350" y="5054600"/>
          <p14:tracePt t="481256" x="3930650" y="5035550"/>
          <p14:tracePt t="481272" x="3695700" y="5035550"/>
          <p14:tracePt t="481289" x="3524250" y="5016500"/>
          <p14:tracePt t="481305" x="3206750" y="5003800"/>
          <p14:tracePt t="481323" x="2870200" y="5016500"/>
          <p14:tracePt t="481340" x="2514600" y="5048250"/>
          <p14:tracePt t="481357" x="2279650" y="5118100"/>
          <p14:tracePt t="481373" x="2146300" y="5187950"/>
          <p14:tracePt t="481390" x="2057400" y="5238750"/>
          <p14:tracePt t="481405" x="2032000" y="5257800"/>
          <p14:tracePt t="481422" x="2019300" y="5270500"/>
          <p14:tracePt t="481439" x="1993900" y="5308600"/>
          <p14:tracePt t="481455" x="1949450" y="5365750"/>
          <p14:tracePt t="481472" x="1911350" y="5429250"/>
          <p14:tracePt t="481489" x="1879600" y="5486400"/>
          <p14:tracePt t="481506" x="1828800" y="5562600"/>
          <p14:tracePt t="481522" x="1828800" y="5568950"/>
          <p14:tracePt t="481539" x="1809750" y="5581650"/>
          <p14:tracePt t="481555" x="1790700" y="5588000"/>
          <p14:tracePt t="481572" x="1778000" y="5619750"/>
          <p14:tracePt t="481588" x="1778000" y="5670550"/>
          <p14:tracePt t="481605" x="1778000" y="5715000"/>
          <p14:tracePt t="481622" x="1784350" y="5734050"/>
          <p14:tracePt t="481638" x="1797050" y="5740400"/>
          <p14:tracePt t="481655" x="1841500" y="5740400"/>
          <p14:tracePt t="481672" x="1854200" y="5740400"/>
          <p14:tracePt t="481688" x="1885950" y="5740400"/>
          <p14:tracePt t="481705" x="1911350" y="5727700"/>
          <p14:tracePt t="481722" x="1930400" y="5708650"/>
          <p14:tracePt t="481738" x="1943100" y="5683250"/>
          <p14:tracePt t="481755" x="1943100" y="5664200"/>
          <p14:tracePt t="481772" x="1943100" y="5657850"/>
          <p14:tracePt t="481788" x="1943100" y="5632450"/>
          <p14:tracePt t="481805" x="1943100" y="5619750"/>
          <p14:tracePt t="481822" x="1943100" y="5607050"/>
          <p14:tracePt t="481838" x="1930400" y="5581650"/>
          <p14:tracePt t="481855" x="1892300" y="5549900"/>
          <p14:tracePt t="481872" x="1860550" y="5524500"/>
          <p14:tracePt t="481888" x="1816100" y="5499100"/>
          <p14:tracePt t="481905" x="1790700" y="5492750"/>
          <p14:tracePt t="481922" x="1758950" y="5480050"/>
          <p14:tracePt t="481938" x="1727200" y="5473700"/>
          <p14:tracePt t="481955" x="1708150" y="5473700"/>
          <p14:tracePt t="481972" x="1689100" y="5473700"/>
          <p14:tracePt t="481988" x="1682750" y="5480050"/>
          <p14:tracePt t="482005" x="1682750" y="5499100"/>
          <p14:tracePt t="482021" x="1682750" y="5518150"/>
          <p14:tracePt t="482038" x="1739900" y="5581650"/>
          <p14:tracePt t="482055" x="1828800" y="5626100"/>
          <p14:tracePt t="482071" x="1905000" y="5645150"/>
          <p14:tracePt t="482088" x="1968500" y="5645150"/>
          <p14:tracePt t="482105" x="2032000" y="5626100"/>
          <p14:tracePt t="482121" x="2070100" y="5568950"/>
          <p14:tracePt t="482138" x="2082800" y="5454650"/>
          <p14:tracePt t="482155" x="2076450" y="5372100"/>
          <p14:tracePt t="482171" x="2044700" y="5314950"/>
          <p14:tracePt t="482188" x="2000250" y="5270500"/>
          <p14:tracePt t="482205" x="1955800" y="5238750"/>
          <p14:tracePt t="482221" x="1924050" y="5238750"/>
          <p14:tracePt t="482238" x="1885950" y="5238750"/>
          <p14:tracePt t="482255" x="1860550" y="5251450"/>
          <p14:tracePt t="482272" x="1809750" y="5283200"/>
          <p14:tracePt t="482288" x="1797050" y="5302250"/>
          <p14:tracePt t="482305" x="1790700" y="5365750"/>
          <p14:tracePt t="482321" x="1790700" y="5410200"/>
          <p14:tracePt t="482338" x="1822450" y="5480050"/>
          <p14:tracePt t="482355" x="1885950" y="5530850"/>
          <p14:tracePt t="482371" x="1955800" y="5549900"/>
          <p14:tracePt t="482388" x="2032000" y="5562600"/>
          <p14:tracePt t="482405" x="2133600" y="5562600"/>
          <p14:tracePt t="482421" x="2190750" y="5511800"/>
          <p14:tracePt t="482438" x="2222500" y="5467350"/>
          <p14:tracePt t="482454" x="2228850" y="5416550"/>
          <p14:tracePt t="482471" x="2222500" y="5334000"/>
          <p14:tracePt t="482488" x="2184400" y="5264150"/>
          <p14:tracePt t="482504" x="2139950" y="5213350"/>
          <p14:tracePt t="482521" x="2101850" y="5187950"/>
          <p14:tracePt t="482538" x="2038350" y="5175250"/>
          <p14:tracePt t="482554" x="1905000" y="5187950"/>
          <p14:tracePt t="482571" x="1854200" y="5226050"/>
          <p14:tracePt t="482588" x="1803400" y="5251450"/>
          <p14:tracePt t="482604" x="1758950" y="5308600"/>
          <p14:tracePt t="482621" x="1752600" y="5346700"/>
          <p14:tracePt t="482638" x="1752600" y="5378450"/>
          <p14:tracePt t="482654" x="1778000" y="5429250"/>
          <p14:tracePt t="482671" x="1790700" y="5461000"/>
          <p14:tracePt t="482688" x="1822450" y="5505450"/>
          <p14:tracePt t="482704" x="1866900" y="5549900"/>
          <p14:tracePt t="482721" x="1892300" y="5568950"/>
          <p14:tracePt t="482738" x="1936750" y="5588000"/>
          <p14:tracePt t="482754" x="1962150" y="5594350"/>
          <p14:tracePt t="482771" x="1968500" y="5600700"/>
          <p14:tracePt t="482787" x="1981200" y="5600700"/>
          <p14:tracePt t="482843" x="1981200" y="5594350"/>
          <p14:tracePt t="482851" x="1974850" y="5581650"/>
          <p14:tracePt t="482859" x="1974850" y="5575300"/>
          <p14:tracePt t="482871" x="1962150" y="5568950"/>
          <p14:tracePt t="482888" x="1943100" y="5556250"/>
          <p14:tracePt t="482904" x="1905000" y="5549900"/>
          <p14:tracePt t="482921" x="1860550" y="5549900"/>
          <p14:tracePt t="482937" x="1847850" y="5549900"/>
          <p14:tracePt t="482954" x="1835150" y="5556250"/>
          <p14:tracePt t="482970" x="1828800" y="5562600"/>
          <p14:tracePt t="483007" x="1828800" y="5568950"/>
          <p14:tracePt t="483022" x="1828800" y="5575300"/>
          <p14:tracePt t="483038" x="1828800" y="5581650"/>
          <p14:tracePt t="483054" x="1854200" y="5600700"/>
          <p14:tracePt t="483070" x="1866900" y="5619750"/>
          <p14:tracePt t="483087" x="1905000" y="5626100"/>
          <p14:tracePt t="483104" x="1936750" y="5638800"/>
          <p14:tracePt t="483121" x="1955800" y="5638800"/>
          <p14:tracePt t="483137" x="1962150" y="5638800"/>
          <p14:tracePt t="483219" x="1962150" y="5632450"/>
          <p14:tracePt t="483224" x="1955800" y="5626100"/>
          <p14:tracePt t="483241" x="1949450" y="5619750"/>
          <p14:tracePt t="483254" x="1943100" y="5613400"/>
          <p14:tracePt t="483270" x="1936750" y="5613400"/>
          <p14:tracePt t="483287" x="1924050" y="5613400"/>
          <p14:tracePt t="483343" x="1924050" y="5619750"/>
          <p14:tracePt t="483351" x="1936750" y="5626100"/>
          <p14:tracePt t="483359" x="1943100" y="5632450"/>
          <p14:tracePt t="483370" x="1955800" y="5632450"/>
          <p14:tracePt t="483387" x="2000250" y="5632450"/>
          <p14:tracePt t="483404" x="2038350" y="5632450"/>
          <p14:tracePt t="483420" x="2070100" y="5619750"/>
          <p14:tracePt t="483437" x="2070100" y="5613400"/>
          <p14:tracePt t="483454" x="2070100" y="5581650"/>
          <p14:tracePt t="483470" x="2019300" y="5505450"/>
          <p14:tracePt t="483487" x="1974850" y="5461000"/>
          <p14:tracePt t="483504" x="1917700" y="5422900"/>
          <p14:tracePt t="483520" x="1873250" y="5397500"/>
          <p14:tracePt t="483537" x="1841500" y="5384800"/>
          <p14:tracePt t="483554" x="1816100" y="5378450"/>
          <p14:tracePt t="483570" x="1809750" y="5378450"/>
          <p14:tracePt t="483587" x="1809750" y="5384800"/>
          <p14:tracePt t="483603" x="1809750" y="5403850"/>
          <p14:tracePt t="483620" x="1816100" y="5422900"/>
          <p14:tracePt t="483637" x="1828800" y="5448300"/>
          <p14:tracePt t="483654" x="1847850" y="5473700"/>
          <p14:tracePt t="483670" x="1873250" y="5499100"/>
          <p14:tracePt t="483687" x="1873250" y="5505450"/>
          <p14:tracePt t="483859" x="1873250" y="5511800"/>
          <p14:tracePt t="483867" x="1866900" y="5511800"/>
          <p14:tracePt t="484602" x="1860550" y="5511800"/>
          <p14:tracePt t="484608" x="1854200" y="5492750"/>
          <p14:tracePt t="484619" x="1854200" y="5486400"/>
          <p14:tracePt t="484636" x="1841500" y="5454650"/>
          <p14:tracePt t="484653" x="1816100" y="5416550"/>
          <p14:tracePt t="484670" x="1803400" y="5397500"/>
          <p14:tracePt t="484686" x="1784350" y="5384800"/>
          <p14:tracePt t="484703" x="1765300" y="5378450"/>
          <p14:tracePt t="484736" x="1752600" y="5378450"/>
          <p14:tracePt t="484921" x="1746250" y="5378450"/>
          <p14:tracePt t="484945" x="1739900" y="5378450"/>
          <p14:tracePt t="489359" x="1752600" y="5378450"/>
          <p14:tracePt t="489367" x="1771650" y="5378450"/>
          <p14:tracePt t="489375" x="1797050" y="5378450"/>
          <p14:tracePt t="489382" x="1866900" y="5397500"/>
          <p14:tracePt t="489399" x="2044700" y="5461000"/>
          <p14:tracePt t="489415" x="2317750" y="5537200"/>
          <p14:tracePt t="489432" x="2603500" y="5632450"/>
          <p14:tracePt t="489449" x="2806700" y="5702300"/>
          <p14:tracePt t="489466" x="2946400" y="5765800"/>
          <p14:tracePt t="489482" x="3124200" y="5861050"/>
          <p14:tracePt t="489499" x="3213100" y="5911850"/>
          <p14:tracePt t="489515" x="3333750" y="5975350"/>
          <p14:tracePt t="489532" x="3448050" y="6000750"/>
          <p14:tracePt t="489549" x="3505200" y="6019800"/>
          <p14:tracePt t="489552" x="3517900" y="6019800"/>
          <p14:tracePt t="489565" x="3524250" y="6019800"/>
          <p14:tracePt t="489582" x="3530600" y="6019800"/>
          <p14:tracePt t="489687" x="3524250" y="6013450"/>
          <p14:tracePt t="489695" x="3517900" y="6000750"/>
          <p14:tracePt t="489703" x="3511550" y="5994400"/>
          <p14:tracePt t="489717" x="3505200" y="5981700"/>
          <p14:tracePt t="489732" x="3505200" y="5975350"/>
          <p14:tracePt t="489748" x="3492500" y="5949950"/>
          <p14:tracePt t="489765" x="3473450" y="5924550"/>
          <p14:tracePt t="489782" x="3448050" y="5905500"/>
          <p14:tracePt t="489798" x="3429000" y="5886450"/>
          <p14:tracePt t="489815" x="3403600" y="5861050"/>
          <p14:tracePt t="489832" x="3390900" y="5848350"/>
          <p14:tracePt t="489848" x="3378200" y="5842000"/>
          <p14:tracePt t="489865" x="3371850" y="5829300"/>
          <p14:tracePt t="489882" x="3359150" y="5816600"/>
          <p14:tracePt t="489898" x="3359150" y="5810250"/>
          <p14:tracePt t="489915" x="3352800" y="5803900"/>
          <p14:tracePt t="489932" x="3346450" y="5797550"/>
          <p14:tracePt t="489948" x="3340100" y="5791200"/>
          <p14:tracePt t="489982" x="3333750" y="5784850"/>
          <p14:tracePt t="489998" x="3333750" y="5778500"/>
          <p14:tracePt t="490015" x="3333750" y="5772150"/>
          <p14:tracePt t="490195" x="3333750" y="5765800"/>
          <p14:tracePt t="490507" x="3340100" y="5765800"/>
          <p14:tracePt t="490553" x="3346450" y="5765800"/>
          <p14:tracePt t="491726" x="3340100" y="5759450"/>
          <p14:tracePt t="491733" x="3340100" y="5746750"/>
          <p14:tracePt t="491741" x="3333750" y="5734050"/>
          <p14:tracePt t="491749" x="3321050" y="5715000"/>
          <p14:tracePt t="491763" x="3321050" y="5702300"/>
          <p14:tracePt t="491780" x="3289300" y="5651500"/>
          <p14:tracePt t="491797" x="3257550" y="5613400"/>
          <p14:tracePt t="491813" x="3238500" y="5581650"/>
          <p14:tracePt t="491830" x="3213100" y="5568950"/>
          <p14:tracePt t="491847" x="3194050" y="5549900"/>
          <p14:tracePt t="491863" x="3155950" y="5543550"/>
          <p14:tracePt t="491880" x="3124200" y="5530850"/>
          <p14:tracePt t="491897" x="3073400" y="5530850"/>
          <p14:tracePt t="491913" x="3035300" y="5530850"/>
          <p14:tracePt t="491930" x="3003550" y="5537200"/>
          <p14:tracePt t="491947" x="2990850" y="5537200"/>
          <p14:tracePt t="491963" x="2978150" y="5549900"/>
          <p14:tracePt t="491980" x="2971800" y="5575300"/>
          <p14:tracePt t="491997" x="2971800" y="5626100"/>
          <p14:tracePt t="492013" x="2978150" y="5670550"/>
          <p14:tracePt t="492030" x="3009900" y="5721350"/>
          <p14:tracePt t="492047" x="3041650" y="5746750"/>
          <p14:tracePt t="492063" x="3067050" y="5746750"/>
          <p14:tracePt t="492080" x="3098800" y="5746750"/>
          <p14:tracePt t="492097" x="3130550" y="5715000"/>
          <p14:tracePt t="492113" x="3168650" y="5607050"/>
          <p14:tracePt t="492130" x="3168650" y="5467350"/>
          <p14:tracePt t="492146" x="3111500" y="5238750"/>
          <p14:tracePt t="492163" x="3067050" y="5149850"/>
          <p14:tracePt t="492180" x="2997200" y="5099050"/>
          <p14:tracePt t="492196" x="2927350" y="5073650"/>
          <p14:tracePt t="492213" x="2863850" y="5060950"/>
          <p14:tracePt t="492231" x="2832100" y="5060950"/>
          <p14:tracePt t="492248" x="2800350" y="5086350"/>
          <p14:tracePt t="492264" x="2787650" y="5137150"/>
          <p14:tracePt t="492281" x="2787650" y="5200650"/>
          <p14:tracePt t="492296" x="2787650" y="5245100"/>
          <p14:tracePt t="492313" x="2800350" y="5308600"/>
          <p14:tracePt t="492330" x="2832100" y="5365750"/>
          <p14:tracePt t="492346" x="2876550" y="5410200"/>
          <p14:tracePt t="492363" x="2933700" y="5441950"/>
          <p14:tracePt t="492380" x="2984500" y="5461000"/>
          <p14:tracePt t="492396" x="3067050" y="5461000"/>
          <p14:tracePt t="492413" x="3086100" y="5461000"/>
          <p14:tracePt t="492430" x="3092450" y="5461000"/>
          <p14:tracePt t="492446" x="3092450" y="5454650"/>
          <p14:tracePt t="492463" x="3092450" y="5429250"/>
          <p14:tracePt t="492480" x="3073400" y="5410200"/>
          <p14:tracePt t="492496" x="3054350" y="5397500"/>
          <p14:tracePt t="492513" x="3016250" y="5384800"/>
          <p14:tracePt t="492529" x="2984500" y="5378450"/>
          <p14:tracePt t="492546" x="2882900" y="5378450"/>
          <p14:tracePt t="492563" x="2863850" y="5391150"/>
          <p14:tracePt t="492579" x="2851150" y="5410200"/>
          <p14:tracePt t="492596" x="2851150" y="5429250"/>
          <p14:tracePt t="492613" x="2857500" y="5467350"/>
          <p14:tracePt t="492630" x="2889250" y="5511800"/>
          <p14:tracePt t="492646" x="2940050" y="5556250"/>
          <p14:tracePt t="492663" x="2959100" y="5568950"/>
          <p14:tracePt t="492679" x="2971800" y="5568950"/>
          <p14:tracePt t="492696" x="2978150" y="5568950"/>
          <p14:tracePt t="492733" x="2978150" y="5562600"/>
          <p14:tracePt t="492746" x="2978150" y="5537200"/>
          <p14:tracePt t="492763" x="2965450" y="5511800"/>
          <p14:tracePt t="492780" x="2952750" y="5486400"/>
          <p14:tracePt t="492796" x="2933700" y="5467350"/>
          <p14:tracePt t="492813" x="2933700" y="5461000"/>
          <p14:tracePt t="492889" x="2933700" y="5473700"/>
          <p14:tracePt t="492897" x="2933700" y="5499100"/>
          <p14:tracePt t="492905" x="2933700" y="5518150"/>
          <p14:tracePt t="492913" x="2946400" y="5543550"/>
          <p14:tracePt t="492929" x="2971800" y="5600700"/>
          <p14:tracePt t="492946" x="2978150" y="5657850"/>
          <p14:tracePt t="492962" x="3016250" y="5708650"/>
          <p14:tracePt t="492979" x="3041650" y="5746750"/>
          <p14:tracePt t="492996" x="3060700" y="5765800"/>
          <p14:tracePt t="493012" x="3067050" y="5772150"/>
          <p14:tracePt t="493029" x="3079750" y="5778500"/>
          <p14:tracePt t="493046" x="3086100" y="5778500"/>
          <p14:tracePt t="493062" x="3086100" y="5784850"/>
          <p14:tracePt t="493117" x="3086100" y="5778500"/>
          <p14:tracePt t="493125" x="3086100" y="5765800"/>
          <p14:tracePt t="493131" x="3079750" y="5753100"/>
          <p14:tracePt t="493146" x="3067050" y="5727700"/>
          <p14:tracePt t="493162" x="3028950" y="5676900"/>
          <p14:tracePt t="493179" x="2997200" y="5638800"/>
          <p14:tracePt t="493196" x="2965450" y="5607050"/>
          <p14:tracePt t="493212" x="2921000" y="5594350"/>
          <p14:tracePt t="493229" x="2882900" y="5594350"/>
          <p14:tracePt t="493246" x="2844800" y="5594350"/>
          <p14:tracePt t="493262" x="2825750" y="5607050"/>
          <p14:tracePt t="493279" x="2825750" y="5626100"/>
          <p14:tracePt t="493296" x="2825750" y="5651500"/>
          <p14:tracePt t="493312" x="2844800" y="5689600"/>
          <p14:tracePt t="493329" x="2889250" y="5746750"/>
          <p14:tracePt t="493345" x="2914650" y="5765800"/>
          <p14:tracePt t="493362" x="2959100" y="5772150"/>
          <p14:tracePt t="493379" x="2997200" y="5778500"/>
          <p14:tracePt t="493395" x="3048000" y="5778500"/>
          <p14:tracePt t="493412" x="3092450" y="5708650"/>
          <p14:tracePt t="493428" x="3105150" y="5664200"/>
          <p14:tracePt t="493445" x="3105150" y="5626100"/>
          <p14:tracePt t="493462" x="3092450" y="5556250"/>
          <p14:tracePt t="493478" x="3054350" y="5473700"/>
          <p14:tracePt t="493495" x="2997200" y="5397500"/>
          <p14:tracePt t="493512" x="2940050" y="5321300"/>
          <p14:tracePt t="493528" x="2895600" y="5283200"/>
          <p14:tracePt t="493545" x="2844800" y="5257800"/>
          <p14:tracePt t="493562" x="2819400" y="5251450"/>
          <p14:tracePt t="493578" x="2813050" y="5251450"/>
          <p14:tracePt t="493616" x="2825750" y="5276850"/>
          <p14:tracePt t="493622" x="2832100" y="5289550"/>
          <p14:tracePt t="493631" x="2838450" y="5295900"/>
          <p14:tracePt t="493645" x="2851150" y="5314950"/>
          <p14:tracePt t="493662" x="2901950" y="5353050"/>
          <p14:tracePt t="493678" x="2927350" y="5359400"/>
          <p14:tracePt t="493695" x="2952750" y="5359400"/>
          <p14:tracePt t="493712" x="2965450" y="5359400"/>
          <p14:tracePt t="493757" x="2965450" y="5340350"/>
          <p14:tracePt t="493765" x="2965450" y="5327650"/>
          <p14:tracePt t="493779" x="2952750" y="5308600"/>
          <p14:tracePt t="493795" x="2895600" y="5238750"/>
          <p14:tracePt t="493812" x="2863850" y="5219700"/>
          <p14:tracePt t="493828" x="2825750" y="5187950"/>
          <p14:tracePt t="493845" x="2762250" y="5168900"/>
          <p14:tracePt t="493862" x="2673350" y="5162550"/>
          <p14:tracePt t="493878" x="2622550" y="5162550"/>
          <p14:tracePt t="493895" x="2552700" y="5162550"/>
          <p14:tracePt t="493912" x="2482850" y="5194300"/>
          <p14:tracePt t="493928" x="2451100" y="5251450"/>
          <p14:tracePt t="493945" x="2463800" y="5302250"/>
          <p14:tracePt t="493962" x="2514600" y="5365750"/>
          <p14:tracePt t="493978" x="2590800" y="5435600"/>
          <p14:tracePt t="493995" x="2679700" y="5486400"/>
          <p14:tracePt t="494012" x="2800350" y="5518150"/>
          <p14:tracePt t="494028" x="2895600" y="5518150"/>
          <p14:tracePt t="494045" x="2959100" y="5518150"/>
          <p14:tracePt t="494062" x="2978150" y="5505450"/>
          <p14:tracePt t="494078" x="2978150" y="5486400"/>
          <p14:tracePt t="494095" x="2978150" y="5454650"/>
          <p14:tracePt t="494112" x="2959100" y="5378450"/>
          <p14:tracePt t="494128" x="2908300" y="5295900"/>
          <p14:tracePt t="494145" x="2857500" y="5226050"/>
          <p14:tracePt t="494162" x="2838450" y="5194300"/>
          <p14:tracePt t="494178" x="2794000" y="5162550"/>
          <p14:tracePt t="494195" x="2781300" y="5156200"/>
          <p14:tracePt t="494241" x="2781300" y="5168900"/>
          <p14:tracePt t="494249" x="2794000" y="5168900"/>
          <p14:tracePt t="494261" x="2806700" y="5187950"/>
          <p14:tracePt t="494278" x="2838450" y="5207000"/>
          <p14:tracePt t="494295" x="2927350" y="5238750"/>
          <p14:tracePt t="494311" x="3048000" y="5283200"/>
          <p14:tracePt t="494328" x="3181350" y="5302250"/>
          <p14:tracePt t="494345" x="3308350" y="5314950"/>
          <p14:tracePt t="494361" x="3384550" y="5327650"/>
          <p14:tracePt t="494378" x="3435350" y="5327650"/>
          <p14:tracePt t="494395" x="3454400" y="5321300"/>
          <p14:tracePt t="494411" x="3454400" y="5314950"/>
          <p14:tracePt t="494428" x="3448050" y="5302250"/>
          <p14:tracePt t="494445" x="3416300" y="5245100"/>
          <p14:tracePt t="494461" x="3371850" y="5213350"/>
          <p14:tracePt t="494478" x="3340100" y="5207000"/>
          <p14:tracePt t="494495" x="3289300" y="5207000"/>
          <p14:tracePt t="494511" x="3263900" y="5207000"/>
          <p14:tracePt t="494528" x="3244850" y="5207000"/>
          <p14:tracePt t="494545" x="3219450" y="5213350"/>
          <p14:tracePt t="494609" x="3219450" y="5219700"/>
          <p14:tracePt t="494773" x="3213100" y="5219700"/>
          <p14:tracePt t="494781" x="3200400" y="5219700"/>
          <p14:tracePt t="494787" x="3181350" y="5219700"/>
          <p14:tracePt t="494795" x="3155950" y="5219700"/>
          <p14:tracePt t="494811" x="3098800" y="5219700"/>
          <p14:tracePt t="494828" x="3028950" y="5226050"/>
          <p14:tracePt t="494844" x="2933700" y="5238750"/>
          <p14:tracePt t="494861" x="2813050" y="5245100"/>
          <p14:tracePt t="494878" x="2654300" y="5283200"/>
          <p14:tracePt t="494894" x="2451100" y="5321300"/>
          <p14:tracePt t="494911" x="2330450" y="5346700"/>
          <p14:tracePt t="494928" x="2247900" y="5378450"/>
          <p14:tracePt t="494944" x="2165350" y="5403850"/>
          <p14:tracePt t="494961" x="2133600" y="5422900"/>
          <p14:tracePt t="494977" x="2120900" y="5441950"/>
          <p14:tracePt t="494994" x="2101850" y="5448300"/>
          <p14:tracePt t="495061" x="2095500" y="5448300"/>
          <p14:tracePt t="495077" x="2089150" y="5448300"/>
          <p14:tracePt t="495085" x="2076450" y="5441950"/>
          <p14:tracePt t="495094" x="2076450" y="5435600"/>
          <p14:tracePt t="495111" x="2038350" y="5422900"/>
          <p14:tracePt t="495127" x="2019300" y="5416550"/>
          <p14:tracePt t="495144" x="1981200" y="5416550"/>
          <p14:tracePt t="495178" x="1962150" y="5416550"/>
          <p14:tracePt t="495194" x="1943100" y="5441950"/>
          <p14:tracePt t="495211" x="1943100" y="5454650"/>
          <p14:tracePt t="495227" x="1943100" y="5473700"/>
          <p14:tracePt t="495244" x="1949450" y="5480050"/>
          <p14:tracePt t="495261" x="1955800" y="5486400"/>
          <p14:tracePt t="495277" x="1962150" y="5492750"/>
          <p14:tracePt t="495367" x="1962150" y="5486400"/>
          <p14:tracePt t="495373" x="1955800" y="5486400"/>
          <p14:tracePt t="495381" x="1955800" y="5467350"/>
          <p14:tracePt t="495394" x="1943100" y="5454650"/>
          <p14:tracePt t="495410" x="1917700" y="5422900"/>
          <p14:tracePt t="495427" x="1898650" y="5403850"/>
          <p14:tracePt t="495444" x="1860550" y="5372100"/>
          <p14:tracePt t="495460" x="1822450" y="5353050"/>
          <p14:tracePt t="495477" x="1778000" y="5346700"/>
          <p14:tracePt t="495494" x="1746250" y="5346700"/>
          <p14:tracePt t="495510" x="1733550" y="5340350"/>
          <p14:tracePt t="495527" x="1727200" y="5340350"/>
          <p14:tracePt t="495544" x="1720850" y="5346700"/>
          <p14:tracePt t="495560" x="1720850" y="5353050"/>
          <p14:tracePt t="495577" x="1720850" y="5359400"/>
          <p14:tracePt t="495594" x="1720850" y="5372100"/>
          <p14:tracePt t="495623" x="1720850" y="5378450"/>
          <p14:tracePt t="495631" x="1727200" y="5378450"/>
          <p14:tracePt t="495644" x="1727200" y="5391150"/>
          <p14:tracePt t="495660" x="1739900" y="5410200"/>
          <p14:tracePt t="495677" x="1752600" y="5416550"/>
          <p14:tracePt t="495693" x="1765300" y="5422900"/>
          <p14:tracePt t="495966" x="1771650" y="5422900"/>
          <p14:tracePt t="495974" x="1778000" y="5422900"/>
          <p14:tracePt t="495990" x="1784350" y="5422900"/>
          <p14:tracePt t="495999" x="1790700" y="5422900"/>
          <p14:tracePt t="496010" x="1803400" y="5422900"/>
          <p14:tracePt t="496027" x="1816100" y="5422900"/>
          <p14:tracePt t="496044" x="1822450" y="5422900"/>
          <p14:tracePt t="496060" x="1828800" y="5422900"/>
          <p14:tracePt t="496063" x="1835150" y="5422900"/>
          <p14:tracePt t="496085" x="1841500" y="5422900"/>
          <p14:tracePt t="496101" x="1847850" y="5422900"/>
          <p14:tracePt t="499381" x="1885950" y="5422900"/>
          <p14:tracePt t="499389" x="1987550" y="5422900"/>
          <p14:tracePt t="499397" x="2146300" y="5429250"/>
          <p14:tracePt t="499407" x="2317750" y="5429250"/>
          <p14:tracePt t="499424" x="2590800" y="5448300"/>
          <p14:tracePt t="499440" x="2781300" y="5480050"/>
          <p14:tracePt t="499457" x="2927350" y="5499100"/>
          <p14:tracePt t="499474" x="3054350" y="5530850"/>
          <p14:tracePt t="499490" x="3327400" y="5549900"/>
          <p14:tracePt t="499507" x="3517900" y="5556250"/>
          <p14:tracePt t="499524" x="3663950" y="5556250"/>
          <p14:tracePt t="499540" x="3759200" y="5530850"/>
          <p14:tracePt t="499557" x="3797300" y="5499100"/>
          <p14:tracePt t="499561" x="3797300" y="5486400"/>
          <p14:tracePt t="499574" x="3797300" y="5480050"/>
          <p14:tracePt t="499590" x="3784600" y="5403850"/>
          <p14:tracePt t="499607" x="3752850" y="5334000"/>
          <p14:tracePt t="499624" x="3714750" y="5289550"/>
          <p14:tracePt t="499640" x="3714750" y="5276850"/>
          <p14:tracePt t="499679" x="3714750" y="5270500"/>
          <p14:tracePt t="499701" x="3708400" y="5264150"/>
          <p14:tracePt t="499708" x="3702050" y="5257800"/>
          <p14:tracePt t="499724" x="3702050" y="5245100"/>
          <p14:tracePt t="499740" x="3670300" y="5207000"/>
          <p14:tracePt t="499757" x="3644900" y="5181600"/>
          <p14:tracePt t="499774" x="3549650" y="5137150"/>
          <p14:tracePt t="499790" x="3416300" y="5073650"/>
          <p14:tracePt t="499807" x="3244850" y="5035550"/>
          <p14:tracePt t="499824" x="3092450" y="5016500"/>
          <p14:tracePt t="499841" x="2984500" y="5022850"/>
          <p14:tracePt t="499858" x="2870200" y="5041900"/>
          <p14:tracePt t="499874" x="2819400" y="5067300"/>
          <p14:tracePt t="499891" x="2774950" y="5092700"/>
          <p14:tracePt t="499908" x="2743200" y="5130800"/>
          <p14:tracePt t="499923" x="2730500" y="5194300"/>
          <p14:tracePt t="499940" x="2724150" y="5302250"/>
          <p14:tracePt t="499957" x="2724150" y="5422900"/>
          <p14:tracePt t="499974" x="2749550" y="5530850"/>
          <p14:tracePt t="499990" x="2806700" y="5676900"/>
          <p14:tracePt t="500007" x="2838450" y="5702300"/>
          <p14:tracePt t="500023" x="2895600" y="5746750"/>
          <p14:tracePt t="500040" x="2971800" y="5778500"/>
          <p14:tracePt t="500057" x="3003550" y="5791200"/>
          <p14:tracePt t="500073" x="3041650" y="5784850"/>
          <p14:tracePt t="500090" x="3073400" y="5734050"/>
          <p14:tracePt t="500107" x="3086100" y="5638800"/>
          <p14:tracePt t="500123" x="3079750" y="5473700"/>
          <p14:tracePt t="500140" x="3041650" y="5403850"/>
          <p14:tracePt t="500157" x="3009900" y="5327650"/>
          <p14:tracePt t="500173" x="2952750" y="5264150"/>
          <p14:tracePt t="500190" x="2882900" y="5207000"/>
          <p14:tracePt t="500207" x="2800350" y="5175250"/>
          <p14:tracePt t="500223" x="2755900" y="5168900"/>
          <p14:tracePt t="500240" x="2711450" y="5168900"/>
          <p14:tracePt t="500257" x="2628900" y="5232400"/>
          <p14:tracePt t="500273" x="2603500" y="5314950"/>
          <p14:tracePt t="500290" x="2597150" y="5403850"/>
          <p14:tracePt t="500306" x="2622550" y="5505450"/>
          <p14:tracePt t="500323" x="2698750" y="5619750"/>
          <p14:tracePt t="500340" x="2825750" y="5702300"/>
          <p14:tracePt t="500356" x="2946400" y="5721350"/>
          <p14:tracePt t="500373" x="3111500" y="5702300"/>
          <p14:tracePt t="500390" x="3200400" y="5626100"/>
          <p14:tracePt t="500406" x="3244850" y="5505450"/>
          <p14:tracePt t="500423" x="3251200" y="5384800"/>
          <p14:tracePt t="500440" x="3238500" y="5295900"/>
          <p14:tracePt t="500456" x="3194050" y="5219700"/>
          <p14:tracePt t="500473" x="3149600" y="5181600"/>
          <p14:tracePt t="500490" x="3130550" y="5175250"/>
          <p14:tracePt t="500506" x="3086100" y="5175250"/>
          <p14:tracePt t="500523" x="3079750" y="5181600"/>
          <p14:tracePt t="500540" x="3079750" y="5194300"/>
          <p14:tracePt t="500556" x="3079750" y="5207000"/>
          <p14:tracePt t="500573" x="3092450" y="5245100"/>
          <p14:tracePt t="500590" x="3098800" y="5245100"/>
          <p14:tracePt t="500606" x="3098800" y="5251450"/>
          <p14:tracePt t="500687" x="3098800" y="5257800"/>
          <p14:tracePt t="500703" x="3086100" y="5264150"/>
          <p14:tracePt t="500709" x="3079750" y="5276850"/>
          <p14:tracePt t="500723" x="3073400" y="5283200"/>
          <p14:tracePt t="500740" x="3048000" y="5302250"/>
          <p14:tracePt t="500756" x="3022600" y="5321300"/>
          <p14:tracePt t="500773" x="3022600" y="5334000"/>
          <p14:tracePt t="500789" x="3016250" y="5340350"/>
          <p14:tracePt t="500881" x="3035300" y="5340350"/>
          <p14:tracePt t="500889" x="3098800" y="5340350"/>
          <p14:tracePt t="500897" x="3136900" y="5334000"/>
          <p14:tracePt t="500906" x="3187700" y="5321300"/>
          <p14:tracePt t="500923" x="3448050" y="5251450"/>
          <p14:tracePt t="500939" x="3822700" y="5156200"/>
          <p14:tracePt t="500956" x="4311650" y="5041900"/>
          <p14:tracePt t="500973" x="4965700" y="4870450"/>
          <p14:tracePt t="500990" x="5511800" y="4610100"/>
          <p14:tracePt t="501010" x="5886450" y="4451350"/>
          <p14:tracePt t="501024" x="6083300" y="4349750"/>
          <p14:tracePt t="501040" x="6343650" y="4241800"/>
          <p14:tracePt t="501057" x="6642100" y="4076700"/>
          <p14:tracePt t="501073" x="6902450" y="3917950"/>
          <p14:tracePt t="501090" x="7054850" y="3803650"/>
          <p14:tracePt t="501106" x="7137400" y="3708400"/>
          <p14:tracePt t="501122" x="7194550" y="3606800"/>
          <p14:tracePt t="501139" x="7200900" y="3575050"/>
          <p14:tracePt t="501156" x="7213600" y="3562350"/>
          <p14:tracePt t="501172" x="7213600" y="3556000"/>
          <p14:tracePt t="501189" x="7213600" y="3549650"/>
          <p14:tracePt t="501206" x="7213600" y="3543300"/>
          <p14:tracePt t="501222" x="7207250" y="3524250"/>
          <p14:tracePt t="501239" x="7175500" y="3473450"/>
          <p14:tracePt t="501256" x="7131050" y="3435350"/>
          <p14:tracePt t="501272" x="7080250" y="3403600"/>
          <p14:tracePt t="501289" x="7061200" y="3403600"/>
          <p14:tracePt t="501335" x="7073900" y="3403600"/>
          <p14:tracePt t="501343" x="7080250" y="3390900"/>
          <p14:tracePt t="501356" x="7092950" y="3384550"/>
          <p14:tracePt t="501372" x="7194550" y="3359150"/>
          <p14:tracePt t="501389" x="7308850" y="3321050"/>
          <p14:tracePt t="501406" x="7423150" y="3282950"/>
          <p14:tracePt t="501422" x="7505700" y="3251200"/>
          <p14:tracePt t="501439" x="7588250" y="3194050"/>
          <p14:tracePt t="501456" x="7620000" y="3155950"/>
          <p14:tracePt t="501472" x="7632700" y="3143250"/>
          <p14:tracePt t="501489" x="7645400" y="3117850"/>
          <p14:tracePt t="501506" x="7651750" y="3105150"/>
          <p14:tracePt t="501522" x="7658100" y="3060700"/>
          <p14:tracePt t="501539" x="7664450" y="3016250"/>
          <p14:tracePt t="501555" x="7670800" y="2959100"/>
          <p14:tracePt t="501572" x="7683500" y="2889250"/>
          <p14:tracePt t="501589" x="7683500" y="2819400"/>
          <p14:tracePt t="501605" x="7689850" y="2762250"/>
          <p14:tracePt t="501622" x="7702550" y="2705100"/>
          <p14:tracePt t="501639" x="7715250" y="2660650"/>
          <p14:tracePt t="501655" x="7747000" y="2622550"/>
          <p14:tracePt t="501672" x="7772400" y="2571750"/>
          <p14:tracePt t="501689" x="7810500" y="2508250"/>
          <p14:tracePt t="501705" x="7835900" y="2457450"/>
          <p14:tracePt t="501722" x="7861300" y="2425700"/>
          <p14:tracePt t="501739" x="7893050" y="2387600"/>
          <p14:tracePt t="501756" x="7931150" y="2336800"/>
          <p14:tracePt t="501789" x="7937500" y="2317750"/>
          <p14:tracePt t="501865" x="7937500" y="2311400"/>
          <p14:tracePt t="504600" x="7950200" y="2311400"/>
          <p14:tracePt t="504609" x="7956550" y="2311400"/>
          <p14:tracePt t="504620" x="7969250" y="2311400"/>
          <p14:tracePt t="504636" x="7988300" y="2305050"/>
          <p14:tracePt t="504653" x="8032750" y="2279650"/>
          <p14:tracePt t="504670" x="8089900" y="2216150"/>
          <p14:tracePt t="504686" x="8153400" y="2146300"/>
          <p14:tracePt t="504703" x="8191500" y="2070100"/>
          <p14:tracePt t="504719" x="8223250" y="2019300"/>
          <p14:tracePt t="504736" x="8255000" y="1924050"/>
          <p14:tracePt t="504753" x="8286750" y="1860550"/>
          <p14:tracePt t="504769" x="8312150" y="1816100"/>
          <p14:tracePt t="504786" x="8413750" y="1727200"/>
          <p14:tracePt t="504803" x="8483600" y="1657350"/>
          <p14:tracePt t="504819" x="8559800" y="1606550"/>
          <p14:tracePt t="504836" x="8623300" y="1555750"/>
          <p14:tracePt t="504853" x="8674100" y="1517650"/>
          <p14:tracePt t="504869" x="8693150" y="1498600"/>
          <p14:tracePt t="504886" x="8712200" y="1492250"/>
          <p14:tracePt t="504903" x="8724900" y="1479550"/>
          <p14:tracePt t="504920" x="8737600" y="1473200"/>
          <p14:tracePt t="505015" x="8743950" y="1466850"/>
          <p14:tracePt t="505024" x="8750300" y="1466850"/>
          <p14:tracePt t="505037" x="8750300" y="1460500"/>
          <p14:tracePt t="505045" x="8756650" y="1460500"/>
          <p14:tracePt t="505233" x="8769350" y="1460500"/>
          <p14:tracePt t="505241" x="8769350" y="1466850"/>
          <p14:tracePt t="505249" x="8775700" y="1479550"/>
          <p14:tracePt t="505257" x="8782050" y="1485900"/>
          <p14:tracePt t="505269" x="8788400" y="1492250"/>
          <p14:tracePt t="505286" x="8801100" y="1504950"/>
          <p14:tracePt t="505545" x="8801100" y="1511300"/>
          <p14:tracePt t="506741" x="8807450" y="1511300"/>
          <p14:tracePt t="506748" x="8813800" y="1524000"/>
          <p14:tracePt t="506757" x="8826500" y="1530350"/>
          <p14:tracePt t="506768" x="8832850" y="1543050"/>
          <p14:tracePt t="506785" x="8864600" y="1568450"/>
          <p14:tracePt t="506801" x="8890000" y="1593850"/>
          <p14:tracePt t="506818" x="8915400" y="1631950"/>
          <p14:tracePt t="506834" x="8966200" y="1676400"/>
          <p14:tracePt t="506851" x="8978900" y="1695450"/>
          <p14:tracePt t="506868" x="8991600" y="1708150"/>
          <p14:tracePt t="506884" x="8991600" y="1714500"/>
          <p14:tracePt t="506901" x="8991600" y="1727200"/>
          <p14:tracePt t="506918" x="8997950" y="1727200"/>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TIMING" val="|7.1|10|27.3|27.4|137.7|229.8|162.7|35.2"/>
</p:tagLst>
</file>

<file path=ppt/tags/tag2.xml><?xml version="1.0" encoding="utf-8"?>
<p:tagLst xmlns:a="http://schemas.openxmlformats.org/drawingml/2006/main" xmlns:r="http://schemas.openxmlformats.org/officeDocument/2006/relationships" xmlns:p="http://schemas.openxmlformats.org/presentationml/2006/main">
  <p:tag name="TIMING" val="|75.9|18.8|127.9|80.9|105.4|6.7|820.2|49.8|73.1"/>
</p:tagLst>
</file>

<file path=ppt/tags/tag3.xml><?xml version="1.0" encoding="utf-8"?>
<p:tagLst xmlns:a="http://schemas.openxmlformats.org/drawingml/2006/main" xmlns:r="http://schemas.openxmlformats.org/officeDocument/2006/relationships" xmlns:p="http://schemas.openxmlformats.org/presentationml/2006/main">
  <p:tag name="TIMING" val="|51.6|79.3|18.9|62.8|81.2|27.3|19.8|69.1"/>
</p:tagLst>
</file>

<file path=ppt/tags/tag4.xml><?xml version="1.0" encoding="utf-8"?>
<p:tagLst xmlns:a="http://schemas.openxmlformats.org/drawingml/2006/main" xmlns:r="http://schemas.openxmlformats.org/officeDocument/2006/relationships" xmlns:p="http://schemas.openxmlformats.org/presentationml/2006/main">
  <p:tag name="TIMING" val="|43.7|21.3|69.3"/>
</p:tagLst>
</file>

<file path=ppt/tags/tag5.xml><?xml version="1.0" encoding="utf-8"?>
<p:tagLst xmlns:a="http://schemas.openxmlformats.org/drawingml/2006/main" xmlns:r="http://schemas.openxmlformats.org/officeDocument/2006/relationships" xmlns:p="http://schemas.openxmlformats.org/presentationml/2006/main">
  <p:tag name="TIMING" val="|275.7|227.5|18.8|21.1|8.1|20|9.8|9|108.6"/>
</p:tagLst>
</file>

<file path=ppt/tags/tag6.xml><?xml version="1.0" encoding="utf-8"?>
<p:tagLst xmlns:a="http://schemas.openxmlformats.org/drawingml/2006/main" xmlns:r="http://schemas.openxmlformats.org/officeDocument/2006/relationships" xmlns:p="http://schemas.openxmlformats.org/presentationml/2006/main">
  <p:tag name="TIMING" val="|197.8|126.3|232.3|296.2|117.1|120|196.7"/>
</p:tagLst>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33823</TotalTime>
  <Words>1901</Words>
  <Application>Microsoft Office PowerPoint</Application>
  <PresentationFormat>Affichage à l'écran (4:3)</PresentationFormat>
  <Paragraphs>124</Paragraphs>
  <Slides>17</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17</vt:i4>
      </vt:variant>
    </vt:vector>
  </HeadingPairs>
  <TitlesOfParts>
    <vt:vector size="27" baseType="lpstr">
      <vt:lpstr>DIN Alternate</vt:lpstr>
      <vt:lpstr>HGｺﾞｼｯｸE</vt:lpstr>
      <vt:lpstr>微軟正黑體</vt:lpstr>
      <vt:lpstr>华文中宋</vt:lpstr>
      <vt:lpstr>Calibri</vt:lpstr>
      <vt:lpstr>Gill Sans MT</vt:lpstr>
      <vt:lpstr>MS Gothic</vt:lpstr>
      <vt:lpstr>Wingdings</vt:lpstr>
      <vt:lpstr>Wingdings 2</vt:lpstr>
      <vt:lpstr>Dividende</vt:lpstr>
      <vt:lpstr>Chapitre 5 – le Droit pénal au Japon</vt:lpstr>
      <vt:lpstr>I – La procédure pénale au Japon :  de l’infraction au procès</vt:lpstr>
      <vt:lpstr>A) Les poursuites pénales au japon</vt:lpstr>
      <vt:lpstr>Les infractions qui nécessitent une plainte de la victime pour être poursuivies – 親告罪</vt:lpstr>
      <vt:lpstr>Les infractions qui nécessitent une plainte de la victime pour être poursuivies – 親告罪 (suite)</vt:lpstr>
      <vt:lpstr>La reconnaissance progressive du statut de victime dans le procès pénal</vt:lpstr>
      <vt:lpstr>La commission populaire d’examen des décisions de classement sans suite (検察審査会) </vt:lpstr>
      <vt:lpstr>Présentation PowerPoint</vt:lpstr>
      <vt:lpstr>Proportion des classements sans suite</vt:lpstr>
      <vt:lpstr>De l’arrestation au verdict</vt:lpstr>
      <vt:lpstr>Présentation PowerPoint</vt:lpstr>
      <vt:lpstr>B) Le système du jury populaire au Japon</vt:lpstr>
      <vt:lpstr>Rôle et composition</vt:lpstr>
      <vt:lpstr>Quelques Critiques et  Problèmes soulevés</vt:lpstr>
      <vt:lpstr>Quelques Critiques et  Problèmes soulevés (suite)</vt:lpstr>
      <vt:lpstr>Opinions des jurés sur  le système de jury populaire</vt:lpstr>
      <vt:lpstr>Opinions des jurés sur  le système de jury populaire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droit du japon</dc:title>
  <dc:creator>Nono Grivo</dc:creator>
  <cp:lastModifiedBy>Arnaud Grivaud</cp:lastModifiedBy>
  <cp:revision>729</cp:revision>
  <dcterms:created xsi:type="dcterms:W3CDTF">2016-12-21T16:22:46Z</dcterms:created>
  <dcterms:modified xsi:type="dcterms:W3CDTF">2022-04-20T08:44:30Z</dcterms:modified>
</cp:coreProperties>
</file>