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4439" r:id="rId3"/>
    <p:sldId id="4440" r:id="rId4"/>
    <p:sldId id="4441" r:id="rId5"/>
    <p:sldId id="4442" r:id="rId6"/>
    <p:sldId id="265" r:id="rId7"/>
    <p:sldId id="258" r:id="rId8"/>
  </p:sldIdLst>
  <p:sldSz cx="18288000" cy="10287000"/>
  <p:notesSz cx="6858000" cy="9945688"/>
  <p:embeddedFontLst>
    <p:embeddedFont>
      <p:font typeface="Alex Brush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nva Sans" panose="020B0604020202020204" charset="0"/>
      <p:regular r:id="rId15"/>
    </p:embeddedFont>
    <p:embeddedFont>
      <p:font typeface="Canva Sans Bold" panose="020B0604020202020204" charset="0"/>
      <p:regular r:id="rId16"/>
    </p:embeddedFont>
    <p:embeddedFont>
      <p:font typeface="Lato Bold Bold" panose="020B0604020202020204" charset="0"/>
      <p:regular r:id="rId17"/>
    </p:embeddedFont>
    <p:embeddedFont>
      <p:font typeface="Lato Light" panose="020F0502020204030203" pitchFamily="34" charset="0"/>
      <p:regular r:id="rId18"/>
      <p:italic r:id="rId19"/>
    </p:embeddedFont>
    <p:embeddedFont>
      <p:font typeface="Poppins Medium" panose="00000600000000000000" pitchFamily="2" charset="0"/>
      <p:regular r:id="rId20"/>
      <p: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F1B916-B6E5-4C3C-9452-2D58B8689338}" v="55" dt="2023-08-29T04:57:00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251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land Nicholson" userId="691a0c8dc5087281" providerId="LiveId" clId="{54F1B916-B6E5-4C3C-9452-2D58B8689338}"/>
    <pc:docChg chg="undo custSel delSld modSld">
      <pc:chgData name="Roland Nicholson" userId="691a0c8dc5087281" providerId="LiveId" clId="{54F1B916-B6E5-4C3C-9452-2D58B8689338}" dt="2023-08-29T04:56:47.931" v="2694" actId="27107"/>
      <pc:docMkLst>
        <pc:docMk/>
      </pc:docMkLst>
      <pc:sldChg chg="delSp modSp mod">
        <pc:chgData name="Roland Nicholson" userId="691a0c8dc5087281" providerId="LiveId" clId="{54F1B916-B6E5-4C3C-9452-2D58B8689338}" dt="2023-08-28T09:13:36.932" v="2664" actId="478"/>
        <pc:sldMkLst>
          <pc:docMk/>
          <pc:sldMk cId="0" sldId="256"/>
        </pc:sldMkLst>
        <pc:spChg chg="del mod">
          <ac:chgData name="Roland Nicholson" userId="691a0c8dc5087281" providerId="LiveId" clId="{54F1B916-B6E5-4C3C-9452-2D58B8689338}" dt="2023-08-28T09:13:36.932" v="2664" actId="478"/>
          <ac:spMkLst>
            <pc:docMk/>
            <pc:sldMk cId="0" sldId="256"/>
            <ac:spMk id="2" creationId="{BB41A9FC-B185-2863-5587-8E9AFB7B901C}"/>
          </ac:spMkLst>
        </pc:spChg>
        <pc:spChg chg="mod">
          <ac:chgData name="Roland Nicholson" userId="691a0c8dc5087281" providerId="LiveId" clId="{54F1B916-B6E5-4C3C-9452-2D58B8689338}" dt="2023-08-28T07:12:15.071" v="37" actId="20577"/>
          <ac:spMkLst>
            <pc:docMk/>
            <pc:sldMk cId="0" sldId="256"/>
            <ac:spMk id="30" creationId="{00000000-0000-0000-0000-000000000000}"/>
          </ac:spMkLst>
        </pc:spChg>
        <pc:spChg chg="mod">
          <ac:chgData name="Roland Nicholson" userId="691a0c8dc5087281" providerId="LiveId" clId="{54F1B916-B6E5-4C3C-9452-2D58B8689338}" dt="2023-08-28T07:16:16.348" v="127" actId="14100"/>
          <ac:spMkLst>
            <pc:docMk/>
            <pc:sldMk cId="0" sldId="256"/>
            <ac:spMk id="31" creationId="{00000000-0000-0000-0000-000000000000}"/>
          </ac:spMkLst>
        </pc:spChg>
        <pc:picChg chg="del">
          <ac:chgData name="Roland Nicholson" userId="691a0c8dc5087281" providerId="LiveId" clId="{54F1B916-B6E5-4C3C-9452-2D58B8689338}" dt="2023-08-28T07:11:26.829" v="0" actId="478"/>
          <ac:picMkLst>
            <pc:docMk/>
            <pc:sldMk cId="0" sldId="256"/>
            <ac:picMk id="25" creationId="{00000000-0000-0000-0000-000000000000}"/>
          </ac:picMkLst>
        </pc:picChg>
      </pc:sldChg>
      <pc:sldChg chg="delSp modSp mod">
        <pc:chgData name="Roland Nicholson" userId="691a0c8dc5087281" providerId="LiveId" clId="{54F1B916-B6E5-4C3C-9452-2D58B8689338}" dt="2023-08-28T09:16:24.480" v="2671" actId="20577"/>
        <pc:sldMkLst>
          <pc:docMk/>
          <pc:sldMk cId="0" sldId="258"/>
        </pc:sldMkLst>
        <pc:spChg chg="mod">
          <ac:chgData name="Roland Nicholson" userId="691a0c8dc5087281" providerId="LiveId" clId="{54F1B916-B6E5-4C3C-9452-2D58B8689338}" dt="2023-08-28T09:16:24.480" v="2671" actId="20577"/>
          <ac:spMkLst>
            <pc:docMk/>
            <pc:sldMk cId="0" sldId="258"/>
            <ac:spMk id="2" creationId="{36DC4E71-F132-6CA7-1182-8BF78E833A84}"/>
          </ac:spMkLst>
        </pc:spChg>
        <pc:spChg chg="del mod">
          <ac:chgData name="Roland Nicholson" userId="691a0c8dc5087281" providerId="LiveId" clId="{54F1B916-B6E5-4C3C-9452-2D58B8689338}" dt="2023-08-28T07:13:24.826" v="48" actId="478"/>
          <ac:spMkLst>
            <pc:docMk/>
            <pc:sldMk cId="0" sldId="258"/>
            <ac:spMk id="3" creationId="{CDC82502-3396-1570-709B-14459FC225F0}"/>
          </ac:spMkLst>
        </pc:spChg>
        <pc:spChg chg="del mod">
          <ac:chgData name="Roland Nicholson" userId="691a0c8dc5087281" providerId="LiveId" clId="{54F1B916-B6E5-4C3C-9452-2D58B8689338}" dt="2023-08-28T09:13:55.427" v="2668" actId="478"/>
          <ac:spMkLst>
            <pc:docMk/>
            <pc:sldMk cId="0" sldId="258"/>
            <ac:spMk id="4" creationId="{17AD9FD4-EBE2-9177-1031-E9F65D0DAB3C}"/>
          </ac:spMkLst>
        </pc:spChg>
        <pc:spChg chg="del mod">
          <ac:chgData name="Roland Nicholson" userId="691a0c8dc5087281" providerId="LiveId" clId="{54F1B916-B6E5-4C3C-9452-2D58B8689338}" dt="2023-08-28T09:13:50.424" v="2666" actId="478"/>
          <ac:spMkLst>
            <pc:docMk/>
            <pc:sldMk cId="0" sldId="258"/>
            <ac:spMk id="6" creationId="{3F65BC50-08DB-00EA-EB11-B74A57860BC6}"/>
          </ac:spMkLst>
        </pc:spChg>
        <pc:spChg chg="mod">
          <ac:chgData name="Roland Nicholson" userId="691a0c8dc5087281" providerId="LiveId" clId="{54F1B916-B6E5-4C3C-9452-2D58B8689338}" dt="2023-08-28T07:13:43.155" v="76" actId="6549"/>
          <ac:spMkLst>
            <pc:docMk/>
            <pc:sldMk cId="0" sldId="258"/>
            <ac:spMk id="31" creationId="{00000000-0000-0000-0000-000000000000}"/>
          </ac:spMkLst>
        </pc:spChg>
        <pc:picChg chg="del">
          <ac:chgData name="Roland Nicholson" userId="691a0c8dc5087281" providerId="LiveId" clId="{54F1B916-B6E5-4C3C-9452-2D58B8689338}" dt="2023-08-28T07:13:13.716" v="46" actId="478"/>
          <ac:picMkLst>
            <pc:docMk/>
            <pc:sldMk cId="0" sldId="258"/>
            <ac:picMk id="29" creationId="{00000000-0000-0000-0000-000000000000}"/>
          </ac:picMkLst>
        </pc:picChg>
      </pc:sldChg>
      <pc:sldChg chg="addSp delSp modSp mod">
        <pc:chgData name="Roland Nicholson" userId="691a0c8dc5087281" providerId="LiveId" clId="{54F1B916-B6E5-4C3C-9452-2D58B8689338}" dt="2023-08-29T04:56:47.931" v="2694" actId="27107"/>
        <pc:sldMkLst>
          <pc:docMk/>
          <pc:sldMk cId="2699006104" sldId="265"/>
        </pc:sldMkLst>
        <pc:spChg chg="add del mod">
          <ac:chgData name="Roland Nicholson" userId="691a0c8dc5087281" providerId="LiveId" clId="{54F1B916-B6E5-4C3C-9452-2D58B8689338}" dt="2023-08-28T09:02:02.847" v="2453" actId="478"/>
          <ac:spMkLst>
            <pc:docMk/>
            <pc:sldMk cId="2699006104" sldId="265"/>
            <ac:spMk id="3" creationId="{0592DDE1-7205-BFC7-30EF-35BDC7E3767A}"/>
          </ac:spMkLst>
        </pc:spChg>
        <pc:spChg chg="del mod">
          <ac:chgData name="Roland Nicholson" userId="691a0c8dc5087281" providerId="LiveId" clId="{54F1B916-B6E5-4C3C-9452-2D58B8689338}" dt="2023-08-28T09:01:35.153" v="2448" actId="478"/>
          <ac:spMkLst>
            <pc:docMk/>
            <pc:sldMk cId="2699006104" sldId="265"/>
            <ac:spMk id="4" creationId="{9D2EB1B7-3C4A-7745-FFE6-0C6261B82668}"/>
          </ac:spMkLst>
        </pc:spChg>
        <pc:spChg chg="mod">
          <ac:chgData name="Roland Nicholson" userId="691a0c8dc5087281" providerId="LiveId" clId="{54F1B916-B6E5-4C3C-9452-2D58B8689338}" dt="2023-08-29T04:56:47.931" v="2694" actId="27107"/>
          <ac:spMkLst>
            <pc:docMk/>
            <pc:sldMk cId="2699006104" sldId="265"/>
            <ac:spMk id="5" creationId="{5F60ABCC-3933-7829-C35D-81CB3368DFC4}"/>
          </ac:spMkLst>
        </pc:spChg>
        <pc:spChg chg="del mod">
          <ac:chgData name="Roland Nicholson" userId="691a0c8dc5087281" providerId="LiveId" clId="{54F1B916-B6E5-4C3C-9452-2D58B8689338}" dt="2023-08-28T09:02:08.391" v="2455" actId="478"/>
          <ac:spMkLst>
            <pc:docMk/>
            <pc:sldMk cId="2699006104" sldId="265"/>
            <ac:spMk id="6" creationId="{46E5A4AD-507D-20D2-4E6F-F2876E909D24}"/>
          </ac:spMkLst>
        </pc:spChg>
        <pc:spChg chg="del">
          <ac:chgData name="Roland Nicholson" userId="691a0c8dc5087281" providerId="LiveId" clId="{54F1B916-B6E5-4C3C-9452-2D58B8689338}" dt="2023-08-28T09:12:29.921" v="2651" actId="478"/>
          <ac:spMkLst>
            <pc:docMk/>
            <pc:sldMk cId="2699006104" sldId="265"/>
            <ac:spMk id="7" creationId="{913A8E2E-0BFA-38F7-4CD5-8AE447EFFB09}"/>
          </ac:spMkLst>
        </pc:spChg>
        <pc:spChg chg="mod">
          <ac:chgData name="Roland Nicholson" userId="691a0c8dc5087281" providerId="LiveId" clId="{54F1B916-B6E5-4C3C-9452-2D58B8689338}" dt="2023-08-28T09:04:31.925" v="2462" actId="14100"/>
          <ac:spMkLst>
            <pc:docMk/>
            <pc:sldMk cId="2699006104" sldId="265"/>
            <ac:spMk id="30" creationId="{00000000-0000-0000-0000-000000000000}"/>
          </ac:spMkLst>
        </pc:spChg>
        <pc:grpChg chg="del mod">
          <ac:chgData name="Roland Nicholson" userId="691a0c8dc5087281" providerId="LiveId" clId="{54F1B916-B6E5-4C3C-9452-2D58B8689338}" dt="2023-08-28T09:01:53.777" v="2451" actId="478"/>
          <ac:grpSpMkLst>
            <pc:docMk/>
            <pc:sldMk cId="2699006104" sldId="265"/>
            <ac:grpSpMk id="13" creationId="{00000000-0000-0000-0000-000000000000}"/>
          </ac:grpSpMkLst>
        </pc:grpChg>
        <pc:picChg chg="mod">
          <ac:chgData name="Roland Nicholson" userId="691a0c8dc5087281" providerId="LiveId" clId="{54F1B916-B6E5-4C3C-9452-2D58B8689338}" dt="2023-08-28T07:14:21.049" v="112" actId="1076"/>
          <ac:picMkLst>
            <pc:docMk/>
            <pc:sldMk cId="2699006104" sldId="265"/>
            <ac:picMk id="28" creationId="{00000000-0000-0000-0000-000000000000}"/>
          </ac:picMkLst>
        </pc:picChg>
        <pc:picChg chg="del">
          <ac:chgData name="Roland Nicholson" userId="691a0c8dc5087281" providerId="LiveId" clId="{54F1B916-B6E5-4C3C-9452-2D58B8689338}" dt="2023-08-28T07:13:05.131" v="44" actId="478"/>
          <ac:picMkLst>
            <pc:docMk/>
            <pc:sldMk cId="2699006104" sldId="265"/>
            <ac:picMk id="29" creationId="{00000000-0000-0000-0000-000000000000}"/>
          </ac:picMkLst>
        </pc:picChg>
      </pc:sldChg>
      <pc:sldChg chg="addSp delSp modSp mod">
        <pc:chgData name="Roland Nicholson" userId="691a0c8dc5087281" providerId="LiveId" clId="{54F1B916-B6E5-4C3C-9452-2D58B8689338}" dt="2023-08-29T04:51:36.770" v="2675" actId="1076"/>
        <pc:sldMkLst>
          <pc:docMk/>
          <pc:sldMk cId="1130631877" sldId="4439"/>
        </pc:sldMkLst>
        <pc:spChg chg="mod">
          <ac:chgData name="Roland Nicholson" userId="691a0c8dc5087281" providerId="LiveId" clId="{54F1B916-B6E5-4C3C-9452-2D58B8689338}" dt="2023-08-28T07:31:42.004" v="442" actId="14100"/>
          <ac:spMkLst>
            <pc:docMk/>
            <pc:sldMk cId="1130631877" sldId="4439"/>
            <ac:spMk id="2" creationId="{F599556A-6D44-C7E9-FF2C-6669A7AD52D2}"/>
          </ac:spMkLst>
        </pc:spChg>
        <pc:spChg chg="add mod">
          <ac:chgData name="Roland Nicholson" userId="691a0c8dc5087281" providerId="LiveId" clId="{54F1B916-B6E5-4C3C-9452-2D58B8689338}" dt="2023-08-28T07:22:19.127" v="337" actId="20577"/>
          <ac:spMkLst>
            <pc:docMk/>
            <pc:sldMk cId="1130631877" sldId="4439"/>
            <ac:spMk id="4" creationId="{F4CA1DF7-366D-9973-DD82-A4FD6AAD7A9A}"/>
          </ac:spMkLst>
        </pc:spChg>
        <pc:spChg chg="mod">
          <ac:chgData name="Roland Nicholson" userId="691a0c8dc5087281" providerId="LiveId" clId="{54F1B916-B6E5-4C3C-9452-2D58B8689338}" dt="2023-08-28T08:22:56.747" v="707" actId="20577"/>
          <ac:spMkLst>
            <pc:docMk/>
            <pc:sldMk cId="1130631877" sldId="4439"/>
            <ac:spMk id="5" creationId="{37C304F5-058F-537D-32D2-F2180C69765D}"/>
          </ac:spMkLst>
        </pc:spChg>
        <pc:spChg chg="add del mod">
          <ac:chgData name="Roland Nicholson" userId="691a0c8dc5087281" providerId="LiveId" clId="{54F1B916-B6E5-4C3C-9452-2D58B8689338}" dt="2023-08-28T07:31:52.723" v="445"/>
          <ac:spMkLst>
            <pc:docMk/>
            <pc:sldMk cId="1130631877" sldId="4439"/>
            <ac:spMk id="6" creationId="{59B43196-F6CC-8A81-44D2-7077281037DD}"/>
          </ac:spMkLst>
        </pc:spChg>
        <pc:spChg chg="add mod">
          <ac:chgData name="Roland Nicholson" userId="691a0c8dc5087281" providerId="LiveId" clId="{54F1B916-B6E5-4C3C-9452-2D58B8689338}" dt="2023-08-28T07:32:29.356" v="465" actId="20577"/>
          <ac:spMkLst>
            <pc:docMk/>
            <pc:sldMk cId="1130631877" sldId="4439"/>
            <ac:spMk id="7" creationId="{CD652BE1-CCCB-F0E6-B6B3-2F8592F69C48}"/>
          </ac:spMkLst>
        </pc:spChg>
        <pc:spChg chg="del">
          <ac:chgData name="Roland Nicholson" userId="691a0c8dc5087281" providerId="LiveId" clId="{54F1B916-B6E5-4C3C-9452-2D58B8689338}" dt="2023-08-28T09:13:21.378" v="2660" actId="478"/>
          <ac:spMkLst>
            <pc:docMk/>
            <pc:sldMk cId="1130631877" sldId="4439"/>
            <ac:spMk id="10" creationId="{3EA17CD1-6B3E-A444-2546-9FB502EAD429}"/>
          </ac:spMkLst>
        </pc:spChg>
        <pc:spChg chg="del mod">
          <ac:chgData name="Roland Nicholson" userId="691a0c8dc5087281" providerId="LiveId" clId="{54F1B916-B6E5-4C3C-9452-2D58B8689338}" dt="2023-08-28T09:13:27.704" v="2662" actId="478"/>
          <ac:spMkLst>
            <pc:docMk/>
            <pc:sldMk cId="1130631877" sldId="4439"/>
            <ac:spMk id="11" creationId="{031677A8-E04E-002A-08BC-977385DF6AB7}"/>
          </ac:spMkLst>
        </pc:spChg>
        <pc:spChg chg="add del mod">
          <ac:chgData name="Roland Nicholson" userId="691a0c8dc5087281" providerId="LiveId" clId="{54F1B916-B6E5-4C3C-9452-2D58B8689338}" dt="2023-08-28T08:23:08.781" v="710" actId="478"/>
          <ac:spMkLst>
            <pc:docMk/>
            <pc:sldMk cId="1130631877" sldId="4439"/>
            <ac:spMk id="41" creationId="{9FEF8A2F-7DE4-B247-9C32-6B4AA9E48F07}"/>
          </ac:spMkLst>
        </pc:spChg>
        <pc:spChg chg="del">
          <ac:chgData name="Roland Nicholson" userId="691a0c8dc5087281" providerId="LiveId" clId="{54F1B916-B6E5-4C3C-9452-2D58B8689338}" dt="2023-08-28T07:17:37.118" v="153" actId="478"/>
          <ac:spMkLst>
            <pc:docMk/>
            <pc:sldMk cId="1130631877" sldId="4439"/>
            <ac:spMk id="42" creationId="{98301D0B-210D-464E-84E6-1228D11A0F56}"/>
          </ac:spMkLst>
        </pc:spChg>
        <pc:spChg chg="mod">
          <ac:chgData name="Roland Nicholson" userId="691a0c8dc5087281" providerId="LiveId" clId="{54F1B916-B6E5-4C3C-9452-2D58B8689338}" dt="2023-08-28T07:18:43.974" v="166" actId="1076"/>
          <ac:spMkLst>
            <pc:docMk/>
            <pc:sldMk cId="1130631877" sldId="4439"/>
            <ac:spMk id="43" creationId="{B2987DEE-3749-A349-A0A8-9BB19D68DE7C}"/>
          </ac:spMkLst>
        </pc:spChg>
        <pc:spChg chg="mod">
          <ac:chgData name="Roland Nicholson" userId="691a0c8dc5087281" providerId="LiveId" clId="{54F1B916-B6E5-4C3C-9452-2D58B8689338}" dt="2023-08-28T07:17:19.864" v="148" actId="20577"/>
          <ac:spMkLst>
            <pc:docMk/>
            <pc:sldMk cId="1130631877" sldId="4439"/>
            <ac:spMk id="44" creationId="{EB85846B-B4DD-D346-BE0C-37F878C3F360}"/>
          </ac:spMkLst>
        </pc:spChg>
        <pc:spChg chg="mod">
          <ac:chgData name="Roland Nicholson" userId="691a0c8dc5087281" providerId="LiveId" clId="{54F1B916-B6E5-4C3C-9452-2D58B8689338}" dt="2023-08-28T07:26:00.192" v="367" actId="1076"/>
          <ac:spMkLst>
            <pc:docMk/>
            <pc:sldMk cId="1130631877" sldId="4439"/>
            <ac:spMk id="46" creationId="{07D9ED1A-90F2-F84E-BE9B-A023B174496F}"/>
          </ac:spMkLst>
        </pc:spChg>
        <pc:spChg chg="del">
          <ac:chgData name="Roland Nicholson" userId="691a0c8dc5087281" providerId="LiveId" clId="{54F1B916-B6E5-4C3C-9452-2D58B8689338}" dt="2023-08-28T07:23:23.016" v="344" actId="478"/>
          <ac:spMkLst>
            <pc:docMk/>
            <pc:sldMk cId="1130631877" sldId="4439"/>
            <ac:spMk id="47" creationId="{FFAC2CE9-440A-1C40-8389-BD90F6F41DB2}"/>
          </ac:spMkLst>
        </pc:spChg>
        <pc:spChg chg="mod">
          <ac:chgData name="Roland Nicholson" userId="691a0c8dc5087281" providerId="LiveId" clId="{54F1B916-B6E5-4C3C-9452-2D58B8689338}" dt="2023-08-29T04:51:36.770" v="2675" actId="1076"/>
          <ac:spMkLst>
            <pc:docMk/>
            <pc:sldMk cId="1130631877" sldId="4439"/>
            <ac:spMk id="48" creationId="{9A59203D-3D2D-B44B-9010-01C48A5906AE}"/>
          </ac:spMkLst>
        </pc:spChg>
        <pc:spChg chg="mod">
          <ac:chgData name="Roland Nicholson" userId="691a0c8dc5087281" providerId="LiveId" clId="{54F1B916-B6E5-4C3C-9452-2D58B8689338}" dt="2023-08-28T07:23:03.202" v="340" actId="1076"/>
          <ac:spMkLst>
            <pc:docMk/>
            <pc:sldMk cId="1130631877" sldId="4439"/>
            <ac:spMk id="49" creationId="{4C6507B5-D757-D941-A720-EC1DD3E24117}"/>
          </ac:spMkLst>
        </pc:spChg>
        <pc:spChg chg="del">
          <ac:chgData name="Roland Nicholson" userId="691a0c8dc5087281" providerId="LiveId" clId="{54F1B916-B6E5-4C3C-9452-2D58B8689338}" dt="2023-08-28T07:17:44.576" v="155" actId="478"/>
          <ac:spMkLst>
            <pc:docMk/>
            <pc:sldMk cId="1130631877" sldId="4439"/>
            <ac:spMk id="72" creationId="{6528E402-730D-7843-9AEA-7ABEE8FBDB54}"/>
          </ac:spMkLst>
        </pc:spChg>
        <pc:spChg chg="mod">
          <ac:chgData name="Roland Nicholson" userId="691a0c8dc5087281" providerId="LiveId" clId="{54F1B916-B6E5-4C3C-9452-2D58B8689338}" dt="2023-08-28T07:18:54.498" v="168" actId="1076"/>
          <ac:spMkLst>
            <pc:docMk/>
            <pc:sldMk cId="1130631877" sldId="4439"/>
            <ac:spMk id="73" creationId="{2F92BE51-78A4-514D-9821-1DCF1C69A060}"/>
          </ac:spMkLst>
        </pc:spChg>
        <pc:spChg chg="mod">
          <ac:chgData name="Roland Nicholson" userId="691a0c8dc5087281" providerId="LiveId" clId="{54F1B916-B6E5-4C3C-9452-2D58B8689338}" dt="2023-08-28T07:33:10.620" v="466" actId="1076"/>
          <ac:spMkLst>
            <pc:docMk/>
            <pc:sldMk cId="1130631877" sldId="4439"/>
            <ac:spMk id="74" creationId="{B2A29131-35AE-3A4A-91A0-CD263562E7CB}"/>
          </ac:spMkLst>
        </pc:spChg>
        <pc:spChg chg="del">
          <ac:chgData name="Roland Nicholson" userId="691a0c8dc5087281" providerId="LiveId" clId="{54F1B916-B6E5-4C3C-9452-2D58B8689338}" dt="2023-08-28T07:23:24.479" v="345" actId="478"/>
          <ac:spMkLst>
            <pc:docMk/>
            <pc:sldMk cId="1130631877" sldId="4439"/>
            <ac:spMk id="75" creationId="{82284ADA-1B75-C34B-AE6F-D6EC96EA2346}"/>
          </ac:spMkLst>
        </pc:spChg>
        <pc:spChg chg="mod">
          <ac:chgData name="Roland Nicholson" userId="691a0c8dc5087281" providerId="LiveId" clId="{54F1B916-B6E5-4C3C-9452-2D58B8689338}" dt="2023-08-29T04:51:24.432" v="2674" actId="1076"/>
          <ac:spMkLst>
            <pc:docMk/>
            <pc:sldMk cId="1130631877" sldId="4439"/>
            <ac:spMk id="76" creationId="{B971D0B5-586A-5048-9997-154792953D7F}"/>
          </ac:spMkLst>
        </pc:spChg>
        <pc:spChg chg="mod">
          <ac:chgData name="Roland Nicholson" userId="691a0c8dc5087281" providerId="LiveId" clId="{54F1B916-B6E5-4C3C-9452-2D58B8689338}" dt="2023-08-28T07:23:07.144" v="341" actId="1076"/>
          <ac:spMkLst>
            <pc:docMk/>
            <pc:sldMk cId="1130631877" sldId="4439"/>
            <ac:spMk id="77" creationId="{756B2CE5-39DA-E546-93B1-DE565873B683}"/>
          </ac:spMkLst>
        </pc:spChg>
        <pc:spChg chg="del mod">
          <ac:chgData name="Roland Nicholson" userId="691a0c8dc5087281" providerId="LiveId" clId="{54F1B916-B6E5-4C3C-9452-2D58B8689338}" dt="2023-08-28T07:17:34.905" v="152" actId="478"/>
          <ac:spMkLst>
            <pc:docMk/>
            <pc:sldMk cId="1130631877" sldId="4439"/>
            <ac:spMk id="96" creationId="{07D50E73-8293-524F-96C5-EC07A2017F2A}"/>
          </ac:spMkLst>
        </pc:spChg>
        <pc:spChg chg="del mod">
          <ac:chgData name="Roland Nicholson" userId="691a0c8dc5087281" providerId="LiveId" clId="{54F1B916-B6E5-4C3C-9452-2D58B8689338}" dt="2023-08-28T07:19:45.830" v="197"/>
          <ac:spMkLst>
            <pc:docMk/>
            <pc:sldMk cId="1130631877" sldId="4439"/>
            <ac:spMk id="102" creationId="{6EA12AA7-2B59-9644-9366-9DC62BB4063F}"/>
          </ac:spMkLst>
        </pc:spChg>
        <pc:spChg chg="del">
          <ac:chgData name="Roland Nicholson" userId="691a0c8dc5087281" providerId="LiveId" clId="{54F1B916-B6E5-4C3C-9452-2D58B8689338}" dt="2023-08-28T07:23:28.877" v="346" actId="478"/>
          <ac:spMkLst>
            <pc:docMk/>
            <pc:sldMk cId="1130631877" sldId="4439"/>
            <ac:spMk id="114" creationId="{87D4DB59-5D35-484E-A151-65134016E16C}"/>
          </ac:spMkLst>
        </pc:spChg>
        <pc:spChg chg="mod">
          <ac:chgData name="Roland Nicholson" userId="691a0c8dc5087281" providerId="LiveId" clId="{54F1B916-B6E5-4C3C-9452-2D58B8689338}" dt="2023-08-28T08:21:35.588" v="585" actId="255"/>
          <ac:spMkLst>
            <pc:docMk/>
            <pc:sldMk cId="1130631877" sldId="4439"/>
            <ac:spMk id="137" creationId="{892F6E3D-1300-4343-B197-A5B95F5E252E}"/>
          </ac:spMkLst>
        </pc:spChg>
        <pc:spChg chg="mod">
          <ac:chgData name="Roland Nicholson" userId="691a0c8dc5087281" providerId="LiveId" clId="{54F1B916-B6E5-4C3C-9452-2D58B8689338}" dt="2023-08-28T08:22:32.137" v="676" actId="20577"/>
          <ac:spMkLst>
            <pc:docMk/>
            <pc:sldMk cId="1130631877" sldId="4439"/>
            <ac:spMk id="140" creationId="{0D4A4925-B051-EA42-BD3A-336E44C55397}"/>
          </ac:spMkLst>
        </pc:spChg>
        <pc:spChg chg="del">
          <ac:chgData name="Roland Nicholson" userId="691a0c8dc5087281" providerId="LiveId" clId="{54F1B916-B6E5-4C3C-9452-2D58B8689338}" dt="2023-08-28T07:17:41.888" v="154" actId="478"/>
          <ac:spMkLst>
            <pc:docMk/>
            <pc:sldMk cId="1130631877" sldId="4439"/>
            <ac:spMk id="141" creationId="{5BC9B640-6488-C94D-AB5E-A5C5BDD6B751}"/>
          </ac:spMkLst>
        </pc:spChg>
        <pc:spChg chg="mod">
          <ac:chgData name="Roland Nicholson" userId="691a0c8dc5087281" providerId="LiveId" clId="{54F1B916-B6E5-4C3C-9452-2D58B8689338}" dt="2023-08-28T07:31:49.049" v="443" actId="14100"/>
          <ac:spMkLst>
            <pc:docMk/>
            <pc:sldMk cId="1130631877" sldId="4439"/>
            <ac:spMk id="142" creationId="{328F5CBF-97C6-4E44-8ED9-6F73F3CEB09E}"/>
          </ac:spMkLst>
        </pc:spChg>
        <pc:spChg chg="del mod">
          <ac:chgData name="Roland Nicholson" userId="691a0c8dc5087281" providerId="LiveId" clId="{54F1B916-B6E5-4C3C-9452-2D58B8689338}" dt="2023-08-28T07:28:34.266" v="371" actId="478"/>
          <ac:spMkLst>
            <pc:docMk/>
            <pc:sldMk cId="1130631877" sldId="4439"/>
            <ac:spMk id="143" creationId="{B7CC98E9-3834-784E-A23C-82FF6B8E3E60}"/>
          </ac:spMkLst>
        </pc:spChg>
        <pc:spChg chg="del">
          <ac:chgData name="Roland Nicholson" userId="691a0c8dc5087281" providerId="LiveId" clId="{54F1B916-B6E5-4C3C-9452-2D58B8689338}" dt="2023-08-28T07:23:32.154" v="347" actId="478"/>
          <ac:spMkLst>
            <pc:docMk/>
            <pc:sldMk cId="1130631877" sldId="4439"/>
            <ac:spMk id="144" creationId="{D21ED3B6-7F11-7D47-AD5F-3CEECEC1D408}"/>
          </ac:spMkLst>
        </pc:spChg>
        <pc:spChg chg="mod">
          <ac:chgData name="Roland Nicholson" userId="691a0c8dc5087281" providerId="LiveId" clId="{54F1B916-B6E5-4C3C-9452-2D58B8689338}" dt="2023-08-28T08:20:29.084" v="499" actId="20577"/>
          <ac:spMkLst>
            <pc:docMk/>
            <pc:sldMk cId="1130631877" sldId="4439"/>
            <ac:spMk id="145" creationId="{06BB201C-3F68-504A-B6DF-474B4F006D35}"/>
          </ac:spMkLst>
        </pc:spChg>
        <pc:picChg chg="mod">
          <ac:chgData name="Roland Nicholson" userId="691a0c8dc5087281" providerId="LiveId" clId="{54F1B916-B6E5-4C3C-9452-2D58B8689338}" dt="2023-08-28T07:15:38.154" v="123" actId="1076"/>
          <ac:picMkLst>
            <pc:docMk/>
            <pc:sldMk cId="1130631877" sldId="4439"/>
            <ac:picMk id="8" creationId="{EBF2A7EC-39CC-D9A4-A541-CCFD19987F30}"/>
          </ac:picMkLst>
        </pc:picChg>
        <pc:picChg chg="del">
          <ac:chgData name="Roland Nicholson" userId="691a0c8dc5087281" providerId="LiveId" clId="{54F1B916-B6E5-4C3C-9452-2D58B8689338}" dt="2023-08-28T07:12:39.902" v="40" actId="478"/>
          <ac:picMkLst>
            <pc:docMk/>
            <pc:sldMk cId="1130631877" sldId="4439"/>
            <ac:picMk id="9" creationId="{79B3D452-0D02-0D00-471C-DDB7BB51555F}"/>
          </ac:picMkLst>
        </pc:picChg>
        <pc:cxnChg chg="del">
          <ac:chgData name="Roland Nicholson" userId="691a0c8dc5087281" providerId="LiveId" clId="{54F1B916-B6E5-4C3C-9452-2D58B8689338}" dt="2023-08-28T07:17:30.434" v="149" actId="478"/>
          <ac:cxnSpMkLst>
            <pc:docMk/>
            <pc:sldMk cId="1130631877" sldId="4439"/>
            <ac:cxnSpMk id="3" creationId="{FED8BD9C-1FFA-2442-AA0B-5B98A5FB5559}"/>
          </ac:cxnSpMkLst>
        </pc:cxnChg>
        <pc:cxnChg chg="mod">
          <ac:chgData name="Roland Nicholson" userId="691a0c8dc5087281" providerId="LiveId" clId="{54F1B916-B6E5-4C3C-9452-2D58B8689338}" dt="2023-08-28T07:18:14.504" v="160" actId="1076"/>
          <ac:cxnSpMkLst>
            <pc:docMk/>
            <pc:sldMk cId="1130631877" sldId="4439"/>
            <ac:cxnSpMk id="79" creationId="{1BF9F9B8-3A48-F04C-9F80-2907ADB88699}"/>
          </ac:cxnSpMkLst>
        </pc:cxnChg>
        <pc:cxnChg chg="mod">
          <ac:chgData name="Roland Nicholson" userId="691a0c8dc5087281" providerId="LiveId" clId="{54F1B916-B6E5-4C3C-9452-2D58B8689338}" dt="2023-08-28T07:25:52.410" v="365" actId="1076"/>
          <ac:cxnSpMkLst>
            <pc:docMk/>
            <pc:sldMk cId="1130631877" sldId="4439"/>
            <ac:cxnSpMk id="81" creationId="{446248F0-748E-BC4B-9F6F-8B4217D35623}"/>
          </ac:cxnSpMkLst>
        </pc:cxnChg>
        <pc:cxnChg chg="del">
          <ac:chgData name="Roland Nicholson" userId="691a0c8dc5087281" providerId="LiveId" clId="{54F1B916-B6E5-4C3C-9452-2D58B8689338}" dt="2023-08-28T07:23:21.141" v="343" actId="478"/>
          <ac:cxnSpMkLst>
            <pc:docMk/>
            <pc:sldMk cId="1130631877" sldId="4439"/>
            <ac:cxnSpMk id="83" creationId="{6879D401-68EA-1F4A-905A-9318A2B5124E}"/>
          </ac:cxnSpMkLst>
        </pc:cxnChg>
        <pc:cxnChg chg="mod">
          <ac:chgData name="Roland Nicholson" userId="691a0c8dc5087281" providerId="LiveId" clId="{54F1B916-B6E5-4C3C-9452-2D58B8689338}" dt="2023-08-29T04:51:13.968" v="2672" actId="1076"/>
          <ac:cxnSpMkLst>
            <pc:docMk/>
            <pc:sldMk cId="1130631877" sldId="4439"/>
            <ac:cxnSpMk id="84" creationId="{F3B9EA6F-AF2F-A04D-8415-6E033A13B1C9}"/>
          </ac:cxnSpMkLst>
        </pc:cxnChg>
        <pc:cxnChg chg="mod">
          <ac:chgData name="Roland Nicholson" userId="691a0c8dc5087281" providerId="LiveId" clId="{54F1B916-B6E5-4C3C-9452-2D58B8689338}" dt="2023-08-28T07:23:14.881" v="342" actId="1076"/>
          <ac:cxnSpMkLst>
            <pc:docMk/>
            <pc:sldMk cId="1130631877" sldId="4439"/>
            <ac:cxnSpMk id="85" creationId="{E9C36766-2207-7E4A-BA77-5036ECA886A4}"/>
          </ac:cxnSpMkLst>
        </pc:cxnChg>
      </pc:sldChg>
      <pc:sldChg chg="delSp modSp mod">
        <pc:chgData name="Roland Nicholson" userId="691a0c8dc5087281" providerId="LiveId" clId="{54F1B916-B6E5-4C3C-9452-2D58B8689338}" dt="2023-08-29T04:52:57.212" v="2685" actId="14100"/>
        <pc:sldMkLst>
          <pc:docMk/>
          <pc:sldMk cId="3181016827" sldId="4440"/>
        </pc:sldMkLst>
        <pc:spChg chg="mod">
          <ac:chgData name="Roland Nicholson" userId="691a0c8dc5087281" providerId="LiveId" clId="{54F1B916-B6E5-4C3C-9452-2D58B8689338}" dt="2023-08-28T08:37:43.930" v="1236" actId="14100"/>
          <ac:spMkLst>
            <pc:docMk/>
            <pc:sldMk cId="3181016827" sldId="4440"/>
            <ac:spMk id="2" creationId="{F599556A-6D44-C7E9-FF2C-6669A7AD52D2}"/>
          </ac:spMkLst>
        </pc:spChg>
        <pc:spChg chg="del">
          <ac:chgData name="Roland Nicholson" userId="691a0c8dc5087281" providerId="LiveId" clId="{54F1B916-B6E5-4C3C-9452-2D58B8689338}" dt="2023-08-28T09:13:04.833" v="2657" actId="478"/>
          <ac:spMkLst>
            <pc:docMk/>
            <pc:sldMk cId="3181016827" sldId="4440"/>
            <ac:spMk id="5" creationId="{81B014DA-C323-4D7D-6451-55ED623C2713}"/>
          </ac:spMkLst>
        </pc:spChg>
        <pc:spChg chg="del mod">
          <ac:chgData name="Roland Nicholson" userId="691a0c8dc5087281" providerId="LiveId" clId="{54F1B916-B6E5-4C3C-9452-2D58B8689338}" dt="2023-08-28T09:13:10.212" v="2659" actId="478"/>
          <ac:spMkLst>
            <pc:docMk/>
            <pc:sldMk cId="3181016827" sldId="4440"/>
            <ac:spMk id="6" creationId="{1A26195F-708E-24F7-1EC7-9CD74FAF7DF1}"/>
          </ac:spMkLst>
        </pc:spChg>
        <pc:spChg chg="mod">
          <ac:chgData name="Roland Nicholson" userId="691a0c8dc5087281" providerId="LiveId" clId="{54F1B916-B6E5-4C3C-9452-2D58B8689338}" dt="2023-08-29T04:52:57.212" v="2685" actId="14100"/>
          <ac:spMkLst>
            <pc:docMk/>
            <pc:sldMk cId="3181016827" sldId="4440"/>
            <ac:spMk id="12" creationId="{E0AE716F-98FD-1AB0-1772-AC372674F023}"/>
          </ac:spMkLst>
        </pc:spChg>
        <pc:spChg chg="mod">
          <ac:chgData name="Roland Nicholson" userId="691a0c8dc5087281" providerId="LiveId" clId="{54F1B916-B6E5-4C3C-9452-2D58B8689338}" dt="2023-08-28T08:32:27.662" v="1016" actId="14100"/>
          <ac:spMkLst>
            <pc:docMk/>
            <pc:sldMk cId="3181016827" sldId="4440"/>
            <ac:spMk id="15" creationId="{318FA048-E6F2-AE66-A661-095038F5797D}"/>
          </ac:spMkLst>
        </pc:spChg>
        <pc:spChg chg="mod">
          <ac:chgData name="Roland Nicholson" userId="691a0c8dc5087281" providerId="LiveId" clId="{54F1B916-B6E5-4C3C-9452-2D58B8689338}" dt="2023-08-28T08:26:08.078" v="728" actId="1076"/>
          <ac:spMkLst>
            <pc:docMk/>
            <pc:sldMk cId="3181016827" sldId="4440"/>
            <ac:spMk id="42" creationId="{98301D0B-210D-464E-84E6-1228D11A0F56}"/>
          </ac:spMkLst>
        </pc:spChg>
        <pc:spChg chg="mod">
          <ac:chgData name="Roland Nicholson" userId="691a0c8dc5087281" providerId="LiveId" clId="{54F1B916-B6E5-4C3C-9452-2D58B8689338}" dt="2023-08-28T08:29:01.347" v="809" actId="20577"/>
          <ac:spMkLst>
            <pc:docMk/>
            <pc:sldMk cId="3181016827" sldId="4440"/>
            <ac:spMk id="44" creationId="{EB85846B-B4DD-D346-BE0C-37F878C3F360}"/>
          </ac:spMkLst>
        </pc:spChg>
        <pc:spChg chg="mod">
          <ac:chgData name="Roland Nicholson" userId="691a0c8dc5087281" providerId="LiveId" clId="{54F1B916-B6E5-4C3C-9452-2D58B8689338}" dt="2023-08-29T04:52:05.651" v="2677" actId="1076"/>
          <ac:spMkLst>
            <pc:docMk/>
            <pc:sldMk cId="3181016827" sldId="4440"/>
            <ac:spMk id="46" creationId="{07D9ED1A-90F2-F84E-BE9B-A023B174496F}"/>
          </ac:spMkLst>
        </pc:spChg>
        <pc:spChg chg="mod">
          <ac:chgData name="Roland Nicholson" userId="691a0c8dc5087281" providerId="LiveId" clId="{54F1B916-B6E5-4C3C-9452-2D58B8689338}" dt="2023-08-29T04:52:46.556" v="2684" actId="1076"/>
          <ac:spMkLst>
            <pc:docMk/>
            <pc:sldMk cId="3181016827" sldId="4440"/>
            <ac:spMk id="47" creationId="{FFAC2CE9-440A-1C40-8389-BD90F6F41DB2}"/>
          </ac:spMkLst>
        </pc:spChg>
        <pc:spChg chg="mod">
          <ac:chgData name="Roland Nicholson" userId="691a0c8dc5087281" providerId="LiveId" clId="{54F1B916-B6E5-4C3C-9452-2D58B8689338}" dt="2023-08-28T08:24:06.705" v="715" actId="1076"/>
          <ac:spMkLst>
            <pc:docMk/>
            <pc:sldMk cId="3181016827" sldId="4440"/>
            <ac:spMk id="48" creationId="{9A59203D-3D2D-B44B-9010-01C48A5906AE}"/>
          </ac:spMkLst>
        </pc:spChg>
        <pc:spChg chg="del">
          <ac:chgData name="Roland Nicholson" userId="691a0c8dc5087281" providerId="LiveId" clId="{54F1B916-B6E5-4C3C-9452-2D58B8689338}" dt="2023-08-28T08:23:47.153" v="712" actId="478"/>
          <ac:spMkLst>
            <pc:docMk/>
            <pc:sldMk cId="3181016827" sldId="4440"/>
            <ac:spMk id="49" creationId="{4C6507B5-D757-D941-A720-EC1DD3E24117}"/>
          </ac:spMkLst>
        </pc:spChg>
        <pc:spChg chg="mod">
          <ac:chgData name="Roland Nicholson" userId="691a0c8dc5087281" providerId="LiveId" clId="{54F1B916-B6E5-4C3C-9452-2D58B8689338}" dt="2023-08-28T08:26:14.345" v="729" actId="1076"/>
          <ac:spMkLst>
            <pc:docMk/>
            <pc:sldMk cId="3181016827" sldId="4440"/>
            <ac:spMk id="72" creationId="{6528E402-730D-7843-9AEA-7ABEE8FBDB54}"/>
          </ac:spMkLst>
        </pc:spChg>
        <pc:spChg chg="mod">
          <ac:chgData name="Roland Nicholson" userId="691a0c8dc5087281" providerId="LiveId" clId="{54F1B916-B6E5-4C3C-9452-2D58B8689338}" dt="2023-08-28T08:26:47.946" v="733" actId="1076"/>
          <ac:spMkLst>
            <pc:docMk/>
            <pc:sldMk cId="3181016827" sldId="4440"/>
            <ac:spMk id="73" creationId="{2F92BE51-78A4-514D-9821-1DCF1C69A060}"/>
          </ac:spMkLst>
        </pc:spChg>
        <pc:spChg chg="mod">
          <ac:chgData name="Roland Nicholson" userId="691a0c8dc5087281" providerId="LiveId" clId="{54F1B916-B6E5-4C3C-9452-2D58B8689338}" dt="2023-08-29T04:52:17.707" v="2679" actId="1076"/>
          <ac:spMkLst>
            <pc:docMk/>
            <pc:sldMk cId="3181016827" sldId="4440"/>
            <ac:spMk id="74" creationId="{B2A29131-35AE-3A4A-91A0-CD263562E7CB}"/>
          </ac:spMkLst>
        </pc:spChg>
        <pc:spChg chg="mod">
          <ac:chgData name="Roland Nicholson" userId="691a0c8dc5087281" providerId="LiveId" clId="{54F1B916-B6E5-4C3C-9452-2D58B8689338}" dt="2023-08-28T08:25:00.372" v="722" actId="1076"/>
          <ac:spMkLst>
            <pc:docMk/>
            <pc:sldMk cId="3181016827" sldId="4440"/>
            <ac:spMk id="75" creationId="{82284ADA-1B75-C34B-AE6F-D6EC96EA2346}"/>
          </ac:spMkLst>
        </pc:spChg>
        <pc:spChg chg="mod">
          <ac:chgData name="Roland Nicholson" userId="691a0c8dc5087281" providerId="LiveId" clId="{54F1B916-B6E5-4C3C-9452-2D58B8689338}" dt="2023-08-28T08:24:10.986" v="716" actId="1076"/>
          <ac:spMkLst>
            <pc:docMk/>
            <pc:sldMk cId="3181016827" sldId="4440"/>
            <ac:spMk id="76" creationId="{B971D0B5-586A-5048-9997-154792953D7F}"/>
          </ac:spMkLst>
        </pc:spChg>
        <pc:spChg chg="del">
          <ac:chgData name="Roland Nicholson" userId="691a0c8dc5087281" providerId="LiveId" clId="{54F1B916-B6E5-4C3C-9452-2D58B8689338}" dt="2023-08-28T08:23:48.916" v="713" actId="478"/>
          <ac:spMkLst>
            <pc:docMk/>
            <pc:sldMk cId="3181016827" sldId="4440"/>
            <ac:spMk id="77" creationId="{756B2CE5-39DA-E546-93B1-DE565873B683}"/>
          </ac:spMkLst>
        </pc:spChg>
        <pc:spChg chg="mod">
          <ac:chgData name="Roland Nicholson" userId="691a0c8dc5087281" providerId="LiveId" clId="{54F1B916-B6E5-4C3C-9452-2D58B8689338}" dt="2023-08-28T08:31:27.045" v="949" actId="14100"/>
          <ac:spMkLst>
            <pc:docMk/>
            <pc:sldMk cId="3181016827" sldId="4440"/>
            <ac:spMk id="96" creationId="{07D50E73-8293-524F-96C5-EC07A2017F2A}"/>
          </ac:spMkLst>
        </pc:spChg>
        <pc:spChg chg="mod">
          <ac:chgData name="Roland Nicholson" userId="691a0c8dc5087281" providerId="LiveId" clId="{54F1B916-B6E5-4C3C-9452-2D58B8689338}" dt="2023-08-28T08:31:56.433" v="997" actId="6549"/>
          <ac:spMkLst>
            <pc:docMk/>
            <pc:sldMk cId="3181016827" sldId="4440"/>
            <ac:spMk id="102" creationId="{6EA12AA7-2B59-9644-9366-9DC62BB4063F}"/>
          </ac:spMkLst>
        </pc:spChg>
        <pc:spChg chg="del mod">
          <ac:chgData name="Roland Nicholson" userId="691a0c8dc5087281" providerId="LiveId" clId="{54F1B916-B6E5-4C3C-9452-2D58B8689338}" dt="2023-08-28T08:32:39.117" v="1018" actId="478"/>
          <ac:spMkLst>
            <pc:docMk/>
            <pc:sldMk cId="3181016827" sldId="4440"/>
            <ac:spMk id="114" creationId="{87D4DB59-5D35-484E-A151-65134016E16C}"/>
          </ac:spMkLst>
        </pc:spChg>
        <pc:spChg chg="mod">
          <ac:chgData name="Roland Nicholson" userId="691a0c8dc5087281" providerId="LiveId" clId="{54F1B916-B6E5-4C3C-9452-2D58B8689338}" dt="2023-08-28T08:38:08.969" v="1238" actId="14100"/>
          <ac:spMkLst>
            <pc:docMk/>
            <pc:sldMk cId="3181016827" sldId="4440"/>
            <ac:spMk id="137" creationId="{892F6E3D-1300-4343-B197-A5B95F5E252E}"/>
          </ac:spMkLst>
        </pc:spChg>
        <pc:spChg chg="mod">
          <ac:chgData name="Roland Nicholson" userId="691a0c8dc5087281" providerId="LiveId" clId="{54F1B916-B6E5-4C3C-9452-2D58B8689338}" dt="2023-08-28T08:39:51.843" v="1336" actId="6549"/>
          <ac:spMkLst>
            <pc:docMk/>
            <pc:sldMk cId="3181016827" sldId="4440"/>
            <ac:spMk id="140" creationId="{0D4A4925-B051-EA42-BD3A-336E44C55397}"/>
          </ac:spMkLst>
        </pc:spChg>
        <pc:spChg chg="mod">
          <ac:chgData name="Roland Nicholson" userId="691a0c8dc5087281" providerId="LiveId" clId="{54F1B916-B6E5-4C3C-9452-2D58B8689338}" dt="2023-08-28T08:28:22.221" v="771" actId="20577"/>
          <ac:spMkLst>
            <pc:docMk/>
            <pc:sldMk cId="3181016827" sldId="4440"/>
            <ac:spMk id="141" creationId="{5BC9B640-6488-C94D-AB5E-A5C5BDD6B751}"/>
          </ac:spMkLst>
        </pc:spChg>
        <pc:spChg chg="mod">
          <ac:chgData name="Roland Nicholson" userId="691a0c8dc5087281" providerId="LiveId" clId="{54F1B916-B6E5-4C3C-9452-2D58B8689338}" dt="2023-08-29T04:52:29.694" v="2682" actId="6549"/>
          <ac:spMkLst>
            <pc:docMk/>
            <pc:sldMk cId="3181016827" sldId="4440"/>
            <ac:spMk id="143" creationId="{B7CC98E9-3834-784E-A23C-82FF6B8E3E60}"/>
          </ac:spMkLst>
        </pc:spChg>
        <pc:spChg chg="del mod">
          <ac:chgData name="Roland Nicholson" userId="691a0c8dc5087281" providerId="LiveId" clId="{54F1B916-B6E5-4C3C-9452-2D58B8689338}" dt="2023-08-28T08:34:04.576" v="1074" actId="478"/>
          <ac:spMkLst>
            <pc:docMk/>
            <pc:sldMk cId="3181016827" sldId="4440"/>
            <ac:spMk id="144" creationId="{D21ED3B6-7F11-7D47-AD5F-3CEECEC1D408}"/>
          </ac:spMkLst>
        </pc:spChg>
        <pc:spChg chg="mod">
          <ac:chgData name="Roland Nicholson" userId="691a0c8dc5087281" providerId="LiveId" clId="{54F1B916-B6E5-4C3C-9452-2D58B8689338}" dt="2023-08-28T08:39:07.597" v="1276" actId="207"/>
          <ac:spMkLst>
            <pc:docMk/>
            <pc:sldMk cId="3181016827" sldId="4440"/>
            <ac:spMk id="145" creationId="{06BB201C-3F68-504A-B6DF-474B4F006D35}"/>
          </ac:spMkLst>
        </pc:spChg>
        <pc:picChg chg="mod">
          <ac:chgData name="Roland Nicholson" userId="691a0c8dc5087281" providerId="LiveId" clId="{54F1B916-B6E5-4C3C-9452-2D58B8689338}" dt="2023-08-28T07:15:30.168" v="122" actId="1076"/>
          <ac:picMkLst>
            <pc:docMk/>
            <pc:sldMk cId="3181016827" sldId="4440"/>
            <ac:picMk id="8" creationId="{EBF2A7EC-39CC-D9A4-A541-CCFD19987F30}"/>
          </ac:picMkLst>
        </pc:picChg>
        <pc:picChg chg="del mod">
          <ac:chgData name="Roland Nicholson" userId="691a0c8dc5087281" providerId="LiveId" clId="{54F1B916-B6E5-4C3C-9452-2D58B8689338}" dt="2023-08-28T07:12:26.117" v="39" actId="478"/>
          <ac:picMkLst>
            <pc:docMk/>
            <pc:sldMk cId="3181016827" sldId="4440"/>
            <ac:picMk id="9" creationId="{79B3D452-0D02-0D00-471C-DDB7BB51555F}"/>
          </ac:picMkLst>
        </pc:picChg>
        <pc:cxnChg chg="mod">
          <ac:chgData name="Roland Nicholson" userId="691a0c8dc5087281" providerId="LiveId" clId="{54F1B916-B6E5-4C3C-9452-2D58B8689338}" dt="2023-08-28T08:26:03.718" v="727" actId="1076"/>
          <ac:cxnSpMkLst>
            <pc:docMk/>
            <pc:sldMk cId="3181016827" sldId="4440"/>
            <ac:cxnSpMk id="3" creationId="{FED8BD9C-1FFA-2442-AA0B-5B98A5FB5559}"/>
          </ac:cxnSpMkLst>
        </pc:cxnChg>
        <pc:cxnChg chg="mod">
          <ac:chgData name="Roland Nicholson" userId="691a0c8dc5087281" providerId="LiveId" clId="{54F1B916-B6E5-4C3C-9452-2D58B8689338}" dt="2023-08-28T08:26:38.192" v="731" actId="1076"/>
          <ac:cxnSpMkLst>
            <pc:docMk/>
            <pc:sldMk cId="3181016827" sldId="4440"/>
            <ac:cxnSpMk id="79" creationId="{1BF9F9B8-3A48-F04C-9F80-2907ADB88699}"/>
          </ac:cxnSpMkLst>
        </pc:cxnChg>
        <pc:cxnChg chg="mod">
          <ac:chgData name="Roland Nicholson" userId="691a0c8dc5087281" providerId="LiveId" clId="{54F1B916-B6E5-4C3C-9452-2D58B8689338}" dt="2023-08-29T04:52:00.202" v="2676" actId="1076"/>
          <ac:cxnSpMkLst>
            <pc:docMk/>
            <pc:sldMk cId="3181016827" sldId="4440"/>
            <ac:cxnSpMk id="81" creationId="{446248F0-748E-BC4B-9F6F-8B4217D35623}"/>
          </ac:cxnSpMkLst>
        </pc:cxnChg>
        <pc:cxnChg chg="mod">
          <ac:chgData name="Roland Nicholson" userId="691a0c8dc5087281" providerId="LiveId" clId="{54F1B916-B6E5-4C3C-9452-2D58B8689338}" dt="2023-08-28T08:24:45.809" v="720" actId="1076"/>
          <ac:cxnSpMkLst>
            <pc:docMk/>
            <pc:sldMk cId="3181016827" sldId="4440"/>
            <ac:cxnSpMk id="83" creationId="{6879D401-68EA-1F4A-905A-9318A2B5124E}"/>
          </ac:cxnSpMkLst>
        </pc:cxnChg>
        <pc:cxnChg chg="mod">
          <ac:chgData name="Roland Nicholson" userId="691a0c8dc5087281" providerId="LiveId" clId="{54F1B916-B6E5-4C3C-9452-2D58B8689338}" dt="2023-08-28T08:24:15.691" v="717" actId="1076"/>
          <ac:cxnSpMkLst>
            <pc:docMk/>
            <pc:sldMk cId="3181016827" sldId="4440"/>
            <ac:cxnSpMk id="84" creationId="{F3B9EA6F-AF2F-A04D-8415-6E033A13B1C9}"/>
          </ac:cxnSpMkLst>
        </pc:cxnChg>
        <pc:cxnChg chg="del">
          <ac:chgData name="Roland Nicholson" userId="691a0c8dc5087281" providerId="LiveId" clId="{54F1B916-B6E5-4C3C-9452-2D58B8689338}" dt="2023-08-28T08:23:45.652" v="711" actId="478"/>
          <ac:cxnSpMkLst>
            <pc:docMk/>
            <pc:sldMk cId="3181016827" sldId="4440"/>
            <ac:cxnSpMk id="85" creationId="{E9C36766-2207-7E4A-BA77-5036ECA886A4}"/>
          </ac:cxnSpMkLst>
        </pc:cxnChg>
      </pc:sldChg>
      <pc:sldChg chg="addSp delSp modSp mod">
        <pc:chgData name="Roland Nicholson" userId="691a0c8dc5087281" providerId="LiveId" clId="{54F1B916-B6E5-4C3C-9452-2D58B8689338}" dt="2023-08-28T09:12:55.007" v="2656" actId="478"/>
        <pc:sldMkLst>
          <pc:docMk/>
          <pc:sldMk cId="1865885774" sldId="4441"/>
        </pc:sldMkLst>
        <pc:spChg chg="del mod">
          <ac:chgData name="Roland Nicholson" userId="691a0c8dc5087281" providerId="LiveId" clId="{54F1B916-B6E5-4C3C-9452-2D58B8689338}" dt="2023-08-28T08:45:19.236" v="1509" actId="478"/>
          <ac:spMkLst>
            <pc:docMk/>
            <pc:sldMk cId="1865885774" sldId="4441"/>
            <ac:spMk id="2" creationId="{F599556A-6D44-C7E9-FF2C-6669A7AD52D2}"/>
          </ac:spMkLst>
        </pc:spChg>
        <pc:spChg chg="mod">
          <ac:chgData name="Roland Nicholson" userId="691a0c8dc5087281" providerId="LiveId" clId="{54F1B916-B6E5-4C3C-9452-2D58B8689338}" dt="2023-08-28T08:45:07.940" v="1507" actId="20577"/>
          <ac:spMkLst>
            <pc:docMk/>
            <pc:sldMk cId="1865885774" sldId="4441"/>
            <ac:spMk id="7" creationId="{147D24BB-1CD5-0456-2FF9-02A1D75C2A62}"/>
          </ac:spMkLst>
        </pc:spChg>
        <pc:spChg chg="mod">
          <ac:chgData name="Roland Nicholson" userId="691a0c8dc5087281" providerId="LiveId" clId="{54F1B916-B6E5-4C3C-9452-2D58B8689338}" dt="2023-08-28T08:49:05.405" v="1687" actId="14100"/>
          <ac:spMkLst>
            <pc:docMk/>
            <pc:sldMk cId="1865885774" sldId="4441"/>
            <ac:spMk id="12" creationId="{E0AE716F-98FD-1AB0-1772-AC372674F023}"/>
          </ac:spMkLst>
        </pc:spChg>
        <pc:spChg chg="del">
          <ac:chgData name="Roland Nicholson" userId="691a0c8dc5087281" providerId="LiveId" clId="{54F1B916-B6E5-4C3C-9452-2D58B8689338}" dt="2023-08-28T09:12:48.226" v="2654" actId="478"/>
          <ac:spMkLst>
            <pc:docMk/>
            <pc:sldMk cId="1865885774" sldId="4441"/>
            <ac:spMk id="14" creationId="{CDB44AF1-48ED-64DE-5BE7-ABC89F1FF03C}"/>
          </ac:spMkLst>
        </pc:spChg>
        <pc:spChg chg="del mod">
          <ac:chgData name="Roland Nicholson" userId="691a0c8dc5087281" providerId="LiveId" clId="{54F1B916-B6E5-4C3C-9452-2D58B8689338}" dt="2023-08-28T09:12:55.007" v="2656" actId="478"/>
          <ac:spMkLst>
            <pc:docMk/>
            <pc:sldMk cId="1865885774" sldId="4441"/>
            <ac:spMk id="15" creationId="{8F44DDAD-A887-76B6-1075-8C01EDB2E060}"/>
          </ac:spMkLst>
        </pc:spChg>
        <pc:spChg chg="mod">
          <ac:chgData name="Roland Nicholson" userId="691a0c8dc5087281" providerId="LiveId" clId="{54F1B916-B6E5-4C3C-9452-2D58B8689338}" dt="2023-08-28T08:42:47.700" v="1426" actId="1076"/>
          <ac:spMkLst>
            <pc:docMk/>
            <pc:sldMk cId="1865885774" sldId="4441"/>
            <ac:spMk id="42" creationId="{98301D0B-210D-464E-84E6-1228D11A0F56}"/>
          </ac:spMkLst>
        </pc:spChg>
        <pc:spChg chg="del">
          <ac:chgData name="Roland Nicholson" userId="691a0c8dc5087281" providerId="LiveId" clId="{54F1B916-B6E5-4C3C-9452-2D58B8689338}" dt="2023-08-28T08:41:47.217" v="1414" actId="478"/>
          <ac:spMkLst>
            <pc:docMk/>
            <pc:sldMk cId="1865885774" sldId="4441"/>
            <ac:spMk id="43" creationId="{B2987DEE-3749-A349-A0A8-9BB19D68DE7C}"/>
          </ac:spMkLst>
        </pc:spChg>
        <pc:spChg chg="mod">
          <ac:chgData name="Roland Nicholson" userId="691a0c8dc5087281" providerId="LiveId" clId="{54F1B916-B6E5-4C3C-9452-2D58B8689338}" dt="2023-08-28T08:41:24.723" v="1412" actId="20577"/>
          <ac:spMkLst>
            <pc:docMk/>
            <pc:sldMk cId="1865885774" sldId="4441"/>
            <ac:spMk id="44" creationId="{EB85846B-B4DD-D346-BE0C-37F878C3F360}"/>
          </ac:spMkLst>
        </pc:spChg>
        <pc:spChg chg="del">
          <ac:chgData name="Roland Nicholson" userId="691a0c8dc5087281" providerId="LiveId" clId="{54F1B916-B6E5-4C3C-9452-2D58B8689338}" dt="2023-08-28T08:42:14.219" v="1420" actId="478"/>
          <ac:spMkLst>
            <pc:docMk/>
            <pc:sldMk cId="1865885774" sldId="4441"/>
            <ac:spMk id="46" creationId="{07D9ED1A-90F2-F84E-BE9B-A023B174496F}"/>
          </ac:spMkLst>
        </pc:spChg>
        <pc:spChg chg="mod">
          <ac:chgData name="Roland Nicholson" userId="691a0c8dc5087281" providerId="LiveId" clId="{54F1B916-B6E5-4C3C-9452-2D58B8689338}" dt="2023-08-28T08:42:31.727" v="1423" actId="1076"/>
          <ac:spMkLst>
            <pc:docMk/>
            <pc:sldMk cId="1865885774" sldId="4441"/>
            <ac:spMk id="47" creationId="{FFAC2CE9-440A-1C40-8389-BD90F6F41DB2}"/>
          </ac:spMkLst>
        </pc:spChg>
        <pc:spChg chg="del">
          <ac:chgData name="Roland Nicholson" userId="691a0c8dc5087281" providerId="LiveId" clId="{54F1B916-B6E5-4C3C-9452-2D58B8689338}" dt="2023-08-28T08:42:05.156" v="1417" actId="478"/>
          <ac:spMkLst>
            <pc:docMk/>
            <pc:sldMk cId="1865885774" sldId="4441"/>
            <ac:spMk id="48" creationId="{9A59203D-3D2D-B44B-9010-01C48A5906AE}"/>
          </ac:spMkLst>
        </pc:spChg>
        <pc:spChg chg="mod">
          <ac:chgData name="Roland Nicholson" userId="691a0c8dc5087281" providerId="LiveId" clId="{54F1B916-B6E5-4C3C-9452-2D58B8689338}" dt="2023-08-28T08:42:54.635" v="1428" actId="1076"/>
          <ac:spMkLst>
            <pc:docMk/>
            <pc:sldMk cId="1865885774" sldId="4441"/>
            <ac:spMk id="72" creationId="{6528E402-730D-7843-9AEA-7ABEE8FBDB54}"/>
          </ac:spMkLst>
        </pc:spChg>
        <pc:spChg chg="del">
          <ac:chgData name="Roland Nicholson" userId="691a0c8dc5087281" providerId="LiveId" clId="{54F1B916-B6E5-4C3C-9452-2D58B8689338}" dt="2023-08-28T08:41:49.870" v="1415" actId="478"/>
          <ac:spMkLst>
            <pc:docMk/>
            <pc:sldMk cId="1865885774" sldId="4441"/>
            <ac:spMk id="73" creationId="{2F92BE51-78A4-514D-9821-1DCF1C69A060}"/>
          </ac:spMkLst>
        </pc:spChg>
        <pc:spChg chg="del">
          <ac:chgData name="Roland Nicholson" userId="691a0c8dc5087281" providerId="LiveId" clId="{54F1B916-B6E5-4C3C-9452-2D58B8689338}" dt="2023-08-28T08:42:15.533" v="1421" actId="478"/>
          <ac:spMkLst>
            <pc:docMk/>
            <pc:sldMk cId="1865885774" sldId="4441"/>
            <ac:spMk id="74" creationId="{B2A29131-35AE-3A4A-91A0-CD263562E7CB}"/>
          </ac:spMkLst>
        </pc:spChg>
        <pc:spChg chg="mod">
          <ac:chgData name="Roland Nicholson" userId="691a0c8dc5087281" providerId="LiveId" clId="{54F1B916-B6E5-4C3C-9452-2D58B8689338}" dt="2023-08-28T08:42:36.615" v="1424" actId="1076"/>
          <ac:spMkLst>
            <pc:docMk/>
            <pc:sldMk cId="1865885774" sldId="4441"/>
            <ac:spMk id="75" creationId="{82284ADA-1B75-C34B-AE6F-D6EC96EA2346}"/>
          </ac:spMkLst>
        </pc:spChg>
        <pc:spChg chg="del">
          <ac:chgData name="Roland Nicholson" userId="691a0c8dc5087281" providerId="LiveId" clId="{54F1B916-B6E5-4C3C-9452-2D58B8689338}" dt="2023-08-28T08:42:06.877" v="1418" actId="478"/>
          <ac:spMkLst>
            <pc:docMk/>
            <pc:sldMk cId="1865885774" sldId="4441"/>
            <ac:spMk id="76" creationId="{B971D0B5-586A-5048-9997-154792953D7F}"/>
          </ac:spMkLst>
        </pc:spChg>
        <pc:spChg chg="del mod">
          <ac:chgData name="Roland Nicholson" userId="691a0c8dc5087281" providerId="LiveId" clId="{54F1B916-B6E5-4C3C-9452-2D58B8689338}" dt="2023-08-28T08:43:25.488" v="1436" actId="478"/>
          <ac:spMkLst>
            <pc:docMk/>
            <pc:sldMk cId="1865885774" sldId="4441"/>
            <ac:spMk id="102" creationId="{6EA12AA7-2B59-9644-9366-9DC62BB4063F}"/>
          </ac:spMkLst>
        </pc:spChg>
        <pc:spChg chg="mod">
          <ac:chgData name="Roland Nicholson" userId="691a0c8dc5087281" providerId="LiveId" clId="{54F1B916-B6E5-4C3C-9452-2D58B8689338}" dt="2023-08-28T08:47:15.816" v="1612" actId="6549"/>
          <ac:spMkLst>
            <pc:docMk/>
            <pc:sldMk cId="1865885774" sldId="4441"/>
            <ac:spMk id="114" creationId="{87D4DB59-5D35-484E-A151-65134016E16C}"/>
          </ac:spMkLst>
        </pc:spChg>
        <pc:spChg chg="del">
          <ac:chgData name="Roland Nicholson" userId="691a0c8dc5087281" providerId="LiveId" clId="{54F1B916-B6E5-4C3C-9452-2D58B8689338}" dt="2023-08-28T08:43:21.676" v="1434" actId="478"/>
          <ac:spMkLst>
            <pc:docMk/>
            <pc:sldMk cId="1865885774" sldId="4441"/>
            <ac:spMk id="137" creationId="{892F6E3D-1300-4343-B197-A5B95F5E252E}"/>
          </ac:spMkLst>
        </pc:spChg>
        <pc:spChg chg="mod">
          <ac:chgData name="Roland Nicholson" userId="691a0c8dc5087281" providerId="LiveId" clId="{54F1B916-B6E5-4C3C-9452-2D58B8689338}" dt="2023-08-28T08:50:15.972" v="1767" actId="14100"/>
          <ac:spMkLst>
            <pc:docMk/>
            <pc:sldMk cId="1865885774" sldId="4441"/>
            <ac:spMk id="140" creationId="{0D4A4925-B051-EA42-BD3A-336E44C55397}"/>
          </ac:spMkLst>
        </pc:spChg>
        <pc:spChg chg="mod">
          <ac:chgData name="Roland Nicholson" userId="691a0c8dc5087281" providerId="LiveId" clId="{54F1B916-B6E5-4C3C-9452-2D58B8689338}" dt="2023-08-28T08:46:29.018" v="1549" actId="6549"/>
          <ac:spMkLst>
            <pc:docMk/>
            <pc:sldMk cId="1865885774" sldId="4441"/>
            <ac:spMk id="141" creationId="{5BC9B640-6488-C94D-AB5E-A5C5BDD6B751}"/>
          </ac:spMkLst>
        </pc:spChg>
        <pc:spChg chg="del mod">
          <ac:chgData name="Roland Nicholson" userId="691a0c8dc5087281" providerId="LiveId" clId="{54F1B916-B6E5-4C3C-9452-2D58B8689338}" dt="2023-08-28T08:43:13.484" v="1431" actId="478"/>
          <ac:spMkLst>
            <pc:docMk/>
            <pc:sldMk cId="1865885774" sldId="4441"/>
            <ac:spMk id="142" creationId="{328F5CBF-97C6-4E44-8ED9-6F73F3CEB09E}"/>
          </ac:spMkLst>
        </pc:spChg>
        <pc:spChg chg="mod">
          <ac:chgData name="Roland Nicholson" userId="691a0c8dc5087281" providerId="LiveId" clId="{54F1B916-B6E5-4C3C-9452-2D58B8689338}" dt="2023-08-28T08:48:24.613" v="1647" actId="20577"/>
          <ac:spMkLst>
            <pc:docMk/>
            <pc:sldMk cId="1865885774" sldId="4441"/>
            <ac:spMk id="143" creationId="{B7CC98E9-3834-784E-A23C-82FF6B8E3E60}"/>
          </ac:spMkLst>
        </pc:spChg>
        <pc:spChg chg="del mod">
          <ac:chgData name="Roland Nicholson" userId="691a0c8dc5087281" providerId="LiveId" clId="{54F1B916-B6E5-4C3C-9452-2D58B8689338}" dt="2023-08-28T08:47:31.226" v="1615" actId="478"/>
          <ac:spMkLst>
            <pc:docMk/>
            <pc:sldMk cId="1865885774" sldId="4441"/>
            <ac:spMk id="144" creationId="{D21ED3B6-7F11-7D47-AD5F-3CEECEC1D408}"/>
          </ac:spMkLst>
        </pc:spChg>
        <pc:spChg chg="del mod">
          <ac:chgData name="Roland Nicholson" userId="691a0c8dc5087281" providerId="LiveId" clId="{54F1B916-B6E5-4C3C-9452-2D58B8689338}" dt="2023-08-28T08:43:16.926" v="1433" actId="478"/>
          <ac:spMkLst>
            <pc:docMk/>
            <pc:sldMk cId="1865885774" sldId="4441"/>
            <ac:spMk id="145" creationId="{06BB201C-3F68-504A-B6DF-474B4F006D35}"/>
          </ac:spMkLst>
        </pc:spChg>
        <pc:picChg chg="mod">
          <ac:chgData name="Roland Nicholson" userId="691a0c8dc5087281" providerId="LiveId" clId="{54F1B916-B6E5-4C3C-9452-2D58B8689338}" dt="2023-08-28T08:45:35.242" v="1513" actId="1076"/>
          <ac:picMkLst>
            <pc:docMk/>
            <pc:sldMk cId="1865885774" sldId="4441"/>
            <ac:picMk id="8" creationId="{EBF2A7EC-39CC-D9A4-A541-CCFD19987F30}"/>
          </ac:picMkLst>
        </pc:picChg>
        <pc:picChg chg="del">
          <ac:chgData name="Roland Nicholson" userId="691a0c8dc5087281" providerId="LiveId" clId="{54F1B916-B6E5-4C3C-9452-2D58B8689338}" dt="2023-08-28T07:12:44.604" v="41" actId="478"/>
          <ac:picMkLst>
            <pc:docMk/>
            <pc:sldMk cId="1865885774" sldId="4441"/>
            <ac:picMk id="9" creationId="{79B3D452-0D02-0D00-471C-DDB7BB51555F}"/>
          </ac:picMkLst>
        </pc:picChg>
        <pc:cxnChg chg="mod">
          <ac:chgData name="Roland Nicholson" userId="691a0c8dc5087281" providerId="LiveId" clId="{54F1B916-B6E5-4C3C-9452-2D58B8689338}" dt="2023-08-28T08:44:54.343" v="1505" actId="14100"/>
          <ac:cxnSpMkLst>
            <pc:docMk/>
            <pc:sldMk cId="1865885774" sldId="4441"/>
            <ac:cxnSpMk id="3" creationId="{FED8BD9C-1FFA-2442-AA0B-5B98A5FB5559}"/>
          </ac:cxnSpMkLst>
        </pc:cxnChg>
        <pc:cxnChg chg="del">
          <ac:chgData name="Roland Nicholson" userId="691a0c8dc5087281" providerId="LiveId" clId="{54F1B916-B6E5-4C3C-9452-2D58B8689338}" dt="2023-08-28T08:41:45.528" v="1413" actId="478"/>
          <ac:cxnSpMkLst>
            <pc:docMk/>
            <pc:sldMk cId="1865885774" sldId="4441"/>
            <ac:cxnSpMk id="79" creationId="{1BF9F9B8-3A48-F04C-9F80-2907ADB88699}"/>
          </ac:cxnSpMkLst>
        </pc:cxnChg>
        <pc:cxnChg chg="del">
          <ac:chgData name="Roland Nicholson" userId="691a0c8dc5087281" providerId="LiveId" clId="{54F1B916-B6E5-4C3C-9452-2D58B8689338}" dt="2023-08-28T08:42:12.569" v="1419" actId="478"/>
          <ac:cxnSpMkLst>
            <pc:docMk/>
            <pc:sldMk cId="1865885774" sldId="4441"/>
            <ac:cxnSpMk id="81" creationId="{446248F0-748E-BC4B-9F6F-8B4217D35623}"/>
          </ac:cxnSpMkLst>
        </pc:cxnChg>
        <pc:cxnChg chg="add del mod">
          <ac:chgData name="Roland Nicholson" userId="691a0c8dc5087281" providerId="LiveId" clId="{54F1B916-B6E5-4C3C-9452-2D58B8689338}" dt="2023-08-28T08:50:46.699" v="1775" actId="14100"/>
          <ac:cxnSpMkLst>
            <pc:docMk/>
            <pc:sldMk cId="1865885774" sldId="4441"/>
            <ac:cxnSpMk id="83" creationId="{6879D401-68EA-1F4A-905A-9318A2B5124E}"/>
          </ac:cxnSpMkLst>
        </pc:cxnChg>
        <pc:cxnChg chg="del">
          <ac:chgData name="Roland Nicholson" userId="691a0c8dc5087281" providerId="LiveId" clId="{54F1B916-B6E5-4C3C-9452-2D58B8689338}" dt="2023-08-28T08:42:03.233" v="1416" actId="478"/>
          <ac:cxnSpMkLst>
            <pc:docMk/>
            <pc:sldMk cId="1865885774" sldId="4441"/>
            <ac:cxnSpMk id="84" creationId="{F3B9EA6F-AF2F-A04D-8415-6E033A13B1C9}"/>
          </ac:cxnSpMkLst>
        </pc:cxnChg>
      </pc:sldChg>
      <pc:sldChg chg="delSp modSp mod">
        <pc:chgData name="Roland Nicholson" userId="691a0c8dc5087281" providerId="LiveId" clId="{54F1B916-B6E5-4C3C-9452-2D58B8689338}" dt="2023-08-29T04:54:46.565" v="2692" actId="6549"/>
        <pc:sldMkLst>
          <pc:docMk/>
          <pc:sldMk cId="3096386997" sldId="4442"/>
        </pc:sldMkLst>
        <pc:spChg chg="mod">
          <ac:chgData name="Roland Nicholson" userId="691a0c8dc5087281" providerId="LiveId" clId="{54F1B916-B6E5-4C3C-9452-2D58B8689338}" dt="2023-08-28T08:56:53.745" v="2207" actId="14100"/>
          <ac:spMkLst>
            <pc:docMk/>
            <pc:sldMk cId="3096386997" sldId="4442"/>
            <ac:spMk id="2" creationId="{F599556A-6D44-C7E9-FF2C-6669A7AD52D2}"/>
          </ac:spMkLst>
        </pc:spChg>
        <pc:spChg chg="del">
          <ac:chgData name="Roland Nicholson" userId="691a0c8dc5087281" providerId="LiveId" clId="{54F1B916-B6E5-4C3C-9452-2D58B8689338}" dt="2023-08-28T09:12:37.199" v="2652" actId="478"/>
          <ac:spMkLst>
            <pc:docMk/>
            <pc:sldMk cId="3096386997" sldId="4442"/>
            <ac:spMk id="4" creationId="{8BF6EFD0-CA63-D991-B17D-36DA7ACA76C5}"/>
          </ac:spMkLst>
        </pc:spChg>
        <pc:spChg chg="del">
          <ac:chgData name="Roland Nicholson" userId="691a0c8dc5087281" providerId="LiveId" clId="{54F1B916-B6E5-4C3C-9452-2D58B8689338}" dt="2023-08-28T09:12:41.395" v="2653" actId="478"/>
          <ac:spMkLst>
            <pc:docMk/>
            <pc:sldMk cId="3096386997" sldId="4442"/>
            <ac:spMk id="5" creationId="{0AFA8338-16C3-B6C7-C3D2-22EBCCEC52D0}"/>
          </ac:spMkLst>
        </pc:spChg>
        <pc:spChg chg="mod">
          <ac:chgData name="Roland Nicholson" userId="691a0c8dc5087281" providerId="LiveId" clId="{54F1B916-B6E5-4C3C-9452-2D58B8689338}" dt="2023-08-28T08:54:04.405" v="2060" actId="14100"/>
          <ac:spMkLst>
            <pc:docMk/>
            <pc:sldMk cId="3096386997" sldId="4442"/>
            <ac:spMk id="7" creationId="{147D24BB-1CD5-0456-2FF9-02A1D75C2A62}"/>
          </ac:spMkLst>
        </pc:spChg>
        <pc:spChg chg="mod">
          <ac:chgData name="Roland Nicholson" userId="691a0c8dc5087281" providerId="LiveId" clId="{54F1B916-B6E5-4C3C-9452-2D58B8689338}" dt="2023-08-28T09:00:59.396" v="2444" actId="6549"/>
          <ac:spMkLst>
            <pc:docMk/>
            <pc:sldMk cId="3096386997" sldId="4442"/>
            <ac:spMk id="12" creationId="{E0AE716F-98FD-1AB0-1772-AC372674F023}"/>
          </ac:spMkLst>
        </pc:spChg>
        <pc:spChg chg="mod">
          <ac:chgData name="Roland Nicholson" userId="691a0c8dc5087281" providerId="LiveId" clId="{54F1B916-B6E5-4C3C-9452-2D58B8689338}" dt="2023-08-29T04:54:46.565" v="2692" actId="6549"/>
          <ac:spMkLst>
            <pc:docMk/>
            <pc:sldMk cId="3096386997" sldId="4442"/>
            <ac:spMk id="44" creationId="{EB85846B-B4DD-D346-BE0C-37F878C3F360}"/>
          </ac:spMkLst>
        </pc:spChg>
        <pc:spChg chg="mod">
          <ac:chgData name="Roland Nicholson" userId="691a0c8dc5087281" providerId="LiveId" clId="{54F1B916-B6E5-4C3C-9452-2D58B8689338}" dt="2023-08-28T08:55:44.759" v="2146" actId="20577"/>
          <ac:spMkLst>
            <pc:docMk/>
            <pc:sldMk cId="3096386997" sldId="4442"/>
            <ac:spMk id="102" creationId="{6EA12AA7-2B59-9644-9366-9DC62BB4063F}"/>
          </ac:spMkLst>
        </pc:spChg>
        <pc:spChg chg="mod">
          <ac:chgData name="Roland Nicholson" userId="691a0c8dc5087281" providerId="LiveId" clId="{54F1B916-B6E5-4C3C-9452-2D58B8689338}" dt="2023-08-28T08:57:59.778" v="2256" actId="14100"/>
          <ac:spMkLst>
            <pc:docMk/>
            <pc:sldMk cId="3096386997" sldId="4442"/>
            <ac:spMk id="114" creationId="{87D4DB59-5D35-484E-A151-65134016E16C}"/>
          </ac:spMkLst>
        </pc:spChg>
        <pc:spChg chg="mod">
          <ac:chgData name="Roland Nicholson" userId="691a0c8dc5087281" providerId="LiveId" clId="{54F1B916-B6E5-4C3C-9452-2D58B8689338}" dt="2023-08-28T08:59:14.437" v="2339" actId="20577"/>
          <ac:spMkLst>
            <pc:docMk/>
            <pc:sldMk cId="3096386997" sldId="4442"/>
            <ac:spMk id="137" creationId="{892F6E3D-1300-4343-B197-A5B95F5E252E}"/>
          </ac:spMkLst>
        </pc:spChg>
        <pc:spChg chg="mod">
          <ac:chgData name="Roland Nicholson" userId="691a0c8dc5087281" providerId="LiveId" clId="{54F1B916-B6E5-4C3C-9452-2D58B8689338}" dt="2023-08-28T09:00:21.141" v="2395" actId="6549"/>
          <ac:spMkLst>
            <pc:docMk/>
            <pc:sldMk cId="3096386997" sldId="4442"/>
            <ac:spMk id="140" creationId="{0D4A4925-B051-EA42-BD3A-336E44C55397}"/>
          </ac:spMkLst>
        </pc:spChg>
        <pc:spChg chg="mod">
          <ac:chgData name="Roland Nicholson" userId="691a0c8dc5087281" providerId="LiveId" clId="{54F1B916-B6E5-4C3C-9452-2D58B8689338}" dt="2023-08-28T08:52:28.101" v="1898" actId="20577"/>
          <ac:spMkLst>
            <pc:docMk/>
            <pc:sldMk cId="3096386997" sldId="4442"/>
            <ac:spMk id="141" creationId="{5BC9B640-6488-C94D-AB5E-A5C5BDD6B751}"/>
          </ac:spMkLst>
        </pc:spChg>
        <pc:spChg chg="mod">
          <ac:chgData name="Roland Nicholson" userId="691a0c8dc5087281" providerId="LiveId" clId="{54F1B916-B6E5-4C3C-9452-2D58B8689338}" dt="2023-08-28T08:54:40.648" v="2074" actId="6549"/>
          <ac:spMkLst>
            <pc:docMk/>
            <pc:sldMk cId="3096386997" sldId="4442"/>
            <ac:spMk id="142" creationId="{328F5CBF-97C6-4E44-8ED9-6F73F3CEB09E}"/>
          </ac:spMkLst>
        </pc:spChg>
        <pc:spChg chg="mod">
          <ac:chgData name="Roland Nicholson" userId="691a0c8dc5087281" providerId="LiveId" clId="{54F1B916-B6E5-4C3C-9452-2D58B8689338}" dt="2023-08-28T08:57:06.174" v="2208" actId="14100"/>
          <ac:spMkLst>
            <pc:docMk/>
            <pc:sldMk cId="3096386997" sldId="4442"/>
            <ac:spMk id="143" creationId="{B7CC98E9-3834-784E-A23C-82FF6B8E3E60}"/>
          </ac:spMkLst>
        </pc:spChg>
        <pc:spChg chg="mod">
          <ac:chgData name="Roland Nicholson" userId="691a0c8dc5087281" providerId="LiveId" clId="{54F1B916-B6E5-4C3C-9452-2D58B8689338}" dt="2023-08-28T08:58:24.331" v="2287" actId="20577"/>
          <ac:spMkLst>
            <pc:docMk/>
            <pc:sldMk cId="3096386997" sldId="4442"/>
            <ac:spMk id="144" creationId="{D21ED3B6-7F11-7D47-AD5F-3CEECEC1D408}"/>
          </ac:spMkLst>
        </pc:spChg>
        <pc:spChg chg="mod">
          <ac:chgData name="Roland Nicholson" userId="691a0c8dc5087281" providerId="LiveId" clId="{54F1B916-B6E5-4C3C-9452-2D58B8689338}" dt="2023-08-28T08:59:43.820" v="2362" actId="20577"/>
          <ac:spMkLst>
            <pc:docMk/>
            <pc:sldMk cId="3096386997" sldId="4442"/>
            <ac:spMk id="145" creationId="{06BB201C-3F68-504A-B6DF-474B4F006D35}"/>
          </ac:spMkLst>
        </pc:spChg>
        <pc:picChg chg="mod">
          <ac:chgData name="Roland Nicholson" userId="691a0c8dc5087281" providerId="LiveId" clId="{54F1B916-B6E5-4C3C-9452-2D58B8689338}" dt="2023-08-28T07:15:05.328" v="118" actId="1076"/>
          <ac:picMkLst>
            <pc:docMk/>
            <pc:sldMk cId="3096386997" sldId="4442"/>
            <ac:picMk id="8" creationId="{EBF2A7EC-39CC-D9A4-A541-CCFD19987F30}"/>
          </ac:picMkLst>
        </pc:picChg>
        <pc:picChg chg="del">
          <ac:chgData name="Roland Nicholson" userId="691a0c8dc5087281" providerId="LiveId" clId="{54F1B916-B6E5-4C3C-9452-2D58B8689338}" dt="2023-08-28T07:12:52.853" v="42" actId="478"/>
          <ac:picMkLst>
            <pc:docMk/>
            <pc:sldMk cId="3096386997" sldId="4442"/>
            <ac:picMk id="9" creationId="{79B3D452-0D02-0D00-471C-DDB7BB51555F}"/>
          </ac:picMkLst>
        </pc:picChg>
        <pc:cxnChg chg="mod">
          <ac:chgData name="Roland Nicholson" userId="691a0c8dc5087281" providerId="LiveId" clId="{54F1B916-B6E5-4C3C-9452-2D58B8689338}" dt="2023-08-29T04:54:12.990" v="2689" actId="14100"/>
          <ac:cxnSpMkLst>
            <pc:docMk/>
            <pc:sldMk cId="3096386997" sldId="4442"/>
            <ac:cxnSpMk id="83" creationId="{6879D401-68EA-1F4A-905A-9318A2B5124E}"/>
          </ac:cxnSpMkLst>
        </pc:cxnChg>
        <pc:cxnChg chg="mod">
          <ac:chgData name="Roland Nicholson" userId="691a0c8dc5087281" providerId="LiveId" clId="{54F1B916-B6E5-4C3C-9452-2D58B8689338}" dt="2023-08-29T04:54:28.742" v="2691" actId="14100"/>
          <ac:cxnSpMkLst>
            <pc:docMk/>
            <pc:sldMk cId="3096386997" sldId="4442"/>
            <ac:cxnSpMk id="84" creationId="{F3B9EA6F-AF2F-A04D-8415-6E033A13B1C9}"/>
          </ac:cxnSpMkLst>
        </pc:cxnChg>
      </pc:sldChg>
      <pc:sldChg chg="delSp modSp del mod">
        <pc:chgData name="Roland Nicholson" userId="691a0c8dc5087281" providerId="LiveId" clId="{54F1B916-B6E5-4C3C-9452-2D58B8689338}" dt="2023-08-28T09:01:11.980" v="2445" actId="47"/>
        <pc:sldMkLst>
          <pc:docMk/>
          <pc:sldMk cId="1724765267" sldId="4443"/>
        </pc:sldMkLst>
        <pc:picChg chg="mod">
          <ac:chgData name="Roland Nicholson" userId="691a0c8dc5087281" providerId="LiveId" clId="{54F1B916-B6E5-4C3C-9452-2D58B8689338}" dt="2023-08-28T07:14:53.741" v="116" actId="1076"/>
          <ac:picMkLst>
            <pc:docMk/>
            <pc:sldMk cId="1724765267" sldId="4443"/>
            <ac:picMk id="8" creationId="{EBF2A7EC-39CC-D9A4-A541-CCFD19987F30}"/>
          </ac:picMkLst>
        </pc:picChg>
        <pc:picChg chg="del">
          <ac:chgData name="Roland Nicholson" userId="691a0c8dc5087281" providerId="LiveId" clId="{54F1B916-B6E5-4C3C-9452-2D58B8689338}" dt="2023-08-28T07:12:59.309" v="43" actId="478"/>
          <ac:picMkLst>
            <pc:docMk/>
            <pc:sldMk cId="1724765267" sldId="4443"/>
            <ac:picMk id="9" creationId="{79B3D452-0D02-0D00-471C-DDB7BB51555F}"/>
          </ac:picMkLst>
        </pc:picChg>
      </pc:sldChg>
      <pc:sldChg chg="delSp modSp del mod">
        <pc:chgData name="Roland Nicholson" userId="691a0c8dc5087281" providerId="LiveId" clId="{54F1B916-B6E5-4C3C-9452-2D58B8689338}" dt="2023-08-28T09:01:17.707" v="2446" actId="47"/>
        <pc:sldMkLst>
          <pc:docMk/>
          <pc:sldMk cId="3264157830" sldId="4444"/>
        </pc:sldMkLst>
        <pc:picChg chg="mod">
          <ac:chgData name="Roland Nicholson" userId="691a0c8dc5087281" providerId="LiveId" clId="{54F1B916-B6E5-4C3C-9452-2D58B8689338}" dt="2023-08-28T07:14:36.379" v="114" actId="1076"/>
          <ac:picMkLst>
            <pc:docMk/>
            <pc:sldMk cId="3264157830" sldId="4444"/>
            <ac:picMk id="8" creationId="{EBF2A7EC-39CC-D9A4-A541-CCFD19987F30}"/>
          </ac:picMkLst>
        </pc:picChg>
        <pc:picChg chg="del">
          <ac:chgData name="Roland Nicholson" userId="691a0c8dc5087281" providerId="LiveId" clId="{54F1B916-B6E5-4C3C-9452-2D58B8689338}" dt="2023-08-28T07:13:08.392" v="45" actId="478"/>
          <ac:picMkLst>
            <pc:docMk/>
            <pc:sldMk cId="3264157830" sldId="4444"/>
            <ac:picMk id="9" creationId="{79B3D452-0D02-0D00-471C-DDB7BB51555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A6BE7-FFF8-4682-ACDE-A244D93EAA1F}" type="datetimeFigureOut">
              <a:rPr lang="en-AU" smtClean="0"/>
              <a:t>29/08/2023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13"/>
            <a:ext cx="5486400" cy="39163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E79E1-DC82-43E7-84C2-77836A27F8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8379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20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42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889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38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0AFEE-B310-4012-8DBD-EEAFF132518B}" type="datetime1">
              <a:rPr lang="en-AU" smtClean="0"/>
              <a:t>29/08/2023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7E9FD-89FE-4812-A1FF-915E42A59B09}" type="datetime1">
              <a:rPr lang="en-AU" smtClean="0"/>
              <a:t>29/08/2023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3413-2AE2-4530-8863-96430AE06606}" type="datetime1">
              <a:rPr lang="en-AU" smtClean="0"/>
              <a:t>29/08/2023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0BA0-5A3E-4486-9067-616C97ED3FB2}" type="datetime1">
              <a:rPr lang="en-AU" smtClean="0"/>
              <a:t>29/08/2023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306C-77A2-486B-B331-718AB4E0431D}" type="datetime1">
              <a:rPr lang="en-AU" smtClean="0"/>
              <a:t>29/08/2023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2C029-857A-4F77-BB3F-43EBD904BB8C}" type="datetime1">
              <a:rPr lang="en-AU" smtClean="0"/>
              <a:t>29/08/2023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0DFE-1D2C-4DC3-8330-8108009254A8}" type="datetime1">
              <a:rPr lang="en-AU" smtClean="0"/>
              <a:t>29/08/2023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1ACF0-03A0-4966-9558-442CA5F6461B}" type="datetime1">
              <a:rPr lang="en-AU" smtClean="0"/>
              <a:t>29/08/2023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F8F85-D5CD-4C03-8860-BCF198982AEA}" type="datetime1">
              <a:rPr lang="en-AU" smtClean="0"/>
              <a:t>29/08/2023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446D1-010C-41DB-9B78-B0B58562FF3E}" type="datetime1">
              <a:rPr lang="en-AU" smtClean="0"/>
              <a:t>29/08/2023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21D1-B193-4923-8543-37E400AAEDF0}" type="datetime1">
              <a:rPr lang="en-AU" smtClean="0"/>
              <a:t>29/08/2023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6B41E-CE6C-435E-978D-F0610D75E28F}" type="datetime1">
              <a:rPr lang="en-AU" smtClean="0"/>
              <a:t>29/08/2023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595432" flipH="1">
            <a:off x="-1594215" y="-1804422"/>
            <a:ext cx="3597039" cy="359703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8204567" flipH="1">
            <a:off x="16222783" y="8635986"/>
            <a:ext cx="3597039" cy="3597039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845889" y="442197"/>
            <a:ext cx="16596221" cy="8893529"/>
            <a:chOff x="0" y="0"/>
            <a:chExt cx="4371021" cy="2231205"/>
          </a:xfrm>
          <a:solidFill>
            <a:schemeClr val="bg2">
              <a:lumMod val="75000"/>
            </a:schemeClr>
          </a:solidFill>
        </p:grpSpPr>
        <p:sp>
          <p:nvSpPr>
            <p:cNvPr id="14" name="Freeform 14"/>
            <p:cNvSpPr/>
            <p:nvPr/>
          </p:nvSpPr>
          <p:spPr>
            <a:xfrm>
              <a:off x="0" y="0"/>
              <a:ext cx="4371021" cy="2231205"/>
            </a:xfrm>
            <a:custGeom>
              <a:avLst/>
              <a:gdLst/>
              <a:ahLst/>
              <a:cxnLst/>
              <a:rect l="l" t="t" r="r" b="b"/>
              <a:pathLst>
                <a:path w="4371021" h="2231205">
                  <a:moveTo>
                    <a:pt x="0" y="0"/>
                  </a:moveTo>
                  <a:lnTo>
                    <a:pt x="4371021" y="0"/>
                  </a:lnTo>
                  <a:lnTo>
                    <a:pt x="4371021" y="2231205"/>
                  </a:lnTo>
                  <a:lnTo>
                    <a:pt x="0" y="2231205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AU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37"/>
                </a:lnSpc>
              </a:pPr>
              <a:endParaRPr/>
            </a:p>
          </p:txBody>
        </p:sp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43001" y="1855007"/>
            <a:ext cx="9738570" cy="606791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2813497" y="1855007"/>
            <a:ext cx="2665491" cy="2705877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143000" y="8027355"/>
            <a:ext cx="9738570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11"/>
              </a:lnSpc>
            </a:pPr>
            <a:r>
              <a:rPr lang="en-US" sz="6418" dirty="0">
                <a:solidFill>
                  <a:srgbClr val="051D40"/>
                </a:solidFill>
                <a:latin typeface="Lato Bold Bold"/>
              </a:rPr>
              <a:t>Timeline 1939 to 1946 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1178681" y="6969798"/>
            <a:ext cx="6042519" cy="888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3600" b="1" dirty="0">
                <a:solidFill>
                  <a:srgbClr val="051D40"/>
                </a:solidFill>
                <a:latin typeface="Alex Brush"/>
              </a:rPr>
              <a:t>24th Australian Infantry Battalion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351322-E06D-2C3C-38FE-6A197B65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329041" y="1405608"/>
            <a:ext cx="7319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ea typeface="Lato Heavy" charset="0"/>
                <a:cs typeface="Arial" panose="020B0604020202020204" pitchFamily="34" charset="0"/>
              </a:rPr>
              <a:t>Australia 1939-1942</a:t>
            </a:r>
          </a:p>
        </p:txBody>
      </p:sp>
      <p:sp>
        <p:nvSpPr>
          <p:cNvPr id="41" name="Line 2">
            <a:extLst>
              <a:ext uri="{FF2B5EF4-FFF2-40B4-BE49-F238E27FC236}">
                <a16:creationId xmlns:a16="http://schemas.microsoft.com/office/drawing/2014/main" id="{9FEF8A2F-7DE4-B247-9C32-6B4AA9E48F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3938" y="8417052"/>
            <a:ext cx="15957776" cy="15748"/>
          </a:xfrm>
          <a:prstGeom prst="line">
            <a:avLst/>
          </a:prstGeom>
          <a:noFill/>
          <a:ln w="50800" cap="flat" cmpd="sng">
            <a:solidFill>
              <a:schemeClr val="bg1">
                <a:lumMod val="8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algn="ctr" eaLnBrk="1">
              <a:defRPr/>
            </a:pPr>
            <a:endParaRPr lang="x-none" altLang="x-none" sz="2400"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3" name="Oval 4">
            <a:extLst>
              <a:ext uri="{FF2B5EF4-FFF2-40B4-BE49-F238E27FC236}">
                <a16:creationId xmlns:a16="http://schemas.microsoft.com/office/drawing/2014/main" id="{B2987DEE-3749-A349-A0A8-9BB19D68DE7C}"/>
              </a:ext>
            </a:extLst>
          </p:cNvPr>
          <p:cNvSpPr>
            <a:spLocks/>
          </p:cNvSpPr>
          <p:nvPr/>
        </p:nvSpPr>
        <p:spPr bwMode="auto">
          <a:xfrm>
            <a:off x="2860477" y="8166172"/>
            <a:ext cx="527446" cy="5286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6" name="Oval 5">
            <a:extLst>
              <a:ext uri="{FF2B5EF4-FFF2-40B4-BE49-F238E27FC236}">
                <a16:creationId xmlns:a16="http://schemas.microsoft.com/office/drawing/2014/main" id="{07D9ED1A-90F2-F84E-BE9B-A023B174496F}"/>
              </a:ext>
            </a:extLst>
          </p:cNvPr>
          <p:cNvSpPr>
            <a:spLocks/>
          </p:cNvSpPr>
          <p:nvPr/>
        </p:nvSpPr>
        <p:spPr bwMode="auto">
          <a:xfrm>
            <a:off x="6822876" y="8166247"/>
            <a:ext cx="527447" cy="52863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8" name="Oval 7">
            <a:extLst>
              <a:ext uri="{FF2B5EF4-FFF2-40B4-BE49-F238E27FC236}">
                <a16:creationId xmlns:a16="http://schemas.microsoft.com/office/drawing/2014/main" id="{9A59203D-3D2D-B44B-9010-01C48A5906AE}"/>
              </a:ext>
            </a:extLst>
          </p:cNvPr>
          <p:cNvSpPr>
            <a:spLocks/>
          </p:cNvSpPr>
          <p:nvPr/>
        </p:nvSpPr>
        <p:spPr bwMode="auto">
          <a:xfrm>
            <a:off x="10785276" y="8152733"/>
            <a:ext cx="527447" cy="528638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9" name="Oval 8">
            <a:extLst>
              <a:ext uri="{FF2B5EF4-FFF2-40B4-BE49-F238E27FC236}">
                <a16:creationId xmlns:a16="http://schemas.microsoft.com/office/drawing/2014/main" id="{4C6507B5-D757-D941-A720-EC1DD3E24117}"/>
              </a:ext>
            </a:extLst>
          </p:cNvPr>
          <p:cNvSpPr>
            <a:spLocks/>
          </p:cNvSpPr>
          <p:nvPr/>
        </p:nvSpPr>
        <p:spPr bwMode="auto">
          <a:xfrm>
            <a:off x="14585751" y="8152733"/>
            <a:ext cx="527447" cy="52863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3" name="Oval 32">
            <a:extLst>
              <a:ext uri="{FF2B5EF4-FFF2-40B4-BE49-F238E27FC236}">
                <a16:creationId xmlns:a16="http://schemas.microsoft.com/office/drawing/2014/main" id="{2F92BE51-78A4-514D-9821-1DCF1C69A060}"/>
              </a:ext>
            </a:extLst>
          </p:cNvPr>
          <p:cNvSpPr>
            <a:spLocks/>
          </p:cNvSpPr>
          <p:nvPr/>
        </p:nvSpPr>
        <p:spPr bwMode="auto">
          <a:xfrm>
            <a:off x="3057525" y="8363815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4" name="Oval 33">
            <a:extLst>
              <a:ext uri="{FF2B5EF4-FFF2-40B4-BE49-F238E27FC236}">
                <a16:creationId xmlns:a16="http://schemas.microsoft.com/office/drawing/2014/main" id="{B2A29131-35AE-3A4A-91A0-CD263562E7CB}"/>
              </a:ext>
            </a:extLst>
          </p:cNvPr>
          <p:cNvSpPr>
            <a:spLocks/>
          </p:cNvSpPr>
          <p:nvPr/>
        </p:nvSpPr>
        <p:spPr bwMode="auto">
          <a:xfrm>
            <a:off x="7029449" y="8379760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6" name="Oval 35">
            <a:extLst>
              <a:ext uri="{FF2B5EF4-FFF2-40B4-BE49-F238E27FC236}">
                <a16:creationId xmlns:a16="http://schemas.microsoft.com/office/drawing/2014/main" id="{B971D0B5-586A-5048-9997-154792953D7F}"/>
              </a:ext>
            </a:extLst>
          </p:cNvPr>
          <p:cNvSpPr>
            <a:spLocks/>
          </p:cNvSpPr>
          <p:nvPr/>
        </p:nvSpPr>
        <p:spPr bwMode="auto">
          <a:xfrm>
            <a:off x="11001307" y="8350377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7" name="Oval 36">
            <a:extLst>
              <a:ext uri="{FF2B5EF4-FFF2-40B4-BE49-F238E27FC236}">
                <a16:creationId xmlns:a16="http://schemas.microsoft.com/office/drawing/2014/main" id="{756B2CE5-39DA-E546-93B1-DE565873B683}"/>
              </a:ext>
            </a:extLst>
          </p:cNvPr>
          <p:cNvSpPr>
            <a:spLocks/>
          </p:cNvSpPr>
          <p:nvPr/>
        </p:nvSpPr>
        <p:spPr bwMode="auto">
          <a:xfrm>
            <a:off x="14782799" y="8320994"/>
            <a:ext cx="133350" cy="192116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BF9F9B8-3A48-F04C-9F80-2907ADB88699}"/>
              </a:ext>
            </a:extLst>
          </p:cNvPr>
          <p:cNvCxnSpPr>
            <a:cxnSpLocks/>
          </p:cNvCxnSpPr>
          <p:nvPr/>
        </p:nvCxnSpPr>
        <p:spPr>
          <a:xfrm flipV="1">
            <a:off x="3124200" y="5397637"/>
            <a:ext cx="0" cy="2578608"/>
          </a:xfrm>
          <a:prstGeom prst="straightConnector1">
            <a:avLst/>
          </a:prstGeom>
          <a:ln w="889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46248F0-748E-BC4B-9F6F-8B4217D35623}"/>
              </a:ext>
            </a:extLst>
          </p:cNvPr>
          <p:cNvCxnSpPr>
            <a:cxnSpLocks/>
          </p:cNvCxnSpPr>
          <p:nvPr/>
        </p:nvCxnSpPr>
        <p:spPr>
          <a:xfrm flipV="1">
            <a:off x="7086600" y="5143500"/>
            <a:ext cx="0" cy="2852928"/>
          </a:xfrm>
          <a:prstGeom prst="straightConnector1">
            <a:avLst/>
          </a:prstGeom>
          <a:ln w="889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3B9EA6F-AF2F-A04D-8415-6E033A13B1C9}"/>
              </a:ext>
            </a:extLst>
          </p:cNvPr>
          <p:cNvCxnSpPr>
            <a:cxnSpLocks/>
          </p:cNvCxnSpPr>
          <p:nvPr/>
        </p:nvCxnSpPr>
        <p:spPr>
          <a:xfrm flipV="1">
            <a:off x="10937676" y="5143500"/>
            <a:ext cx="0" cy="2578608"/>
          </a:xfrm>
          <a:prstGeom prst="straightConnector1">
            <a:avLst/>
          </a:prstGeom>
          <a:ln w="889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9C36766-2207-7E4A-BA77-5036ECA886A4}"/>
              </a:ext>
            </a:extLst>
          </p:cNvPr>
          <p:cNvCxnSpPr>
            <a:cxnSpLocks/>
          </p:cNvCxnSpPr>
          <p:nvPr/>
        </p:nvCxnSpPr>
        <p:spPr>
          <a:xfrm flipV="1">
            <a:off x="14823279" y="5356098"/>
            <a:ext cx="0" cy="2578608"/>
          </a:xfrm>
          <a:prstGeom prst="straightConnector1">
            <a:avLst/>
          </a:prstGeom>
          <a:ln w="8890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56">
            <a:extLst>
              <a:ext uri="{FF2B5EF4-FFF2-40B4-BE49-F238E27FC236}">
                <a16:creationId xmlns:a16="http://schemas.microsoft.com/office/drawing/2014/main" id="{238DA4C5-171F-2E4E-990A-13B753783B06}"/>
              </a:ext>
            </a:extLst>
          </p:cNvPr>
          <p:cNvSpPr/>
          <p:nvPr/>
        </p:nvSpPr>
        <p:spPr>
          <a:xfrm>
            <a:off x="6211101" y="2857501"/>
            <a:ext cx="26918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892F6E3D-1300-4343-B197-A5B95F5E252E}"/>
              </a:ext>
            </a:extLst>
          </p:cNvPr>
          <p:cNvSpPr/>
          <p:nvPr/>
        </p:nvSpPr>
        <p:spPr>
          <a:xfrm>
            <a:off x="9296399" y="3559125"/>
            <a:ext cx="33518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24</a:t>
            </a:r>
            <a:r>
              <a:rPr lang="en-US" sz="2000" b="1" baseline="30000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th</a:t>
            </a:r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/39</a:t>
            </a:r>
            <a:r>
              <a:rPr lang="en-US" sz="2000" b="1" baseline="30000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th</a:t>
            </a:r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 Bn split reverting to two separate B’ns</a:t>
            </a:r>
          </a:p>
        </p:txBody>
      </p:sp>
      <p:sp>
        <p:nvSpPr>
          <p:cNvPr id="140" name="Rectangle 56">
            <a:extLst>
              <a:ext uri="{FF2B5EF4-FFF2-40B4-BE49-F238E27FC236}">
                <a16:creationId xmlns:a16="http://schemas.microsoft.com/office/drawing/2014/main" id="{0D4A4925-B051-EA42-BD3A-336E44C55397}"/>
              </a:ext>
            </a:extLst>
          </p:cNvPr>
          <p:cNvSpPr/>
          <p:nvPr/>
        </p:nvSpPr>
        <p:spPr>
          <a:xfrm>
            <a:off x="13486409" y="3559125"/>
            <a:ext cx="28203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24</a:t>
            </a:r>
            <a:r>
              <a:rPr lang="en-US" sz="2000" b="1" baseline="30000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th</a:t>
            </a:r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 Bn trained in Nth Qld as part of 15 Brigade</a:t>
            </a:r>
          </a:p>
        </p:txBody>
      </p:sp>
      <p:sp>
        <p:nvSpPr>
          <p:cNvPr id="142" name="CuadroTexto 395">
            <a:extLst>
              <a:ext uri="{FF2B5EF4-FFF2-40B4-BE49-F238E27FC236}">
                <a16:creationId xmlns:a16="http://schemas.microsoft.com/office/drawing/2014/main" id="{328F5CBF-97C6-4E44-8ED9-6F73F3CEB09E}"/>
              </a:ext>
            </a:extLst>
          </p:cNvPr>
          <p:cNvSpPr txBox="1"/>
          <p:nvPr/>
        </p:nvSpPr>
        <p:spPr>
          <a:xfrm>
            <a:off x="2172735" y="8832551"/>
            <a:ext cx="1808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 June 1939</a:t>
            </a:r>
            <a:endParaRPr lang="en-US" sz="3300" b="1" dirty="0">
              <a:latin typeface="Poppins Medium" pitchFamily="2" charset="77"/>
              <a:ea typeface="Lato Semibold" panose="020F0502020204030203" pitchFamily="34" charset="0"/>
              <a:cs typeface="Poppins Medium" pitchFamily="2" charset="77"/>
            </a:endParaRPr>
          </a:p>
        </p:txBody>
      </p:sp>
      <p:sp>
        <p:nvSpPr>
          <p:cNvPr id="145" name="CuadroTexto 395">
            <a:extLst>
              <a:ext uri="{FF2B5EF4-FFF2-40B4-BE49-F238E27FC236}">
                <a16:creationId xmlns:a16="http://schemas.microsoft.com/office/drawing/2014/main" id="{06BB201C-3F68-504A-B6DF-474B4F006D35}"/>
              </a:ext>
            </a:extLst>
          </p:cNvPr>
          <p:cNvSpPr txBox="1"/>
          <p:nvPr/>
        </p:nvSpPr>
        <p:spPr>
          <a:xfrm>
            <a:off x="10439400" y="8879014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February 1941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9556A-6D44-C7E9-FF2C-6669A7AD52D2}"/>
              </a:ext>
            </a:extLst>
          </p:cNvPr>
          <p:cNvSpPr txBox="1"/>
          <p:nvPr/>
        </p:nvSpPr>
        <p:spPr>
          <a:xfrm>
            <a:off x="5943604" y="3379182"/>
            <a:ext cx="2514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Training Camps Trawool &amp; then Nagambie Rd North of Seymour</a:t>
            </a:r>
            <a:endParaRPr lang="en-A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8">
            <a:extLst>
              <a:ext uri="{FF2B5EF4-FFF2-40B4-BE49-F238E27FC236}">
                <a16:creationId xmlns:a16="http://schemas.microsoft.com/office/drawing/2014/main" id="{EBF2A7EC-39CC-D9A4-A541-CCFD19987F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98598" y="-37811"/>
            <a:ext cx="931798" cy="945916"/>
          </a:xfrm>
          <a:prstGeom prst="rect">
            <a:avLst/>
          </a:prstGeom>
        </p:spPr>
      </p:pic>
      <p:sp>
        <p:nvSpPr>
          <p:cNvPr id="5" name="CuadroTexto 395">
            <a:extLst>
              <a:ext uri="{FF2B5EF4-FFF2-40B4-BE49-F238E27FC236}">
                <a16:creationId xmlns:a16="http://schemas.microsoft.com/office/drawing/2014/main" id="{37C304F5-058F-537D-32D2-F2180C69765D}"/>
              </a:ext>
            </a:extLst>
          </p:cNvPr>
          <p:cNvSpPr txBox="1"/>
          <p:nvPr/>
        </p:nvSpPr>
        <p:spPr>
          <a:xfrm flipH="1">
            <a:off x="13486408" y="8998927"/>
            <a:ext cx="2972791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May 1942</a:t>
            </a:r>
          </a:p>
          <a:p>
            <a:pPr algn="ctr"/>
            <a:endParaRPr lang="en-US" sz="3300" dirty="0">
              <a:solidFill>
                <a:schemeClr val="accent5"/>
              </a:solidFill>
              <a:latin typeface="Poppins Medium" pitchFamily="2" charset="77"/>
              <a:ea typeface="Lato Semibold" panose="020F0502020204030203" pitchFamily="34" charset="0"/>
              <a:cs typeface="Poppins Medium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A1DF7-366D-9973-DD82-A4FD6AAD7A9A}"/>
              </a:ext>
            </a:extLst>
          </p:cNvPr>
          <p:cNvSpPr txBox="1"/>
          <p:nvPr/>
        </p:nvSpPr>
        <p:spPr>
          <a:xfrm>
            <a:off x="2172734" y="3390900"/>
            <a:ext cx="19811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r>
              <a:rPr lang="en-US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Bn &amp; 39</a:t>
            </a:r>
            <a:r>
              <a:rPr lang="en-US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Bn Merged forming 24</a:t>
            </a:r>
            <a:r>
              <a:rPr lang="en-US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/39</a:t>
            </a:r>
            <a:r>
              <a:rPr lang="en-US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Inf Bn 10 Brigade Div</a:t>
            </a:r>
            <a:endParaRPr lang="en-A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395">
            <a:extLst>
              <a:ext uri="{FF2B5EF4-FFF2-40B4-BE49-F238E27FC236}">
                <a16:creationId xmlns:a16="http://schemas.microsoft.com/office/drawing/2014/main" id="{CD652BE1-CCCB-F0E6-B6B3-2F8592F69C48}"/>
              </a:ext>
            </a:extLst>
          </p:cNvPr>
          <p:cNvSpPr txBox="1"/>
          <p:nvPr/>
        </p:nvSpPr>
        <p:spPr>
          <a:xfrm>
            <a:off x="5896570" y="8801068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  1940 to 1941</a:t>
            </a:r>
            <a:endParaRPr lang="en-US" sz="3300" b="1" dirty="0">
              <a:latin typeface="Poppins Medium" pitchFamily="2" charset="77"/>
              <a:ea typeface="Lato Semibold" panose="020F0502020204030203" pitchFamily="34" charset="0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3063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5410200" y="1059031"/>
            <a:ext cx="7319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ea typeface="Lato Heavy" charset="0"/>
                <a:cs typeface="Arial" panose="020B0604020202020204" pitchFamily="34" charset="0"/>
              </a:rPr>
              <a:t>Australia &amp; New Guinea 1943 </a:t>
            </a:r>
          </a:p>
        </p:txBody>
      </p:sp>
      <p:sp>
        <p:nvSpPr>
          <p:cNvPr id="41" name="Line 2">
            <a:extLst>
              <a:ext uri="{FF2B5EF4-FFF2-40B4-BE49-F238E27FC236}">
                <a16:creationId xmlns:a16="http://schemas.microsoft.com/office/drawing/2014/main" id="{9FEF8A2F-7DE4-B247-9C32-6B4AA9E48F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3938" y="8417052"/>
            <a:ext cx="15929372" cy="0"/>
          </a:xfrm>
          <a:prstGeom prst="line">
            <a:avLst/>
          </a:prstGeom>
          <a:noFill/>
          <a:ln w="50800" cap="flat" cmpd="sng">
            <a:solidFill>
              <a:schemeClr val="bg1">
                <a:lumMod val="8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algn="ctr" eaLnBrk="1">
              <a:defRPr/>
            </a:pPr>
            <a:endParaRPr lang="x-none" altLang="x-none" sz="2400"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2" name="Oval 3">
            <a:extLst>
              <a:ext uri="{FF2B5EF4-FFF2-40B4-BE49-F238E27FC236}">
                <a16:creationId xmlns:a16="http://schemas.microsoft.com/office/drawing/2014/main" id="{98301D0B-210D-464E-84E6-1228D11A0F56}"/>
              </a:ext>
            </a:extLst>
          </p:cNvPr>
          <p:cNvSpPr>
            <a:spLocks/>
          </p:cNvSpPr>
          <p:nvPr/>
        </p:nvSpPr>
        <p:spPr bwMode="auto">
          <a:xfrm>
            <a:off x="1691539" y="8229145"/>
            <a:ext cx="527447" cy="52863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3" name="Oval 4">
            <a:extLst>
              <a:ext uri="{FF2B5EF4-FFF2-40B4-BE49-F238E27FC236}">
                <a16:creationId xmlns:a16="http://schemas.microsoft.com/office/drawing/2014/main" id="{B2987DEE-3749-A349-A0A8-9BB19D68DE7C}"/>
              </a:ext>
            </a:extLst>
          </p:cNvPr>
          <p:cNvSpPr>
            <a:spLocks/>
          </p:cNvSpPr>
          <p:nvPr/>
        </p:nvSpPr>
        <p:spPr bwMode="auto">
          <a:xfrm>
            <a:off x="4700296" y="8152733"/>
            <a:ext cx="527447" cy="52863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6" name="Oval 5">
            <a:extLst>
              <a:ext uri="{FF2B5EF4-FFF2-40B4-BE49-F238E27FC236}">
                <a16:creationId xmlns:a16="http://schemas.microsoft.com/office/drawing/2014/main" id="{07D9ED1A-90F2-F84E-BE9B-A023B174496F}"/>
              </a:ext>
            </a:extLst>
          </p:cNvPr>
          <p:cNvSpPr>
            <a:spLocks/>
          </p:cNvSpPr>
          <p:nvPr/>
        </p:nvSpPr>
        <p:spPr bwMode="auto">
          <a:xfrm>
            <a:off x="8169816" y="8144448"/>
            <a:ext cx="527447" cy="52863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7" name="Oval 6">
            <a:extLst>
              <a:ext uri="{FF2B5EF4-FFF2-40B4-BE49-F238E27FC236}">
                <a16:creationId xmlns:a16="http://schemas.microsoft.com/office/drawing/2014/main" id="{FFAC2CE9-440A-1C40-8389-BD90F6F41DB2}"/>
              </a:ext>
            </a:extLst>
          </p:cNvPr>
          <p:cNvSpPr>
            <a:spLocks/>
          </p:cNvSpPr>
          <p:nvPr/>
        </p:nvSpPr>
        <p:spPr bwMode="auto">
          <a:xfrm>
            <a:off x="12505635" y="8182627"/>
            <a:ext cx="527447" cy="52863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8" name="Oval 7">
            <a:extLst>
              <a:ext uri="{FF2B5EF4-FFF2-40B4-BE49-F238E27FC236}">
                <a16:creationId xmlns:a16="http://schemas.microsoft.com/office/drawing/2014/main" id="{9A59203D-3D2D-B44B-9010-01C48A5906AE}"/>
              </a:ext>
            </a:extLst>
          </p:cNvPr>
          <p:cNvSpPr>
            <a:spLocks/>
          </p:cNvSpPr>
          <p:nvPr/>
        </p:nvSpPr>
        <p:spPr bwMode="auto">
          <a:xfrm>
            <a:off x="15716530" y="8152733"/>
            <a:ext cx="527447" cy="528638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2" name="Oval 31">
            <a:extLst>
              <a:ext uri="{FF2B5EF4-FFF2-40B4-BE49-F238E27FC236}">
                <a16:creationId xmlns:a16="http://schemas.microsoft.com/office/drawing/2014/main" id="{6528E402-730D-7843-9AEA-7ABEE8FBDB54}"/>
              </a:ext>
            </a:extLst>
          </p:cNvPr>
          <p:cNvSpPr>
            <a:spLocks/>
          </p:cNvSpPr>
          <p:nvPr/>
        </p:nvSpPr>
        <p:spPr bwMode="auto">
          <a:xfrm>
            <a:off x="1888587" y="8360114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3" name="Oval 32">
            <a:extLst>
              <a:ext uri="{FF2B5EF4-FFF2-40B4-BE49-F238E27FC236}">
                <a16:creationId xmlns:a16="http://schemas.microsoft.com/office/drawing/2014/main" id="{2F92BE51-78A4-514D-9821-1DCF1C69A060}"/>
              </a:ext>
            </a:extLst>
          </p:cNvPr>
          <p:cNvSpPr>
            <a:spLocks/>
          </p:cNvSpPr>
          <p:nvPr/>
        </p:nvSpPr>
        <p:spPr bwMode="auto">
          <a:xfrm>
            <a:off x="4893392" y="8334652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4" name="Oval 33">
            <a:extLst>
              <a:ext uri="{FF2B5EF4-FFF2-40B4-BE49-F238E27FC236}">
                <a16:creationId xmlns:a16="http://schemas.microsoft.com/office/drawing/2014/main" id="{B2A29131-35AE-3A4A-91A0-CD263562E7CB}"/>
              </a:ext>
            </a:extLst>
          </p:cNvPr>
          <p:cNvSpPr>
            <a:spLocks/>
          </p:cNvSpPr>
          <p:nvPr/>
        </p:nvSpPr>
        <p:spPr bwMode="auto">
          <a:xfrm>
            <a:off x="8355213" y="8334652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5" name="Oval 34">
            <a:extLst>
              <a:ext uri="{FF2B5EF4-FFF2-40B4-BE49-F238E27FC236}">
                <a16:creationId xmlns:a16="http://schemas.microsoft.com/office/drawing/2014/main" id="{82284ADA-1B75-C34B-AE6F-D6EC96EA2346}"/>
              </a:ext>
            </a:extLst>
          </p:cNvPr>
          <p:cNvSpPr>
            <a:spLocks/>
          </p:cNvSpPr>
          <p:nvPr/>
        </p:nvSpPr>
        <p:spPr bwMode="auto">
          <a:xfrm>
            <a:off x="12679280" y="8380271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6" name="Oval 35">
            <a:extLst>
              <a:ext uri="{FF2B5EF4-FFF2-40B4-BE49-F238E27FC236}">
                <a16:creationId xmlns:a16="http://schemas.microsoft.com/office/drawing/2014/main" id="{B971D0B5-586A-5048-9997-154792953D7F}"/>
              </a:ext>
            </a:extLst>
          </p:cNvPr>
          <p:cNvSpPr>
            <a:spLocks/>
          </p:cNvSpPr>
          <p:nvPr/>
        </p:nvSpPr>
        <p:spPr bwMode="auto">
          <a:xfrm>
            <a:off x="15913578" y="8381505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ED8BD9C-1FFA-2442-AA0B-5B98A5FB5559}"/>
              </a:ext>
            </a:extLst>
          </p:cNvPr>
          <p:cNvCxnSpPr>
            <a:cxnSpLocks/>
          </p:cNvCxnSpPr>
          <p:nvPr/>
        </p:nvCxnSpPr>
        <p:spPr>
          <a:xfrm flipV="1">
            <a:off x="1966913" y="5834729"/>
            <a:ext cx="0" cy="2318004"/>
          </a:xfrm>
          <a:prstGeom prst="straightConnector1">
            <a:avLst/>
          </a:prstGeom>
          <a:ln w="889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BF9F9B8-3A48-F04C-9F80-2907ADB88699}"/>
              </a:ext>
            </a:extLst>
          </p:cNvPr>
          <p:cNvCxnSpPr>
            <a:cxnSpLocks/>
          </p:cNvCxnSpPr>
          <p:nvPr/>
        </p:nvCxnSpPr>
        <p:spPr>
          <a:xfrm flipV="1">
            <a:off x="4992034" y="4641028"/>
            <a:ext cx="0" cy="3232404"/>
          </a:xfrm>
          <a:prstGeom prst="straightConnector1">
            <a:avLst/>
          </a:prstGeom>
          <a:ln w="889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46248F0-748E-BC4B-9F6F-8B4217D35623}"/>
              </a:ext>
            </a:extLst>
          </p:cNvPr>
          <p:cNvCxnSpPr>
            <a:cxnSpLocks/>
          </p:cNvCxnSpPr>
          <p:nvPr/>
        </p:nvCxnSpPr>
        <p:spPr>
          <a:xfrm flipH="1" flipV="1">
            <a:off x="8382000" y="5191632"/>
            <a:ext cx="22368" cy="2608142"/>
          </a:xfrm>
          <a:prstGeom prst="straightConnector1">
            <a:avLst/>
          </a:prstGeom>
          <a:ln w="889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879D401-68EA-1F4A-905A-9318A2B5124E}"/>
              </a:ext>
            </a:extLst>
          </p:cNvPr>
          <p:cNvCxnSpPr>
            <a:cxnSpLocks/>
          </p:cNvCxnSpPr>
          <p:nvPr/>
        </p:nvCxnSpPr>
        <p:spPr>
          <a:xfrm flipH="1" flipV="1">
            <a:off x="12646836" y="4132691"/>
            <a:ext cx="64889" cy="3740741"/>
          </a:xfrm>
          <a:prstGeom prst="straightConnector1">
            <a:avLst/>
          </a:prstGeom>
          <a:ln w="889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3B9EA6F-AF2F-A04D-8415-6E033A13B1C9}"/>
              </a:ext>
            </a:extLst>
          </p:cNvPr>
          <p:cNvCxnSpPr>
            <a:cxnSpLocks/>
          </p:cNvCxnSpPr>
          <p:nvPr/>
        </p:nvCxnSpPr>
        <p:spPr>
          <a:xfrm flipV="1">
            <a:off x="15942180" y="3870186"/>
            <a:ext cx="0" cy="4048518"/>
          </a:xfrm>
          <a:prstGeom prst="straightConnector1">
            <a:avLst/>
          </a:prstGeom>
          <a:ln w="889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56">
            <a:extLst>
              <a:ext uri="{FF2B5EF4-FFF2-40B4-BE49-F238E27FC236}">
                <a16:creationId xmlns:a16="http://schemas.microsoft.com/office/drawing/2014/main" id="{07D50E73-8293-524F-96C5-EC07A2017F2A}"/>
              </a:ext>
            </a:extLst>
          </p:cNvPr>
          <p:cNvSpPr/>
          <p:nvPr/>
        </p:nvSpPr>
        <p:spPr>
          <a:xfrm>
            <a:off x="998892" y="3543303"/>
            <a:ext cx="2520402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1st Group of 24</a:t>
            </a:r>
            <a:r>
              <a:rPr lang="en-US" sz="2000" b="1" baseline="30000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th</a:t>
            </a:r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 Bn embarked for Port Moresby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6EA12AA7-2B59-9644-9366-9DC62BB4063F}"/>
              </a:ext>
            </a:extLst>
          </p:cNvPr>
          <p:cNvSpPr/>
          <p:nvPr/>
        </p:nvSpPr>
        <p:spPr>
          <a:xfrm>
            <a:off x="3690700" y="3688497"/>
            <a:ext cx="25204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Last Group arrived Port Moresby </a:t>
            </a:r>
          </a:p>
        </p:txBody>
      </p:sp>
      <p:sp>
        <p:nvSpPr>
          <p:cNvPr id="107" name="Rectangle 56">
            <a:extLst>
              <a:ext uri="{FF2B5EF4-FFF2-40B4-BE49-F238E27FC236}">
                <a16:creationId xmlns:a16="http://schemas.microsoft.com/office/drawing/2014/main" id="{238DA4C5-171F-2E4E-990A-13B753783B06}"/>
              </a:ext>
            </a:extLst>
          </p:cNvPr>
          <p:cNvSpPr/>
          <p:nvPr/>
        </p:nvSpPr>
        <p:spPr>
          <a:xfrm>
            <a:off x="6211101" y="2857501"/>
            <a:ext cx="26918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892F6E3D-1300-4343-B197-A5B95F5E252E}"/>
              </a:ext>
            </a:extLst>
          </p:cNvPr>
          <p:cNvSpPr/>
          <p:nvPr/>
        </p:nvSpPr>
        <p:spPr>
          <a:xfrm>
            <a:off x="11329867" y="3162300"/>
            <a:ext cx="24200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Patrolled Wampit Valley </a:t>
            </a:r>
            <a:endParaRPr lang="en-US" sz="21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40" name="Rectangle 56">
            <a:extLst>
              <a:ext uri="{FF2B5EF4-FFF2-40B4-BE49-F238E27FC236}">
                <a16:creationId xmlns:a16="http://schemas.microsoft.com/office/drawing/2014/main" id="{0D4A4925-B051-EA42-BD3A-336E44C55397}"/>
              </a:ext>
            </a:extLst>
          </p:cNvPr>
          <p:cNvSpPr/>
          <p:nvPr/>
        </p:nvSpPr>
        <p:spPr>
          <a:xfrm>
            <a:off x="14285907" y="2728853"/>
            <a:ext cx="26913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Moved to Nadzab</a:t>
            </a:r>
          </a:p>
        </p:txBody>
      </p:sp>
      <p:sp>
        <p:nvSpPr>
          <p:cNvPr id="141" name="CuadroTexto 395">
            <a:extLst>
              <a:ext uri="{FF2B5EF4-FFF2-40B4-BE49-F238E27FC236}">
                <a16:creationId xmlns:a16="http://schemas.microsoft.com/office/drawing/2014/main" id="{5BC9B640-6488-C94D-AB5E-A5C5BDD6B751}"/>
              </a:ext>
            </a:extLst>
          </p:cNvPr>
          <p:cNvSpPr txBox="1"/>
          <p:nvPr/>
        </p:nvSpPr>
        <p:spPr>
          <a:xfrm>
            <a:off x="1023938" y="8832551"/>
            <a:ext cx="2105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February 1943</a:t>
            </a:r>
          </a:p>
        </p:txBody>
      </p:sp>
      <p:sp>
        <p:nvSpPr>
          <p:cNvPr id="143" name="CuadroTexto 395">
            <a:extLst>
              <a:ext uri="{FF2B5EF4-FFF2-40B4-BE49-F238E27FC236}">
                <a16:creationId xmlns:a16="http://schemas.microsoft.com/office/drawing/2014/main" id="{B7CC98E9-3834-784E-A23C-82FF6B8E3E60}"/>
              </a:ext>
            </a:extLst>
          </p:cNvPr>
          <p:cNvSpPr txBox="1"/>
          <p:nvPr/>
        </p:nvSpPr>
        <p:spPr>
          <a:xfrm>
            <a:off x="7596402" y="8832551"/>
            <a:ext cx="2614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End of April 1943</a:t>
            </a:r>
          </a:p>
        </p:txBody>
      </p:sp>
      <p:sp>
        <p:nvSpPr>
          <p:cNvPr id="145" name="CuadroTexto 395">
            <a:extLst>
              <a:ext uri="{FF2B5EF4-FFF2-40B4-BE49-F238E27FC236}">
                <a16:creationId xmlns:a16="http://schemas.microsoft.com/office/drawing/2014/main" id="{06BB201C-3F68-504A-B6DF-474B4F006D35}"/>
              </a:ext>
            </a:extLst>
          </p:cNvPr>
          <p:cNvSpPr txBox="1"/>
          <p:nvPr/>
        </p:nvSpPr>
        <p:spPr>
          <a:xfrm>
            <a:off x="11929777" y="8832551"/>
            <a:ext cx="2014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 4 September 1943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9556A-6D44-C7E9-FF2C-6669A7AD52D2}"/>
              </a:ext>
            </a:extLst>
          </p:cNvPr>
          <p:cNvSpPr txBox="1"/>
          <p:nvPr/>
        </p:nvSpPr>
        <p:spPr>
          <a:xfrm>
            <a:off x="7331731" y="3067736"/>
            <a:ext cx="30209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Bn flown to Wau to join Kanga Force 24</a:t>
            </a:r>
            <a:r>
              <a:rPr lang="en-US" sz="2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Bn defended Wampit Valley also protecting Bulwa &amp; Zenang</a:t>
            </a:r>
            <a:endParaRPr lang="en-A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8">
            <a:extLst>
              <a:ext uri="{FF2B5EF4-FFF2-40B4-BE49-F238E27FC236}">
                <a16:creationId xmlns:a16="http://schemas.microsoft.com/office/drawing/2014/main" id="{EBF2A7EC-39CC-D9A4-A541-CCFD19987F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219236" y="77356"/>
            <a:ext cx="931798" cy="9459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AE716F-98FD-1AB0-1772-AC372674F023}"/>
              </a:ext>
            </a:extLst>
          </p:cNvPr>
          <p:cNvSpPr txBox="1"/>
          <p:nvPr/>
        </p:nvSpPr>
        <p:spPr>
          <a:xfrm flipH="1">
            <a:off x="15087600" y="8879015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October 1943</a:t>
            </a:r>
          </a:p>
          <a:p>
            <a:endParaRPr lang="en-A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8FA048-E6F2-AE66-A661-095038F5797D}"/>
              </a:ext>
            </a:extLst>
          </p:cNvPr>
          <p:cNvSpPr txBox="1"/>
          <p:nvPr/>
        </p:nvSpPr>
        <p:spPr>
          <a:xfrm>
            <a:off x="4191000" y="8870023"/>
            <a:ext cx="1619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April 1943</a:t>
            </a:r>
          </a:p>
          <a:p>
            <a:endParaRPr lang="en-A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01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3810000" y="1415489"/>
            <a:ext cx="8919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ea typeface="Lato Heavy" charset="0"/>
                <a:cs typeface="Arial" panose="020B0604020202020204" pitchFamily="34" charset="0"/>
              </a:rPr>
              <a:t>New Guinea &amp; Australia 1944</a:t>
            </a:r>
          </a:p>
        </p:txBody>
      </p:sp>
      <p:sp>
        <p:nvSpPr>
          <p:cNvPr id="41" name="Line 2">
            <a:extLst>
              <a:ext uri="{FF2B5EF4-FFF2-40B4-BE49-F238E27FC236}">
                <a16:creationId xmlns:a16="http://schemas.microsoft.com/office/drawing/2014/main" id="{9FEF8A2F-7DE4-B247-9C32-6B4AA9E48F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3938" y="8417052"/>
            <a:ext cx="15929372" cy="0"/>
          </a:xfrm>
          <a:prstGeom prst="line">
            <a:avLst/>
          </a:prstGeom>
          <a:noFill/>
          <a:ln w="50800" cap="flat" cmpd="sng">
            <a:solidFill>
              <a:schemeClr val="bg1">
                <a:lumMod val="8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algn="ctr" eaLnBrk="1">
              <a:defRPr/>
            </a:pPr>
            <a:endParaRPr lang="x-none" altLang="x-none" sz="2400"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2" name="Oval 3">
            <a:extLst>
              <a:ext uri="{FF2B5EF4-FFF2-40B4-BE49-F238E27FC236}">
                <a16:creationId xmlns:a16="http://schemas.microsoft.com/office/drawing/2014/main" id="{98301D0B-210D-464E-84E6-1228D11A0F56}"/>
              </a:ext>
            </a:extLst>
          </p:cNvPr>
          <p:cNvSpPr>
            <a:spLocks/>
          </p:cNvSpPr>
          <p:nvPr/>
        </p:nvSpPr>
        <p:spPr bwMode="auto">
          <a:xfrm>
            <a:off x="1706053" y="8181777"/>
            <a:ext cx="527447" cy="52863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7" name="Oval 6">
            <a:extLst>
              <a:ext uri="{FF2B5EF4-FFF2-40B4-BE49-F238E27FC236}">
                <a16:creationId xmlns:a16="http://schemas.microsoft.com/office/drawing/2014/main" id="{FFAC2CE9-440A-1C40-8389-BD90F6F41DB2}"/>
              </a:ext>
            </a:extLst>
          </p:cNvPr>
          <p:cNvSpPr>
            <a:spLocks/>
          </p:cNvSpPr>
          <p:nvPr/>
        </p:nvSpPr>
        <p:spPr bwMode="auto">
          <a:xfrm>
            <a:off x="8435334" y="8152733"/>
            <a:ext cx="527447" cy="52863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9" name="Oval 8">
            <a:extLst>
              <a:ext uri="{FF2B5EF4-FFF2-40B4-BE49-F238E27FC236}">
                <a16:creationId xmlns:a16="http://schemas.microsoft.com/office/drawing/2014/main" id="{4C6507B5-D757-D941-A720-EC1DD3E24117}"/>
              </a:ext>
            </a:extLst>
          </p:cNvPr>
          <p:cNvSpPr>
            <a:spLocks/>
          </p:cNvSpPr>
          <p:nvPr/>
        </p:nvSpPr>
        <p:spPr bwMode="auto">
          <a:xfrm>
            <a:off x="15716530" y="8167255"/>
            <a:ext cx="527447" cy="52863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2" name="Oval 31">
            <a:extLst>
              <a:ext uri="{FF2B5EF4-FFF2-40B4-BE49-F238E27FC236}">
                <a16:creationId xmlns:a16="http://schemas.microsoft.com/office/drawing/2014/main" id="{6528E402-730D-7843-9AEA-7ABEE8FBDB54}"/>
              </a:ext>
            </a:extLst>
          </p:cNvPr>
          <p:cNvSpPr>
            <a:spLocks/>
          </p:cNvSpPr>
          <p:nvPr/>
        </p:nvSpPr>
        <p:spPr bwMode="auto">
          <a:xfrm>
            <a:off x="1888853" y="8349151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5" name="Oval 34">
            <a:extLst>
              <a:ext uri="{FF2B5EF4-FFF2-40B4-BE49-F238E27FC236}">
                <a16:creationId xmlns:a16="http://schemas.microsoft.com/office/drawing/2014/main" id="{82284ADA-1B75-C34B-AE6F-D6EC96EA2346}"/>
              </a:ext>
            </a:extLst>
          </p:cNvPr>
          <p:cNvSpPr>
            <a:spLocks/>
          </p:cNvSpPr>
          <p:nvPr/>
        </p:nvSpPr>
        <p:spPr bwMode="auto">
          <a:xfrm>
            <a:off x="8659500" y="8349151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7" name="Oval 36">
            <a:extLst>
              <a:ext uri="{FF2B5EF4-FFF2-40B4-BE49-F238E27FC236}">
                <a16:creationId xmlns:a16="http://schemas.microsoft.com/office/drawing/2014/main" id="{756B2CE5-39DA-E546-93B1-DE565873B683}"/>
              </a:ext>
            </a:extLst>
          </p:cNvPr>
          <p:cNvSpPr>
            <a:spLocks/>
          </p:cNvSpPr>
          <p:nvPr/>
        </p:nvSpPr>
        <p:spPr bwMode="auto">
          <a:xfrm>
            <a:off x="15938324" y="8379421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ED8BD9C-1FFA-2442-AA0B-5B98A5FB5559}"/>
              </a:ext>
            </a:extLst>
          </p:cNvPr>
          <p:cNvCxnSpPr>
            <a:cxnSpLocks/>
          </p:cNvCxnSpPr>
          <p:nvPr/>
        </p:nvCxnSpPr>
        <p:spPr>
          <a:xfrm flipV="1">
            <a:off x="2022203" y="4836183"/>
            <a:ext cx="0" cy="3134528"/>
          </a:xfrm>
          <a:prstGeom prst="straightConnector1">
            <a:avLst/>
          </a:prstGeom>
          <a:ln w="889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879D401-68EA-1F4A-905A-9318A2B5124E}"/>
              </a:ext>
            </a:extLst>
          </p:cNvPr>
          <p:cNvCxnSpPr>
            <a:cxnSpLocks/>
          </p:cNvCxnSpPr>
          <p:nvPr/>
        </p:nvCxnSpPr>
        <p:spPr>
          <a:xfrm flipH="1" flipV="1">
            <a:off x="8659500" y="3676933"/>
            <a:ext cx="27300" cy="4386193"/>
          </a:xfrm>
          <a:prstGeom prst="straightConnector1">
            <a:avLst/>
          </a:prstGeom>
          <a:ln w="889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9C36766-2207-7E4A-BA77-5036ECA886A4}"/>
              </a:ext>
            </a:extLst>
          </p:cNvPr>
          <p:cNvCxnSpPr>
            <a:cxnSpLocks/>
          </p:cNvCxnSpPr>
          <p:nvPr/>
        </p:nvCxnSpPr>
        <p:spPr>
          <a:xfrm flipH="1" flipV="1">
            <a:off x="15972948" y="4190748"/>
            <a:ext cx="32051" cy="3918204"/>
          </a:xfrm>
          <a:prstGeom prst="straightConnector1">
            <a:avLst/>
          </a:prstGeom>
          <a:ln w="8890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56">
            <a:extLst>
              <a:ext uri="{FF2B5EF4-FFF2-40B4-BE49-F238E27FC236}">
                <a16:creationId xmlns:a16="http://schemas.microsoft.com/office/drawing/2014/main" id="{238DA4C5-171F-2E4E-990A-13B753783B06}"/>
              </a:ext>
            </a:extLst>
          </p:cNvPr>
          <p:cNvSpPr/>
          <p:nvPr/>
        </p:nvSpPr>
        <p:spPr>
          <a:xfrm>
            <a:off x="6211101" y="2857501"/>
            <a:ext cx="26918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87D4DB59-5D35-484E-A151-65134016E16C}"/>
              </a:ext>
            </a:extLst>
          </p:cNvPr>
          <p:cNvSpPr/>
          <p:nvPr/>
        </p:nvSpPr>
        <p:spPr>
          <a:xfrm>
            <a:off x="6705600" y="2705100"/>
            <a:ext cx="3505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15</a:t>
            </a:r>
            <a:r>
              <a:rPr lang="en-US" sz="2000" b="1" baseline="30000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th</a:t>
            </a:r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 Brigade returned to Australia for leave   </a:t>
            </a:r>
          </a:p>
        </p:txBody>
      </p:sp>
      <p:sp>
        <p:nvSpPr>
          <p:cNvPr id="140" name="Rectangle 56">
            <a:extLst>
              <a:ext uri="{FF2B5EF4-FFF2-40B4-BE49-F238E27FC236}">
                <a16:creationId xmlns:a16="http://schemas.microsoft.com/office/drawing/2014/main" id="{0D4A4925-B051-EA42-BD3A-336E44C55397}"/>
              </a:ext>
            </a:extLst>
          </p:cNvPr>
          <p:cNvSpPr/>
          <p:nvPr/>
        </p:nvSpPr>
        <p:spPr>
          <a:xfrm>
            <a:off x="14325600" y="2628910"/>
            <a:ext cx="29961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Regrouped Atherton Tablelands then embarked for Bougainville</a:t>
            </a:r>
          </a:p>
        </p:txBody>
      </p:sp>
      <p:sp>
        <p:nvSpPr>
          <p:cNvPr id="141" name="CuadroTexto 395">
            <a:extLst>
              <a:ext uri="{FF2B5EF4-FFF2-40B4-BE49-F238E27FC236}">
                <a16:creationId xmlns:a16="http://schemas.microsoft.com/office/drawing/2014/main" id="{5BC9B640-6488-C94D-AB5E-A5C5BDD6B751}"/>
              </a:ext>
            </a:extLst>
          </p:cNvPr>
          <p:cNvSpPr txBox="1"/>
          <p:nvPr/>
        </p:nvSpPr>
        <p:spPr>
          <a:xfrm>
            <a:off x="685800" y="8748046"/>
            <a:ext cx="2539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Early 1944</a:t>
            </a:r>
            <a:endParaRPr lang="en-A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Arial" panose="020B0604020202020204" pitchFamily="34" charset="0"/>
              <a:ea typeface="Lato Semibold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43" name="CuadroTexto 395">
            <a:extLst>
              <a:ext uri="{FF2B5EF4-FFF2-40B4-BE49-F238E27FC236}">
                <a16:creationId xmlns:a16="http://schemas.microsoft.com/office/drawing/2014/main" id="{B7CC98E9-3834-784E-A23C-82FF6B8E3E60}"/>
              </a:ext>
            </a:extLst>
          </p:cNvPr>
          <p:cNvSpPr txBox="1"/>
          <p:nvPr/>
        </p:nvSpPr>
        <p:spPr>
          <a:xfrm>
            <a:off x="7162800" y="8871511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August 1944</a:t>
            </a:r>
          </a:p>
        </p:txBody>
      </p:sp>
      <p:pic>
        <p:nvPicPr>
          <p:cNvPr id="8" name="Picture 28">
            <a:extLst>
              <a:ext uri="{FF2B5EF4-FFF2-40B4-BE49-F238E27FC236}">
                <a16:creationId xmlns:a16="http://schemas.microsoft.com/office/drawing/2014/main" id="{EBF2A7EC-39CC-D9A4-A541-CCFD19987F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946157" y="102510"/>
            <a:ext cx="931798" cy="9459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AE716F-98FD-1AB0-1772-AC372674F023}"/>
              </a:ext>
            </a:extLst>
          </p:cNvPr>
          <p:cNvSpPr txBox="1"/>
          <p:nvPr/>
        </p:nvSpPr>
        <p:spPr>
          <a:xfrm flipH="1">
            <a:off x="15240000" y="8879015"/>
            <a:ext cx="2081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October 1944</a:t>
            </a:r>
            <a:endParaRPr lang="en-A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D24BB-1CD5-0456-2FF9-02A1D75C2A62}"/>
              </a:ext>
            </a:extLst>
          </p:cNvPr>
          <p:cNvSpPr txBox="1"/>
          <p:nvPr/>
        </p:nvSpPr>
        <p:spPr>
          <a:xfrm>
            <a:off x="993801" y="3272999"/>
            <a:ext cx="2460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15</a:t>
            </a:r>
            <a:r>
              <a:rPr lang="en-US" sz="2000" b="1" baseline="30000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th</a:t>
            </a:r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 Brigade moved to Dumpu in the Ramu Valley</a:t>
            </a:r>
          </a:p>
        </p:txBody>
      </p:sp>
    </p:spTree>
    <p:extLst>
      <p:ext uri="{BB962C8B-B14F-4D97-AF65-F5344CB8AC3E}">
        <p14:creationId xmlns:p14="http://schemas.microsoft.com/office/powerpoint/2010/main" val="1865885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id="{EB85846B-B4DD-D346-BE0C-37F878C3F360}"/>
              </a:ext>
            </a:extLst>
          </p:cNvPr>
          <p:cNvSpPr txBox="1"/>
          <p:nvPr/>
        </p:nvSpPr>
        <p:spPr>
          <a:xfrm>
            <a:off x="1023938" y="1415489"/>
            <a:ext cx="15740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ea typeface="Lato Heavy" charset="0"/>
                <a:cs typeface="Arial" panose="020B0604020202020204" pitchFamily="34" charset="0"/>
              </a:rPr>
              <a:t>Bougainville 1945-1946</a:t>
            </a:r>
          </a:p>
        </p:txBody>
      </p:sp>
      <p:sp>
        <p:nvSpPr>
          <p:cNvPr id="41" name="Line 2">
            <a:extLst>
              <a:ext uri="{FF2B5EF4-FFF2-40B4-BE49-F238E27FC236}">
                <a16:creationId xmlns:a16="http://schemas.microsoft.com/office/drawing/2014/main" id="{9FEF8A2F-7DE4-B247-9C32-6B4AA9E48F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3938" y="8417052"/>
            <a:ext cx="15929372" cy="0"/>
          </a:xfrm>
          <a:prstGeom prst="line">
            <a:avLst/>
          </a:prstGeom>
          <a:noFill/>
          <a:ln w="50800" cap="flat" cmpd="sng">
            <a:solidFill>
              <a:schemeClr val="bg1">
                <a:lumMod val="85000"/>
              </a:schemeClr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pPr algn="ctr" eaLnBrk="1">
              <a:defRPr/>
            </a:pPr>
            <a:endParaRPr lang="x-none" altLang="x-none" sz="2400"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42" name="Oval 3">
            <a:extLst>
              <a:ext uri="{FF2B5EF4-FFF2-40B4-BE49-F238E27FC236}">
                <a16:creationId xmlns:a16="http://schemas.microsoft.com/office/drawing/2014/main" id="{98301D0B-210D-464E-84E6-1228D11A0F56}"/>
              </a:ext>
            </a:extLst>
          </p:cNvPr>
          <p:cNvSpPr>
            <a:spLocks/>
          </p:cNvSpPr>
          <p:nvPr/>
        </p:nvSpPr>
        <p:spPr bwMode="auto">
          <a:xfrm>
            <a:off x="1966913" y="8152733"/>
            <a:ext cx="527447" cy="52863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3" name="Oval 4">
            <a:extLst>
              <a:ext uri="{FF2B5EF4-FFF2-40B4-BE49-F238E27FC236}">
                <a16:creationId xmlns:a16="http://schemas.microsoft.com/office/drawing/2014/main" id="{B2987DEE-3749-A349-A0A8-9BB19D68DE7C}"/>
              </a:ext>
            </a:extLst>
          </p:cNvPr>
          <p:cNvSpPr>
            <a:spLocks/>
          </p:cNvSpPr>
          <p:nvPr/>
        </p:nvSpPr>
        <p:spPr bwMode="auto">
          <a:xfrm>
            <a:off x="4700296" y="8152733"/>
            <a:ext cx="527447" cy="52863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6" name="Oval 5">
            <a:extLst>
              <a:ext uri="{FF2B5EF4-FFF2-40B4-BE49-F238E27FC236}">
                <a16:creationId xmlns:a16="http://schemas.microsoft.com/office/drawing/2014/main" id="{07D9ED1A-90F2-F84E-BE9B-A023B174496F}"/>
              </a:ext>
            </a:extLst>
          </p:cNvPr>
          <p:cNvSpPr>
            <a:spLocks/>
          </p:cNvSpPr>
          <p:nvPr/>
        </p:nvSpPr>
        <p:spPr bwMode="auto">
          <a:xfrm>
            <a:off x="7364077" y="8152733"/>
            <a:ext cx="527447" cy="528638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7" name="Oval 6">
            <a:extLst>
              <a:ext uri="{FF2B5EF4-FFF2-40B4-BE49-F238E27FC236}">
                <a16:creationId xmlns:a16="http://schemas.microsoft.com/office/drawing/2014/main" id="{FFAC2CE9-440A-1C40-8389-BD90F6F41DB2}"/>
              </a:ext>
            </a:extLst>
          </p:cNvPr>
          <p:cNvSpPr>
            <a:spLocks/>
          </p:cNvSpPr>
          <p:nvPr/>
        </p:nvSpPr>
        <p:spPr bwMode="auto">
          <a:xfrm>
            <a:off x="10065411" y="8152733"/>
            <a:ext cx="527447" cy="52863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8" name="Oval 7">
            <a:extLst>
              <a:ext uri="{FF2B5EF4-FFF2-40B4-BE49-F238E27FC236}">
                <a16:creationId xmlns:a16="http://schemas.microsoft.com/office/drawing/2014/main" id="{9A59203D-3D2D-B44B-9010-01C48A5906AE}"/>
              </a:ext>
            </a:extLst>
          </p:cNvPr>
          <p:cNvSpPr>
            <a:spLocks/>
          </p:cNvSpPr>
          <p:nvPr/>
        </p:nvSpPr>
        <p:spPr bwMode="auto">
          <a:xfrm>
            <a:off x="12764089" y="8152733"/>
            <a:ext cx="527447" cy="528638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49" name="Oval 8">
            <a:extLst>
              <a:ext uri="{FF2B5EF4-FFF2-40B4-BE49-F238E27FC236}">
                <a16:creationId xmlns:a16="http://schemas.microsoft.com/office/drawing/2014/main" id="{4C6507B5-D757-D941-A720-EC1DD3E24117}"/>
              </a:ext>
            </a:extLst>
          </p:cNvPr>
          <p:cNvSpPr>
            <a:spLocks/>
          </p:cNvSpPr>
          <p:nvPr/>
        </p:nvSpPr>
        <p:spPr bwMode="auto">
          <a:xfrm>
            <a:off x="15716530" y="8167255"/>
            <a:ext cx="527447" cy="52863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2" name="Oval 31">
            <a:extLst>
              <a:ext uri="{FF2B5EF4-FFF2-40B4-BE49-F238E27FC236}">
                <a16:creationId xmlns:a16="http://schemas.microsoft.com/office/drawing/2014/main" id="{6528E402-730D-7843-9AEA-7ABEE8FBDB54}"/>
              </a:ext>
            </a:extLst>
          </p:cNvPr>
          <p:cNvSpPr>
            <a:spLocks/>
          </p:cNvSpPr>
          <p:nvPr/>
        </p:nvSpPr>
        <p:spPr bwMode="auto">
          <a:xfrm>
            <a:off x="2163366" y="8350377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3" name="Oval 32">
            <a:extLst>
              <a:ext uri="{FF2B5EF4-FFF2-40B4-BE49-F238E27FC236}">
                <a16:creationId xmlns:a16="http://schemas.microsoft.com/office/drawing/2014/main" id="{2F92BE51-78A4-514D-9821-1DCF1C69A060}"/>
              </a:ext>
            </a:extLst>
          </p:cNvPr>
          <p:cNvSpPr>
            <a:spLocks/>
          </p:cNvSpPr>
          <p:nvPr/>
        </p:nvSpPr>
        <p:spPr bwMode="auto">
          <a:xfrm>
            <a:off x="4896749" y="8350377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4" name="Oval 33">
            <a:extLst>
              <a:ext uri="{FF2B5EF4-FFF2-40B4-BE49-F238E27FC236}">
                <a16:creationId xmlns:a16="http://schemas.microsoft.com/office/drawing/2014/main" id="{B2A29131-35AE-3A4A-91A0-CD263562E7CB}"/>
              </a:ext>
            </a:extLst>
          </p:cNvPr>
          <p:cNvSpPr>
            <a:spLocks/>
          </p:cNvSpPr>
          <p:nvPr/>
        </p:nvSpPr>
        <p:spPr bwMode="auto">
          <a:xfrm>
            <a:off x="7557005" y="8350377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5" name="Oval 34">
            <a:extLst>
              <a:ext uri="{FF2B5EF4-FFF2-40B4-BE49-F238E27FC236}">
                <a16:creationId xmlns:a16="http://schemas.microsoft.com/office/drawing/2014/main" id="{82284ADA-1B75-C34B-AE6F-D6EC96EA2346}"/>
              </a:ext>
            </a:extLst>
          </p:cNvPr>
          <p:cNvSpPr>
            <a:spLocks/>
          </p:cNvSpPr>
          <p:nvPr/>
        </p:nvSpPr>
        <p:spPr bwMode="auto">
          <a:xfrm>
            <a:off x="10264245" y="8350377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6" name="Oval 35">
            <a:extLst>
              <a:ext uri="{FF2B5EF4-FFF2-40B4-BE49-F238E27FC236}">
                <a16:creationId xmlns:a16="http://schemas.microsoft.com/office/drawing/2014/main" id="{B971D0B5-586A-5048-9997-154792953D7F}"/>
              </a:ext>
            </a:extLst>
          </p:cNvPr>
          <p:cNvSpPr>
            <a:spLocks/>
          </p:cNvSpPr>
          <p:nvPr/>
        </p:nvSpPr>
        <p:spPr bwMode="auto">
          <a:xfrm>
            <a:off x="12962923" y="8350377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77" name="Oval 36">
            <a:extLst>
              <a:ext uri="{FF2B5EF4-FFF2-40B4-BE49-F238E27FC236}">
                <a16:creationId xmlns:a16="http://schemas.microsoft.com/office/drawing/2014/main" id="{756B2CE5-39DA-E546-93B1-DE565873B683}"/>
              </a:ext>
            </a:extLst>
          </p:cNvPr>
          <p:cNvSpPr>
            <a:spLocks/>
          </p:cNvSpPr>
          <p:nvPr/>
        </p:nvSpPr>
        <p:spPr bwMode="auto">
          <a:xfrm>
            <a:off x="15938324" y="8379421"/>
            <a:ext cx="133350" cy="13335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 sz="2400">
              <a:solidFill>
                <a:srgbClr val="FFFFFF"/>
              </a:solidFill>
              <a:latin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ED8BD9C-1FFA-2442-AA0B-5B98A5FB5559}"/>
              </a:ext>
            </a:extLst>
          </p:cNvPr>
          <p:cNvCxnSpPr>
            <a:cxnSpLocks/>
          </p:cNvCxnSpPr>
          <p:nvPr/>
        </p:nvCxnSpPr>
        <p:spPr>
          <a:xfrm flipV="1">
            <a:off x="2195184" y="5524500"/>
            <a:ext cx="0" cy="2622804"/>
          </a:xfrm>
          <a:prstGeom prst="straightConnector1">
            <a:avLst/>
          </a:prstGeom>
          <a:ln w="889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BF9F9B8-3A48-F04C-9F80-2907ADB88699}"/>
              </a:ext>
            </a:extLst>
          </p:cNvPr>
          <p:cNvCxnSpPr>
            <a:cxnSpLocks/>
          </p:cNvCxnSpPr>
          <p:nvPr/>
        </p:nvCxnSpPr>
        <p:spPr>
          <a:xfrm flipV="1">
            <a:off x="4963424" y="4914900"/>
            <a:ext cx="0" cy="3232404"/>
          </a:xfrm>
          <a:prstGeom prst="straightConnector1">
            <a:avLst/>
          </a:prstGeom>
          <a:ln w="889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46248F0-748E-BC4B-9F6F-8B4217D35623}"/>
              </a:ext>
            </a:extLst>
          </p:cNvPr>
          <p:cNvCxnSpPr>
            <a:cxnSpLocks/>
          </p:cNvCxnSpPr>
          <p:nvPr/>
        </p:nvCxnSpPr>
        <p:spPr>
          <a:xfrm flipH="1" flipV="1">
            <a:off x="7600464" y="4406563"/>
            <a:ext cx="47006" cy="3740741"/>
          </a:xfrm>
          <a:prstGeom prst="straightConnector1">
            <a:avLst/>
          </a:prstGeom>
          <a:ln w="889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879D401-68EA-1F4A-905A-9318A2B5124E}"/>
              </a:ext>
            </a:extLst>
          </p:cNvPr>
          <p:cNvCxnSpPr>
            <a:cxnSpLocks/>
          </p:cNvCxnSpPr>
          <p:nvPr/>
        </p:nvCxnSpPr>
        <p:spPr>
          <a:xfrm flipH="1" flipV="1">
            <a:off x="10260996" y="3870186"/>
            <a:ext cx="68138" cy="4168842"/>
          </a:xfrm>
          <a:prstGeom prst="straightConnector1">
            <a:avLst/>
          </a:prstGeom>
          <a:ln w="889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3B9EA6F-AF2F-A04D-8415-6E033A13B1C9}"/>
              </a:ext>
            </a:extLst>
          </p:cNvPr>
          <p:cNvCxnSpPr>
            <a:cxnSpLocks/>
          </p:cNvCxnSpPr>
          <p:nvPr/>
        </p:nvCxnSpPr>
        <p:spPr>
          <a:xfrm flipV="1">
            <a:off x="13025706" y="4098786"/>
            <a:ext cx="0" cy="3940242"/>
          </a:xfrm>
          <a:prstGeom prst="straightConnector1">
            <a:avLst/>
          </a:prstGeom>
          <a:ln w="889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9C36766-2207-7E4A-BA77-5036ECA886A4}"/>
              </a:ext>
            </a:extLst>
          </p:cNvPr>
          <p:cNvCxnSpPr>
            <a:cxnSpLocks/>
          </p:cNvCxnSpPr>
          <p:nvPr/>
        </p:nvCxnSpPr>
        <p:spPr>
          <a:xfrm flipH="1" flipV="1">
            <a:off x="15972948" y="4190748"/>
            <a:ext cx="32051" cy="3918204"/>
          </a:xfrm>
          <a:prstGeom prst="straightConnector1">
            <a:avLst/>
          </a:prstGeom>
          <a:ln w="8890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56">
            <a:extLst>
              <a:ext uri="{FF2B5EF4-FFF2-40B4-BE49-F238E27FC236}">
                <a16:creationId xmlns:a16="http://schemas.microsoft.com/office/drawing/2014/main" id="{6EA12AA7-2B59-9644-9366-9DC62BB4063F}"/>
              </a:ext>
            </a:extLst>
          </p:cNvPr>
          <p:cNvSpPr/>
          <p:nvPr/>
        </p:nvSpPr>
        <p:spPr>
          <a:xfrm>
            <a:off x="3584182" y="2903666"/>
            <a:ext cx="26269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24</a:t>
            </a:r>
            <a:r>
              <a:rPr lang="en-US" sz="2000" b="1" baseline="30000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th</a:t>
            </a:r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 Bn reached the Hongoria River</a:t>
            </a:r>
          </a:p>
        </p:txBody>
      </p:sp>
      <p:sp>
        <p:nvSpPr>
          <p:cNvPr id="107" name="Rectangle 56">
            <a:extLst>
              <a:ext uri="{FF2B5EF4-FFF2-40B4-BE49-F238E27FC236}">
                <a16:creationId xmlns:a16="http://schemas.microsoft.com/office/drawing/2014/main" id="{238DA4C5-171F-2E4E-990A-13B753783B06}"/>
              </a:ext>
            </a:extLst>
          </p:cNvPr>
          <p:cNvSpPr/>
          <p:nvPr/>
        </p:nvSpPr>
        <p:spPr>
          <a:xfrm>
            <a:off x="6211101" y="2857501"/>
            <a:ext cx="26918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</a:p>
        </p:txBody>
      </p:sp>
      <p:sp>
        <p:nvSpPr>
          <p:cNvPr id="114" name="Rectangle 56">
            <a:extLst>
              <a:ext uri="{FF2B5EF4-FFF2-40B4-BE49-F238E27FC236}">
                <a16:creationId xmlns:a16="http://schemas.microsoft.com/office/drawing/2014/main" id="{87D4DB59-5D35-484E-A151-65134016E16C}"/>
              </a:ext>
            </a:extLst>
          </p:cNvPr>
          <p:cNvSpPr/>
          <p:nvPr/>
        </p:nvSpPr>
        <p:spPr>
          <a:xfrm>
            <a:off x="8865116" y="2705100"/>
            <a:ext cx="27391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15</a:t>
            </a:r>
            <a:r>
              <a:rPr lang="en-US" sz="2000" b="1" baseline="30000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th</a:t>
            </a:r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 Brigade relieved by the 29</a:t>
            </a:r>
            <a:r>
              <a:rPr lang="en-US" sz="2000" b="1" baseline="30000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th</a:t>
            </a:r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 Brigade    </a:t>
            </a: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892F6E3D-1300-4343-B197-A5B95F5E252E}"/>
              </a:ext>
            </a:extLst>
          </p:cNvPr>
          <p:cNvSpPr/>
          <p:nvPr/>
        </p:nvSpPr>
        <p:spPr>
          <a:xfrm>
            <a:off x="11765505" y="3162300"/>
            <a:ext cx="25204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24</a:t>
            </a:r>
            <a:r>
              <a:rPr lang="en-US" sz="2000" b="1" baseline="30000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th</a:t>
            </a:r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 Bn embarked for Australia</a:t>
            </a:r>
          </a:p>
        </p:txBody>
      </p:sp>
      <p:sp>
        <p:nvSpPr>
          <p:cNvPr id="140" name="Rectangle 56">
            <a:extLst>
              <a:ext uri="{FF2B5EF4-FFF2-40B4-BE49-F238E27FC236}">
                <a16:creationId xmlns:a16="http://schemas.microsoft.com/office/drawing/2014/main" id="{0D4A4925-B051-EA42-BD3A-336E44C55397}"/>
              </a:ext>
            </a:extLst>
          </p:cNvPr>
          <p:cNvSpPr/>
          <p:nvPr/>
        </p:nvSpPr>
        <p:spPr>
          <a:xfrm>
            <a:off x="14285907" y="3390900"/>
            <a:ext cx="26913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24</a:t>
            </a:r>
            <a:r>
              <a:rPr lang="en-US" sz="2000" b="1" baseline="30000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th</a:t>
            </a:r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 Bn disbanded</a:t>
            </a:r>
          </a:p>
        </p:txBody>
      </p:sp>
      <p:sp>
        <p:nvSpPr>
          <p:cNvPr id="141" name="CuadroTexto 395">
            <a:extLst>
              <a:ext uri="{FF2B5EF4-FFF2-40B4-BE49-F238E27FC236}">
                <a16:creationId xmlns:a16="http://schemas.microsoft.com/office/drawing/2014/main" id="{5BC9B640-6488-C94D-AB5E-A5C5BDD6B751}"/>
              </a:ext>
            </a:extLst>
          </p:cNvPr>
          <p:cNvSpPr txBox="1"/>
          <p:nvPr/>
        </p:nvSpPr>
        <p:spPr>
          <a:xfrm>
            <a:off x="685800" y="8748046"/>
            <a:ext cx="2539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Mid April 1945</a:t>
            </a:r>
          </a:p>
          <a:p>
            <a:pPr algn="ctr"/>
            <a:endParaRPr lang="en-A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Arial" panose="020B0604020202020204" pitchFamily="34" charset="0"/>
              <a:ea typeface="Lato Semibold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42" name="CuadroTexto 395">
            <a:extLst>
              <a:ext uri="{FF2B5EF4-FFF2-40B4-BE49-F238E27FC236}">
                <a16:creationId xmlns:a16="http://schemas.microsoft.com/office/drawing/2014/main" id="{328F5CBF-97C6-4E44-8ED9-6F73F3CEB09E}"/>
              </a:ext>
            </a:extLst>
          </p:cNvPr>
          <p:cNvSpPr txBox="1"/>
          <p:nvPr/>
        </p:nvSpPr>
        <p:spPr>
          <a:xfrm>
            <a:off x="3867499" y="8832551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7 May 1945</a:t>
            </a:r>
          </a:p>
        </p:txBody>
      </p:sp>
      <p:sp>
        <p:nvSpPr>
          <p:cNvPr id="143" name="CuadroTexto 395">
            <a:extLst>
              <a:ext uri="{FF2B5EF4-FFF2-40B4-BE49-F238E27FC236}">
                <a16:creationId xmlns:a16="http://schemas.microsoft.com/office/drawing/2014/main" id="{B7CC98E9-3834-784E-A23C-82FF6B8E3E60}"/>
              </a:ext>
            </a:extLst>
          </p:cNvPr>
          <p:cNvSpPr txBox="1"/>
          <p:nvPr/>
        </p:nvSpPr>
        <p:spPr>
          <a:xfrm>
            <a:off x="6754146" y="8832551"/>
            <a:ext cx="1622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End of June 1945</a:t>
            </a:r>
          </a:p>
        </p:txBody>
      </p:sp>
      <p:sp>
        <p:nvSpPr>
          <p:cNvPr id="144" name="CuadroTexto 395">
            <a:extLst>
              <a:ext uri="{FF2B5EF4-FFF2-40B4-BE49-F238E27FC236}">
                <a16:creationId xmlns:a16="http://schemas.microsoft.com/office/drawing/2014/main" id="{D21ED3B6-7F11-7D47-AD5F-3CEECEC1D408}"/>
              </a:ext>
            </a:extLst>
          </p:cNvPr>
          <p:cNvSpPr txBox="1"/>
          <p:nvPr/>
        </p:nvSpPr>
        <p:spPr>
          <a:xfrm>
            <a:off x="9144000" y="8832551"/>
            <a:ext cx="2109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1 July 1945</a:t>
            </a:r>
          </a:p>
          <a:p>
            <a:pPr algn="ctr"/>
            <a:endParaRPr lang="en-US" sz="2000" b="1" dirty="0">
              <a:latin typeface="Arial" panose="020B0604020202020204" pitchFamily="34" charset="0"/>
              <a:ea typeface="Lato Semibold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45" name="CuadroTexto 395">
            <a:extLst>
              <a:ext uri="{FF2B5EF4-FFF2-40B4-BE49-F238E27FC236}">
                <a16:creationId xmlns:a16="http://schemas.microsoft.com/office/drawing/2014/main" id="{06BB201C-3F68-504A-B6DF-474B4F006D35}"/>
              </a:ext>
            </a:extLst>
          </p:cNvPr>
          <p:cNvSpPr txBox="1"/>
          <p:nvPr/>
        </p:nvSpPr>
        <p:spPr>
          <a:xfrm>
            <a:off x="11750102" y="8832551"/>
            <a:ext cx="2270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  </a:t>
            </a:r>
            <a:r>
              <a:rPr lang="en-US" sz="2000" b="1" dirty="0">
                <a:latin typeface="Arial" panose="020B0604020202020204" pitchFamily="34" charset="0"/>
                <a:ea typeface="Lato Semibold" panose="020F0502020204030203" pitchFamily="34" charset="0"/>
                <a:cs typeface="Arial" panose="020B0604020202020204" pitchFamily="34" charset="0"/>
              </a:rPr>
              <a:t>3 December 1945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9556A-6D44-C7E9-FF2C-6669A7AD52D2}"/>
              </a:ext>
            </a:extLst>
          </p:cNvPr>
          <p:cNvSpPr txBox="1"/>
          <p:nvPr/>
        </p:nvSpPr>
        <p:spPr>
          <a:xfrm>
            <a:off x="6882313" y="3390900"/>
            <a:ext cx="1575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Reached Mivo River   </a:t>
            </a:r>
            <a:endParaRPr lang="en-A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8">
            <a:extLst>
              <a:ext uri="{FF2B5EF4-FFF2-40B4-BE49-F238E27FC236}">
                <a16:creationId xmlns:a16="http://schemas.microsoft.com/office/drawing/2014/main" id="{EBF2A7EC-39CC-D9A4-A541-CCFD19987F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486332" y="54075"/>
            <a:ext cx="931798" cy="9459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AE716F-98FD-1AB0-1772-AC372674F023}"/>
              </a:ext>
            </a:extLst>
          </p:cNvPr>
          <p:cNvSpPr txBox="1"/>
          <p:nvPr/>
        </p:nvSpPr>
        <p:spPr>
          <a:xfrm flipH="1">
            <a:off x="14782800" y="8879015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19 January 1946</a:t>
            </a:r>
          </a:p>
          <a:p>
            <a:endParaRPr lang="en-A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D24BB-1CD5-0456-2FF9-02A1D75C2A62}"/>
              </a:ext>
            </a:extLst>
          </p:cNvPr>
          <p:cNvSpPr txBox="1"/>
          <p:nvPr/>
        </p:nvSpPr>
        <p:spPr>
          <a:xfrm>
            <a:off x="805065" y="2903666"/>
            <a:ext cx="25056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15</a:t>
            </a:r>
            <a:r>
              <a:rPr lang="en-US" sz="2000" b="1" baseline="30000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th</a:t>
            </a:r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 Brigade took over from the 7</a:t>
            </a:r>
            <a:r>
              <a:rPr lang="en-US" sz="2000" b="1" baseline="30000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th</a:t>
            </a:r>
            <a:r>
              <a:rPr lang="en-US" sz="2000" b="1" dirty="0"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 Brigade to continue the advance to Buin</a:t>
            </a:r>
          </a:p>
        </p:txBody>
      </p:sp>
    </p:spTree>
    <p:extLst>
      <p:ext uri="{BB962C8B-B14F-4D97-AF65-F5344CB8AC3E}">
        <p14:creationId xmlns:p14="http://schemas.microsoft.com/office/powerpoint/2010/main" val="309638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525702" y="58077"/>
            <a:ext cx="931798" cy="945916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228599" y="1181100"/>
            <a:ext cx="17754601" cy="10786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60"/>
              </a:lnSpc>
            </a:pPr>
            <a:r>
              <a:rPr lang="en-US" sz="4400" dirty="0">
                <a:solidFill>
                  <a:srgbClr val="051D40"/>
                </a:solidFill>
                <a:latin typeface="Canva Sans Bold"/>
              </a:rPr>
              <a:t>Battle Honours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855900" y="3262983"/>
            <a:ext cx="14621470" cy="851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 lang="en-US" sz="4500" dirty="0">
              <a:solidFill>
                <a:srgbClr val="051D40"/>
              </a:solidFill>
              <a:latin typeface="Canva San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ABCC-3933-7829-C35D-81CB3368D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38400" y="2874926"/>
            <a:ext cx="13792200" cy="6595923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				</a:t>
            </a:r>
            <a:r>
              <a:rPr lang="en-US" sz="3600" b="1" dirty="0"/>
              <a:t>South West Pacific 1943-45</a:t>
            </a:r>
          </a:p>
          <a:p>
            <a:pPr marL="0" indent="0">
              <a:buNone/>
            </a:pPr>
            <a:endParaRPr lang="en-US" sz="3600" b="1" dirty="0"/>
          </a:p>
          <a:p>
            <a:pPr marL="400050" lvl="1" indent="0">
              <a:buNone/>
            </a:pPr>
            <a:r>
              <a:rPr lang="en-AU" sz="3200" b="1" i="1" dirty="0">
                <a:solidFill>
                  <a:srgbClr val="00B050"/>
                </a:solidFill>
              </a:rPr>
              <a:t>	</a:t>
            </a:r>
            <a:r>
              <a:rPr lang="en-AU" sz="3200" b="1" i="1" dirty="0"/>
              <a:t>Lae- Nadzab</a:t>
            </a:r>
          </a:p>
          <a:p>
            <a:pPr marL="400050" lvl="1" indent="0">
              <a:buNone/>
            </a:pPr>
            <a:r>
              <a:rPr lang="en-AU" sz="3200" b="1" i="1" dirty="0"/>
              <a:t>	Finisterres</a:t>
            </a:r>
          </a:p>
          <a:p>
            <a:pPr marL="400050" lvl="1" indent="0">
              <a:buNone/>
            </a:pPr>
            <a:r>
              <a:rPr lang="en-AU" sz="3200" b="1" i="1" dirty="0"/>
              <a:t>	Egan’s Ridge- Hongorai Ford</a:t>
            </a:r>
          </a:p>
          <a:p>
            <a:pPr marL="400050" lvl="1" indent="0">
              <a:buNone/>
            </a:pPr>
            <a:r>
              <a:rPr lang="en-AU" sz="3200" b="1" i="1" dirty="0"/>
              <a:t>	Ogorata River</a:t>
            </a:r>
          </a:p>
          <a:p>
            <a:pPr marL="400050" lvl="1" indent="0">
              <a:buNone/>
            </a:pPr>
            <a:r>
              <a:rPr lang="en-AU" sz="3200" b="1" i="1" dirty="0"/>
              <a:t>	Bobdubi 1 and Bobdubi 11</a:t>
            </a:r>
          </a:p>
          <a:p>
            <a:pPr marL="400050" lvl="1" indent="0">
              <a:buNone/>
            </a:pPr>
            <a:r>
              <a:rPr lang="en-AU" sz="3200" b="1" dirty="0"/>
              <a:t>      Liberation of Australian New Guinea</a:t>
            </a:r>
          </a:p>
          <a:p>
            <a:pPr marL="400050" lvl="1" indent="0">
              <a:buNone/>
            </a:pPr>
            <a:r>
              <a:rPr lang="en-AU" sz="3200" b="1" i="1" dirty="0"/>
              <a:t>	Hongorai River</a:t>
            </a:r>
          </a:p>
          <a:p>
            <a:pPr marL="400050" lvl="1" indent="0">
              <a:buNone/>
            </a:pPr>
            <a:r>
              <a:rPr lang="en-AU" sz="3200" b="1" i="1" dirty="0"/>
              <a:t>	Hari River</a:t>
            </a:r>
          </a:p>
          <a:p>
            <a:pPr marL="400050" lvl="1" indent="0">
              <a:buNone/>
            </a:pPr>
            <a:r>
              <a:rPr lang="en-AU" sz="3200" b="1" i="1" dirty="0"/>
              <a:t>	Mivo Ford</a:t>
            </a:r>
          </a:p>
          <a:p>
            <a:pPr marL="400050" lvl="1" indent="0">
              <a:buNone/>
            </a:pPr>
            <a:r>
              <a:rPr lang="en-AU" sz="3200" b="1" i="1" dirty="0"/>
              <a:t>	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9645252-C2DE-F0F5-CBA9-C01B9E2B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0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2595432" flipH="1">
            <a:off x="-1594215" y="-1804422"/>
            <a:ext cx="3597039" cy="359703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8204567" flipH="1">
            <a:off x="16222783" y="8643379"/>
            <a:ext cx="3597039" cy="3597039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814693" y="917222"/>
            <a:ext cx="16596221" cy="8471607"/>
            <a:chOff x="0" y="0"/>
            <a:chExt cx="4371021" cy="223120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371021" cy="2231205"/>
            </a:xfrm>
            <a:custGeom>
              <a:avLst/>
              <a:gdLst/>
              <a:ahLst/>
              <a:cxnLst/>
              <a:rect l="l" t="t" r="r" b="b"/>
              <a:pathLst>
                <a:path w="4371021" h="2231205">
                  <a:moveTo>
                    <a:pt x="0" y="0"/>
                  </a:moveTo>
                  <a:lnTo>
                    <a:pt x="4371021" y="0"/>
                  </a:lnTo>
                  <a:lnTo>
                    <a:pt x="4371021" y="2231205"/>
                  </a:lnTo>
                  <a:lnTo>
                    <a:pt x="0" y="2231205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37"/>
                </a:lnSpc>
              </a:pPr>
              <a:endParaRPr/>
            </a:p>
          </p:txBody>
        </p:sp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874864" y="1290364"/>
            <a:ext cx="2454901" cy="2492096"/>
          </a:xfrm>
          <a:prstGeom prst="rect">
            <a:avLst/>
          </a:prstGeom>
        </p:spPr>
      </p:pic>
      <p:sp>
        <p:nvSpPr>
          <p:cNvPr id="31" name="TextBox 31"/>
          <p:cNvSpPr txBox="1"/>
          <p:nvPr/>
        </p:nvSpPr>
        <p:spPr>
          <a:xfrm>
            <a:off x="2746619" y="6274556"/>
            <a:ext cx="13179181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1" dirty="0">
                <a:solidFill>
                  <a:srgbClr val="051D40"/>
                </a:solidFill>
                <a:latin typeface="Alex Brush"/>
              </a:rPr>
              <a:t>24th Australian Infantry Battalion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DC4E71-F132-6CA7-1182-8BF78E833A84}"/>
              </a:ext>
            </a:extLst>
          </p:cNvPr>
          <p:cNvSpPr txBox="1"/>
          <p:nvPr/>
        </p:nvSpPr>
        <p:spPr>
          <a:xfrm>
            <a:off x="7874864" y="7899584"/>
            <a:ext cx="8279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Prepared by Roland Nicholson 2/24</a:t>
            </a:r>
            <a:r>
              <a:rPr lang="en-US" sz="2000" b="1" baseline="30000" dirty="0"/>
              <a:t>th</a:t>
            </a:r>
            <a:r>
              <a:rPr lang="en-US" sz="2000" b="1" dirty="0"/>
              <a:t> Battalion </a:t>
            </a:r>
            <a:r>
              <a:rPr lang="en-US" sz="2000" b="1"/>
              <a:t>Association 28 August </a:t>
            </a:r>
            <a:r>
              <a:rPr lang="en-US" sz="2000" b="1" dirty="0"/>
              <a:t>2023</a:t>
            </a:r>
            <a:endParaRPr lang="en-AU" sz="2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289</Words>
  <Application>Microsoft Office PowerPoint</Application>
  <PresentationFormat>Custom</PresentationFormat>
  <Paragraphs>67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Canva Sans</vt:lpstr>
      <vt:lpstr>Helvetica Light</vt:lpstr>
      <vt:lpstr>Poppins Medium</vt:lpstr>
      <vt:lpstr>Canva Sans Bold</vt:lpstr>
      <vt:lpstr>Alex Brush</vt:lpstr>
      <vt:lpstr>Arial</vt:lpstr>
      <vt:lpstr>Calibri</vt:lpstr>
      <vt:lpstr>Lato Light</vt:lpstr>
      <vt:lpstr>Lato Bold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Battalion Presentation</dc:title>
  <dc:creator>Roland Nicholson</dc:creator>
  <cp:lastModifiedBy>Roland Nicholson</cp:lastModifiedBy>
  <cp:revision>6</cp:revision>
  <cp:lastPrinted>2023-08-28T09:12:13Z</cp:lastPrinted>
  <dcterms:created xsi:type="dcterms:W3CDTF">2006-08-16T00:00:00Z</dcterms:created>
  <dcterms:modified xsi:type="dcterms:W3CDTF">2023-08-29T04:57:10Z</dcterms:modified>
  <dc:identifier>DAFhRAEQJiI</dc:identifier>
</cp:coreProperties>
</file>