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4439" r:id="rId3"/>
    <p:sldId id="4440" r:id="rId4"/>
    <p:sldId id="4441" r:id="rId5"/>
    <p:sldId id="4442" r:id="rId6"/>
    <p:sldId id="4443" r:id="rId7"/>
    <p:sldId id="4444" r:id="rId8"/>
    <p:sldId id="265" r:id="rId9"/>
    <p:sldId id="258" r:id="rId10"/>
  </p:sldIdLst>
  <p:sldSz cx="18288000" cy="10287000"/>
  <p:notesSz cx="6858000" cy="9945688"/>
  <p:embeddedFontLst>
    <p:embeddedFont>
      <p:font typeface="Alex Brush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" panose="020B0604020202020204" charset="0"/>
      <p:regular r:id="rId17"/>
    </p:embeddedFont>
    <p:embeddedFont>
      <p:font typeface="Canva Sans Bold" panose="020B0604020202020204" charset="0"/>
      <p:regular r:id="rId18"/>
    </p:embeddedFont>
    <p:embeddedFont>
      <p:font typeface="Lato Bold Bold" panose="020B0604020202020204" charset="0"/>
      <p:regular r:id="rId19"/>
    </p:embeddedFont>
    <p:embeddedFont>
      <p:font typeface="Lato Light" panose="020F0502020204030203" pitchFamily="34" charset="0"/>
      <p:regular r:id="rId20"/>
      <p:italic r:id="rId21"/>
    </p:embeddedFont>
    <p:embeddedFont>
      <p:font typeface="Poppins Medium" panose="00000600000000000000" pitchFamily="2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A0C4D-1EF9-4310-8FE8-9A16733FC950}" v="27" dt="2023-08-09T01:04:18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25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 Nicholson" userId="691a0c8dc5087281" providerId="LiveId" clId="{1AAA0C4D-1EF9-4310-8FE8-9A16733FC950}"/>
    <pc:docChg chg="custSel addSld delSld modSld sldOrd">
      <pc:chgData name="Roland Nicholson" userId="691a0c8dc5087281" providerId="LiveId" clId="{1AAA0C4D-1EF9-4310-8FE8-9A16733FC950}" dt="2023-08-28T09:17:13.502" v="3624" actId="20577"/>
      <pc:docMkLst>
        <pc:docMk/>
      </pc:docMkLst>
      <pc:sldChg chg="delSp mod">
        <pc:chgData name="Roland Nicholson" userId="691a0c8dc5087281" providerId="LiveId" clId="{1AAA0C4D-1EF9-4310-8FE8-9A16733FC950}" dt="2023-08-25T09:05:30.734" v="3623" actId="478"/>
        <pc:sldMkLst>
          <pc:docMk/>
          <pc:sldMk cId="0" sldId="256"/>
        </pc:sldMkLst>
        <pc:spChg chg="del">
          <ac:chgData name="Roland Nicholson" userId="691a0c8dc5087281" providerId="LiveId" clId="{1AAA0C4D-1EF9-4310-8FE8-9A16733FC950}" dt="2023-08-25T09:05:30.734" v="3623" actId="478"/>
          <ac:spMkLst>
            <pc:docMk/>
            <pc:sldMk cId="0" sldId="256"/>
            <ac:spMk id="2" creationId="{67BE96B8-5680-C708-D451-73371FF56B03}"/>
          </ac:spMkLst>
        </pc:spChg>
      </pc:sldChg>
      <pc:sldChg chg="delSp modSp del mod ord">
        <pc:chgData name="Roland Nicholson" userId="691a0c8dc5087281" providerId="LiveId" clId="{1AAA0C4D-1EF9-4310-8FE8-9A16733FC950}" dt="2023-08-08T10:58:34.142" v="3118" actId="47"/>
        <pc:sldMkLst>
          <pc:docMk/>
          <pc:sldMk cId="0" sldId="257"/>
        </pc:sldMkLst>
        <pc:spChg chg="del">
          <ac:chgData name="Roland Nicholson" userId="691a0c8dc5087281" providerId="LiveId" clId="{1AAA0C4D-1EF9-4310-8FE8-9A16733FC950}" dt="2023-08-08T09:24:08.660" v="472" actId="478"/>
          <ac:spMkLst>
            <pc:docMk/>
            <pc:sldMk cId="0" sldId="257"/>
            <ac:spMk id="23" creationId="{C7D6BCFF-F71D-48F9-97C8-1E78566B113E}"/>
          </ac:spMkLst>
        </pc:spChg>
        <pc:grpChg chg="del mod">
          <ac:chgData name="Roland Nicholson" userId="691a0c8dc5087281" providerId="LiveId" clId="{1AAA0C4D-1EF9-4310-8FE8-9A16733FC950}" dt="2023-08-08T09:23:14.443" v="471" actId="478"/>
          <ac:grpSpMkLst>
            <pc:docMk/>
            <pc:sldMk cId="0" sldId="257"/>
            <ac:grpSpMk id="13" creationId="{00000000-0000-0000-0000-000000000000}"/>
          </ac:grpSpMkLst>
        </pc:grpChg>
        <pc:graphicFrameChg chg="del">
          <ac:chgData name="Roland Nicholson" userId="691a0c8dc5087281" providerId="LiveId" clId="{1AAA0C4D-1EF9-4310-8FE8-9A16733FC950}" dt="2023-08-08T08:51:02.440" v="0" actId="478"/>
          <ac:graphicFrameMkLst>
            <pc:docMk/>
            <pc:sldMk cId="0" sldId="257"/>
            <ac:graphicFrameMk id="2" creationId="{005C3230-7DD2-5DC1-509E-935FB52F4107}"/>
          </ac:graphicFrameMkLst>
        </pc:graphicFrameChg>
        <pc:picChg chg="mod">
          <ac:chgData name="Roland Nicholson" userId="691a0c8dc5087281" providerId="LiveId" clId="{1AAA0C4D-1EF9-4310-8FE8-9A16733FC950}" dt="2023-08-08T09:21:45.258" v="464" actId="1076"/>
          <ac:picMkLst>
            <pc:docMk/>
            <pc:sldMk cId="0" sldId="257"/>
            <ac:picMk id="28" creationId="{00000000-0000-0000-0000-000000000000}"/>
          </ac:picMkLst>
        </pc:picChg>
        <pc:picChg chg="mod">
          <ac:chgData name="Roland Nicholson" userId="691a0c8dc5087281" providerId="LiveId" clId="{1AAA0C4D-1EF9-4310-8FE8-9A16733FC950}" dt="2023-08-08T09:22:07.714" v="466" actId="1076"/>
          <ac:picMkLst>
            <pc:docMk/>
            <pc:sldMk cId="0" sldId="257"/>
            <ac:picMk id="29" creationId="{00000000-0000-0000-0000-000000000000}"/>
          </ac:picMkLst>
        </pc:picChg>
        <pc:cxnChg chg="del mod">
          <ac:chgData name="Roland Nicholson" userId="691a0c8dc5087281" providerId="LiveId" clId="{1AAA0C4D-1EF9-4310-8FE8-9A16733FC950}" dt="2023-08-08T08:51:09.053" v="2" actId="478"/>
          <ac:cxnSpMkLst>
            <pc:docMk/>
            <pc:sldMk cId="0" sldId="257"/>
            <ac:cxnSpMk id="4" creationId="{F94FEC53-0B51-BC2F-929A-C3CFD93F8D12}"/>
          </ac:cxnSpMkLst>
        </pc:cxnChg>
        <pc:cxnChg chg="del">
          <ac:chgData name="Roland Nicholson" userId="691a0c8dc5087281" providerId="LiveId" clId="{1AAA0C4D-1EF9-4310-8FE8-9A16733FC950}" dt="2023-08-08T08:51:11.837" v="4" actId="478"/>
          <ac:cxnSpMkLst>
            <pc:docMk/>
            <pc:sldMk cId="0" sldId="257"/>
            <ac:cxnSpMk id="5" creationId="{26FDD614-9FEE-B731-26CD-42957BECEAA9}"/>
          </ac:cxnSpMkLst>
        </pc:cxnChg>
        <pc:cxnChg chg="del mod">
          <ac:chgData name="Roland Nicholson" userId="691a0c8dc5087281" providerId="LiveId" clId="{1AAA0C4D-1EF9-4310-8FE8-9A16733FC950}" dt="2023-08-08T08:51:13.795" v="6" actId="478"/>
          <ac:cxnSpMkLst>
            <pc:docMk/>
            <pc:sldMk cId="0" sldId="257"/>
            <ac:cxnSpMk id="7" creationId="{882B44C1-A0CE-4C37-28A8-F8B925DBD65F}"/>
          </ac:cxnSpMkLst>
        </pc:cxnChg>
        <pc:cxnChg chg="del">
          <ac:chgData name="Roland Nicholson" userId="691a0c8dc5087281" providerId="LiveId" clId="{1AAA0C4D-1EF9-4310-8FE8-9A16733FC950}" dt="2023-08-08T08:51:15.196" v="7" actId="478"/>
          <ac:cxnSpMkLst>
            <pc:docMk/>
            <pc:sldMk cId="0" sldId="257"/>
            <ac:cxnSpMk id="11" creationId="{DB70EAF3-B11A-9463-5CAB-0DAA13BF2DF8}"/>
          </ac:cxnSpMkLst>
        </pc:cxnChg>
        <pc:cxnChg chg="del">
          <ac:chgData name="Roland Nicholson" userId="691a0c8dc5087281" providerId="LiveId" clId="{1AAA0C4D-1EF9-4310-8FE8-9A16733FC950}" dt="2023-08-08T08:51:10.500" v="3" actId="478"/>
          <ac:cxnSpMkLst>
            <pc:docMk/>
            <pc:sldMk cId="0" sldId="257"/>
            <ac:cxnSpMk id="18" creationId="{F0912485-DE1C-2E7B-CCA6-C8B8CE753409}"/>
          </ac:cxnSpMkLst>
        </pc:cxnChg>
      </pc:sldChg>
      <pc:sldChg chg="modSp mod">
        <pc:chgData name="Roland Nicholson" userId="691a0c8dc5087281" providerId="LiveId" clId="{1AAA0C4D-1EF9-4310-8FE8-9A16733FC950}" dt="2023-08-08T10:59:58.062" v="3136" actId="20577"/>
        <pc:sldMkLst>
          <pc:docMk/>
          <pc:sldMk cId="0" sldId="258"/>
        </pc:sldMkLst>
        <pc:spChg chg="mod">
          <ac:chgData name="Roland Nicholson" userId="691a0c8dc5087281" providerId="LiveId" clId="{1AAA0C4D-1EF9-4310-8FE8-9A16733FC950}" dt="2023-08-08T10:59:58.062" v="3136" actId="20577"/>
          <ac:spMkLst>
            <pc:docMk/>
            <pc:sldMk cId="0" sldId="258"/>
            <ac:spMk id="2" creationId="{36DC4E71-F132-6CA7-1182-8BF78E833A84}"/>
          </ac:spMkLst>
        </pc:spChg>
      </pc:sldChg>
      <pc:sldChg chg="del">
        <pc:chgData name="Roland Nicholson" userId="691a0c8dc5087281" providerId="LiveId" clId="{1AAA0C4D-1EF9-4310-8FE8-9A16733FC950}" dt="2023-08-08T10:25:30.624" v="2528" actId="47"/>
        <pc:sldMkLst>
          <pc:docMk/>
          <pc:sldMk cId="2491409279" sldId="259"/>
        </pc:sldMkLst>
      </pc:sldChg>
      <pc:sldChg chg="del">
        <pc:chgData name="Roland Nicholson" userId="691a0c8dc5087281" providerId="LiveId" clId="{1AAA0C4D-1EF9-4310-8FE8-9A16733FC950}" dt="2023-08-08T10:58:38.151" v="3120" actId="47"/>
        <pc:sldMkLst>
          <pc:docMk/>
          <pc:sldMk cId="679395970" sldId="262"/>
        </pc:sldMkLst>
      </pc:sldChg>
      <pc:sldChg chg="delSp modSp mod">
        <pc:chgData name="Roland Nicholson" userId="691a0c8dc5087281" providerId="LiveId" clId="{1AAA0C4D-1EF9-4310-8FE8-9A16733FC950}" dt="2023-08-28T09:17:13.502" v="3624" actId="20577"/>
        <pc:sldMkLst>
          <pc:docMk/>
          <pc:sldMk cId="2699006104" sldId="265"/>
        </pc:sldMkLst>
        <pc:spChg chg="del mod">
          <ac:chgData name="Roland Nicholson" userId="691a0c8dc5087281" providerId="LiveId" clId="{1AAA0C4D-1EF9-4310-8FE8-9A16733FC950}" dt="2023-08-09T00:55:51.310" v="3568" actId="478"/>
          <ac:spMkLst>
            <pc:docMk/>
            <pc:sldMk cId="2699006104" sldId="265"/>
            <ac:spMk id="2" creationId="{35E3CEB9-548D-FEE9-BBC7-F37A994C4758}"/>
          </ac:spMkLst>
        </pc:spChg>
        <pc:spChg chg="mod">
          <ac:chgData name="Roland Nicholson" userId="691a0c8dc5087281" providerId="LiveId" clId="{1AAA0C4D-1EF9-4310-8FE8-9A16733FC950}" dt="2023-08-09T00:59:40.493" v="3583" actId="14100"/>
          <ac:spMkLst>
            <pc:docMk/>
            <pc:sldMk cId="2699006104" sldId="265"/>
            <ac:spMk id="4" creationId="{9D2EB1B7-3C4A-7745-FFE6-0C6261B82668}"/>
          </ac:spMkLst>
        </pc:spChg>
        <pc:spChg chg="mod">
          <ac:chgData name="Roland Nicholson" userId="691a0c8dc5087281" providerId="LiveId" clId="{1AAA0C4D-1EF9-4310-8FE8-9A16733FC950}" dt="2023-08-28T09:17:13.502" v="3624" actId="20577"/>
          <ac:spMkLst>
            <pc:docMk/>
            <pc:sldMk cId="2699006104" sldId="265"/>
            <ac:spMk id="5" creationId="{5F60ABCC-3933-7829-C35D-81CB3368DFC4}"/>
          </ac:spMkLst>
        </pc:spChg>
        <pc:spChg chg="mod">
          <ac:chgData name="Roland Nicholson" userId="691a0c8dc5087281" providerId="LiveId" clId="{1AAA0C4D-1EF9-4310-8FE8-9A16733FC950}" dt="2023-08-09T00:56:39.532" v="3574" actId="207"/>
          <ac:spMkLst>
            <pc:docMk/>
            <pc:sldMk cId="2699006104" sldId="265"/>
            <ac:spMk id="6" creationId="{46E5A4AD-507D-20D2-4E6F-F2876E909D24}"/>
          </ac:spMkLst>
        </pc:spChg>
        <pc:spChg chg="del mod">
          <ac:chgData name="Roland Nicholson" userId="691a0c8dc5087281" providerId="LiveId" clId="{1AAA0C4D-1EF9-4310-8FE8-9A16733FC950}" dt="2023-08-09T00:55:58.845" v="3571" actId="478"/>
          <ac:spMkLst>
            <pc:docMk/>
            <pc:sldMk cId="2699006104" sldId="265"/>
            <ac:spMk id="9" creationId="{D9E88D1E-63F2-6EE3-018C-75AA867C1DBB}"/>
          </ac:spMkLst>
        </pc:spChg>
        <pc:spChg chg="mod">
          <ac:chgData name="Roland Nicholson" userId="691a0c8dc5087281" providerId="LiveId" clId="{1AAA0C4D-1EF9-4310-8FE8-9A16733FC950}" dt="2023-08-09T00:59:30.584" v="3581" actId="14100"/>
          <ac:spMkLst>
            <pc:docMk/>
            <pc:sldMk cId="2699006104" sldId="265"/>
            <ac:spMk id="30" creationId="{00000000-0000-0000-0000-000000000000}"/>
          </ac:spMkLst>
        </pc:spChg>
        <pc:grpChg chg="mod">
          <ac:chgData name="Roland Nicholson" userId="691a0c8dc5087281" providerId="LiveId" clId="{1AAA0C4D-1EF9-4310-8FE8-9A16733FC950}" dt="2023-08-09T00:59:20.194" v="3580" actId="14100"/>
          <ac:grpSpMkLst>
            <pc:docMk/>
            <pc:sldMk cId="2699006104" sldId="265"/>
            <ac:grpSpMk id="13" creationId="{00000000-0000-0000-0000-000000000000}"/>
          </ac:grpSpMkLst>
        </pc:grpChg>
      </pc:sldChg>
      <pc:sldChg chg="delSp modSp del mod">
        <pc:chgData name="Roland Nicholson" userId="691a0c8dc5087281" providerId="LiveId" clId="{1AAA0C4D-1EF9-4310-8FE8-9A16733FC950}" dt="2023-08-08T10:58:36.531" v="3119" actId="47"/>
        <pc:sldMkLst>
          <pc:docMk/>
          <pc:sldMk cId="144068658" sldId="266"/>
        </pc:sldMkLst>
        <pc:spChg chg="del mod">
          <ac:chgData name="Roland Nicholson" userId="691a0c8dc5087281" providerId="LiveId" clId="{1AAA0C4D-1EF9-4310-8FE8-9A16733FC950}" dt="2023-08-08T09:39:18.226" v="1053" actId="478"/>
          <ac:spMkLst>
            <pc:docMk/>
            <pc:sldMk cId="144068658" sldId="266"/>
            <ac:spMk id="21" creationId="{C8C3BDEE-8139-D487-ABCD-6C08491571F4}"/>
          </ac:spMkLst>
        </pc:spChg>
        <pc:graphicFrameChg chg="del">
          <ac:chgData name="Roland Nicholson" userId="691a0c8dc5087281" providerId="LiveId" clId="{1AAA0C4D-1EF9-4310-8FE8-9A16733FC950}" dt="2023-08-08T09:39:01.063" v="1045" actId="478"/>
          <ac:graphicFrameMkLst>
            <pc:docMk/>
            <pc:sldMk cId="144068658" sldId="266"/>
            <ac:graphicFrameMk id="2" creationId="{005C3230-7DD2-5DC1-509E-935FB52F4107}"/>
          </ac:graphicFrameMkLst>
        </pc:graphicFrameChg>
        <pc:cxnChg chg="del">
          <ac:chgData name="Roland Nicholson" userId="691a0c8dc5087281" providerId="LiveId" clId="{1AAA0C4D-1EF9-4310-8FE8-9A16733FC950}" dt="2023-08-08T09:39:05.906" v="1046" actId="478"/>
          <ac:cxnSpMkLst>
            <pc:docMk/>
            <pc:sldMk cId="144068658" sldId="266"/>
            <ac:cxnSpMk id="3" creationId="{4527733B-BC3D-34E9-D9AD-6AB7604AD178}"/>
          </ac:cxnSpMkLst>
        </pc:cxnChg>
        <pc:cxnChg chg="del">
          <ac:chgData name="Roland Nicholson" userId="691a0c8dc5087281" providerId="LiveId" clId="{1AAA0C4D-1EF9-4310-8FE8-9A16733FC950}" dt="2023-08-08T09:39:09.852" v="1048" actId="478"/>
          <ac:cxnSpMkLst>
            <pc:docMk/>
            <pc:sldMk cId="144068658" sldId="266"/>
            <ac:cxnSpMk id="4" creationId="{A49EEEF7-4CD0-B078-A173-0304E9EB11AB}"/>
          </ac:cxnSpMkLst>
        </pc:cxnChg>
        <pc:cxnChg chg="del">
          <ac:chgData name="Roland Nicholson" userId="691a0c8dc5087281" providerId="LiveId" clId="{1AAA0C4D-1EF9-4310-8FE8-9A16733FC950}" dt="2023-08-08T09:39:11.473" v="1049" actId="478"/>
          <ac:cxnSpMkLst>
            <pc:docMk/>
            <pc:sldMk cId="144068658" sldId="266"/>
            <ac:cxnSpMk id="5" creationId="{3C160A17-4787-081A-23A7-17D0E98F9346}"/>
          </ac:cxnSpMkLst>
        </pc:cxnChg>
        <pc:cxnChg chg="del">
          <ac:chgData name="Roland Nicholson" userId="691a0c8dc5087281" providerId="LiveId" clId="{1AAA0C4D-1EF9-4310-8FE8-9A16733FC950}" dt="2023-08-08T09:39:12.804" v="1050" actId="478"/>
          <ac:cxnSpMkLst>
            <pc:docMk/>
            <pc:sldMk cId="144068658" sldId="266"/>
            <ac:cxnSpMk id="9" creationId="{92D1FDC3-119E-F081-53AB-52B61A951E68}"/>
          </ac:cxnSpMkLst>
        </pc:cxnChg>
        <pc:cxnChg chg="del">
          <ac:chgData name="Roland Nicholson" userId="691a0c8dc5087281" providerId="LiveId" clId="{1AAA0C4D-1EF9-4310-8FE8-9A16733FC950}" dt="2023-08-08T09:39:08.015" v="1047" actId="478"/>
          <ac:cxnSpMkLst>
            <pc:docMk/>
            <pc:sldMk cId="144068658" sldId="266"/>
            <ac:cxnSpMk id="12" creationId="{6BE93E86-43A1-B917-53AB-C8B1C2699AE4}"/>
          </ac:cxnSpMkLst>
        </pc:cxnChg>
        <pc:cxnChg chg="del">
          <ac:chgData name="Roland Nicholson" userId="691a0c8dc5087281" providerId="LiveId" clId="{1AAA0C4D-1EF9-4310-8FE8-9A16733FC950}" dt="2023-08-08T09:39:22.365" v="1054" actId="478"/>
          <ac:cxnSpMkLst>
            <pc:docMk/>
            <pc:sldMk cId="144068658" sldId="266"/>
            <ac:cxnSpMk id="18" creationId="{363203C7-1273-1686-FEC5-2F103C255474}"/>
          </ac:cxnSpMkLst>
        </pc:cxnChg>
      </pc:sldChg>
      <pc:sldChg chg="del">
        <pc:chgData name="Roland Nicholson" userId="691a0c8dc5087281" providerId="LiveId" clId="{1AAA0C4D-1EF9-4310-8FE8-9A16733FC950}" dt="2023-08-08T10:25:35.883" v="2529" actId="47"/>
        <pc:sldMkLst>
          <pc:docMk/>
          <pc:sldMk cId="2264679635" sldId="267"/>
        </pc:sldMkLst>
      </pc:sldChg>
      <pc:sldChg chg="addSp delSp modSp add mod">
        <pc:chgData name="Roland Nicholson" userId="691a0c8dc5087281" providerId="LiveId" clId="{1AAA0C4D-1EF9-4310-8FE8-9A16733FC950}" dt="2023-08-09T01:05:53.686" v="3622" actId="20577"/>
        <pc:sldMkLst>
          <pc:docMk/>
          <pc:sldMk cId="1130631877" sldId="4439"/>
        </pc:sldMkLst>
        <pc:spChg chg="add mod">
          <ac:chgData name="Roland Nicholson" userId="691a0c8dc5087281" providerId="LiveId" clId="{1AAA0C4D-1EF9-4310-8FE8-9A16733FC950}" dt="2023-08-08T09:11:51.150" v="231" actId="20577"/>
          <ac:spMkLst>
            <pc:docMk/>
            <pc:sldMk cId="1130631877" sldId="4439"/>
            <ac:spMk id="2" creationId="{F599556A-6D44-C7E9-FF2C-6669A7AD52D2}"/>
          </ac:spMkLst>
        </pc:spChg>
        <pc:spChg chg="add del mod">
          <ac:chgData name="Roland Nicholson" userId="691a0c8dc5087281" providerId="LiveId" clId="{1AAA0C4D-1EF9-4310-8FE8-9A16733FC950}" dt="2023-08-09T01:03:31.668" v="3588"/>
          <ac:spMkLst>
            <pc:docMk/>
            <pc:sldMk cId="1130631877" sldId="4439"/>
            <ac:spMk id="4" creationId="{FBF79DC4-5C35-9919-EDF5-B5613091A2B3}"/>
          </ac:spMkLst>
        </pc:spChg>
        <pc:spChg chg="add mod">
          <ac:chgData name="Roland Nicholson" userId="691a0c8dc5087281" providerId="LiveId" clId="{1AAA0C4D-1EF9-4310-8FE8-9A16733FC950}" dt="2023-08-09T01:05:19.853" v="3619" actId="14100"/>
          <ac:spMkLst>
            <pc:docMk/>
            <pc:sldMk cId="1130631877" sldId="4439"/>
            <ac:spMk id="5" creationId="{37C304F5-058F-537D-32D2-F2180C69765D}"/>
          </ac:spMkLst>
        </pc:spChg>
        <pc:spChg chg="add del mod">
          <ac:chgData name="Roland Nicholson" userId="691a0c8dc5087281" providerId="LiveId" clId="{1AAA0C4D-1EF9-4310-8FE8-9A16733FC950}" dt="2023-08-08T09:20:34.799" v="458"/>
          <ac:spMkLst>
            <pc:docMk/>
            <pc:sldMk cId="1130631877" sldId="4439"/>
            <ac:spMk id="7" creationId="{C39EF48E-6591-8D7A-82E6-045C20E0C380}"/>
          </ac:spMkLst>
        </pc:spChg>
        <pc:spChg chg="del mod">
          <ac:chgData name="Roland Nicholson" userId="691a0c8dc5087281" providerId="LiveId" clId="{1AAA0C4D-1EF9-4310-8FE8-9A16733FC950}" dt="2023-08-08T09:41:33.082" v="1063" actId="478"/>
          <ac:spMkLst>
            <pc:docMk/>
            <pc:sldMk cId="1130631877" sldId="4439"/>
            <ac:spMk id="10" creationId="{88B4C727-7061-9244-BDCE-F2C64CEEE177}"/>
          </ac:spMkLst>
        </pc:spChg>
        <pc:spChg chg="del mod">
          <ac:chgData name="Roland Nicholson" userId="691a0c8dc5087281" providerId="LiveId" clId="{1AAA0C4D-1EF9-4310-8FE8-9A16733FC950}" dt="2023-08-08T09:41:39.529" v="1065" actId="478"/>
          <ac:spMkLst>
            <pc:docMk/>
            <pc:sldMk cId="1130631877" sldId="4439"/>
            <ac:spMk id="11" creationId="{FC838DE9-4694-137C-74F9-92E14A14C71B}"/>
          </ac:spMkLst>
        </pc:spChg>
        <pc:spChg chg="mod">
          <ac:chgData name="Roland Nicholson" userId="691a0c8dc5087281" providerId="LiveId" clId="{1AAA0C4D-1EF9-4310-8FE8-9A16733FC950}" dt="2023-08-09T00:33:14.397" v="3137" actId="1076"/>
          <ac:spMkLst>
            <pc:docMk/>
            <pc:sldMk cId="1130631877" sldId="4439"/>
            <ac:spMk id="44" creationId="{EB85846B-B4DD-D346-BE0C-37F878C3F360}"/>
          </ac:spMkLst>
        </pc:spChg>
        <pc:spChg chg="del mod">
          <ac:chgData name="Roland Nicholson" userId="691a0c8dc5087281" providerId="LiveId" clId="{1AAA0C4D-1EF9-4310-8FE8-9A16733FC950}" dt="2023-08-08T09:01:18.300" v="35" actId="478"/>
          <ac:spMkLst>
            <pc:docMk/>
            <pc:sldMk cId="1130631877" sldId="4439"/>
            <ac:spMk id="45" creationId="{14CCF53B-4E8A-804A-9EAC-C1FF6A3EC7E9}"/>
          </ac:spMkLst>
        </pc:spChg>
        <pc:spChg chg="del mod topLvl">
          <ac:chgData name="Roland Nicholson" userId="691a0c8dc5087281" providerId="LiveId" clId="{1AAA0C4D-1EF9-4310-8FE8-9A16733FC950}" dt="2023-08-08T09:02:24.173" v="56" actId="478"/>
          <ac:spMkLst>
            <pc:docMk/>
            <pc:sldMk cId="1130631877" sldId="4439"/>
            <ac:spMk id="94" creationId="{EA79949C-4144-1747-91C3-9436823AF570}"/>
          </ac:spMkLst>
        </pc:spChg>
        <pc:spChg chg="mod topLvl">
          <ac:chgData name="Roland Nicholson" userId="691a0c8dc5087281" providerId="LiveId" clId="{1AAA0C4D-1EF9-4310-8FE8-9A16733FC950}" dt="2023-08-08T09:05:17.641" v="103" actId="255"/>
          <ac:spMkLst>
            <pc:docMk/>
            <pc:sldMk cId="1130631877" sldId="4439"/>
            <ac:spMk id="96" creationId="{07D50E73-8293-524F-96C5-EC07A2017F2A}"/>
          </ac:spMkLst>
        </pc:spChg>
        <pc:spChg chg="del topLvl">
          <ac:chgData name="Roland Nicholson" userId="691a0c8dc5087281" providerId="LiveId" clId="{1AAA0C4D-1EF9-4310-8FE8-9A16733FC950}" dt="2023-08-08T09:05:36.817" v="105" actId="478"/>
          <ac:spMkLst>
            <pc:docMk/>
            <pc:sldMk cId="1130631877" sldId="4439"/>
            <ac:spMk id="100" creationId="{59878DC4-D5E5-8E41-9A6E-3A50652B094B}"/>
          </ac:spMkLst>
        </pc:spChg>
        <pc:spChg chg="mod topLvl">
          <ac:chgData name="Roland Nicholson" userId="691a0c8dc5087281" providerId="LiveId" clId="{1AAA0C4D-1EF9-4310-8FE8-9A16733FC950}" dt="2023-08-08T09:06:28.196" v="129" actId="6549"/>
          <ac:spMkLst>
            <pc:docMk/>
            <pc:sldMk cId="1130631877" sldId="4439"/>
            <ac:spMk id="102" creationId="{6EA12AA7-2B59-9644-9366-9DC62BB4063F}"/>
          </ac:spMkLst>
        </pc:spChg>
        <pc:spChg chg="del mod topLvl">
          <ac:chgData name="Roland Nicholson" userId="691a0c8dc5087281" providerId="LiveId" clId="{1AAA0C4D-1EF9-4310-8FE8-9A16733FC950}" dt="2023-08-08T09:07:57.448" v="163" actId="478"/>
          <ac:spMkLst>
            <pc:docMk/>
            <pc:sldMk cId="1130631877" sldId="4439"/>
            <ac:spMk id="106" creationId="{5E9C3477-DF71-5148-892A-32BE9BE4388C}"/>
          </ac:spMkLst>
        </pc:spChg>
        <pc:spChg chg="mod topLvl">
          <ac:chgData name="Roland Nicholson" userId="691a0c8dc5087281" providerId="LiveId" clId="{1AAA0C4D-1EF9-4310-8FE8-9A16733FC950}" dt="2023-08-08T09:08:17.270" v="165" actId="14100"/>
          <ac:spMkLst>
            <pc:docMk/>
            <pc:sldMk cId="1130631877" sldId="4439"/>
            <ac:spMk id="107" creationId="{238DA4C5-171F-2E4E-990A-13B753783B06}"/>
          </ac:spMkLst>
        </pc:spChg>
        <pc:spChg chg="del mod topLvl">
          <ac:chgData name="Roland Nicholson" userId="691a0c8dc5087281" providerId="LiveId" clId="{1AAA0C4D-1EF9-4310-8FE8-9A16733FC950}" dt="2023-08-08T09:12:49.741" v="258" actId="478"/>
          <ac:spMkLst>
            <pc:docMk/>
            <pc:sldMk cId="1130631877" sldId="4439"/>
            <ac:spMk id="109" creationId="{0285BD1F-7B9D-1B42-86AA-52A907482B14}"/>
          </ac:spMkLst>
        </pc:spChg>
        <pc:spChg chg="mod topLvl">
          <ac:chgData name="Roland Nicholson" userId="691a0c8dc5087281" providerId="LiveId" clId="{1AAA0C4D-1EF9-4310-8FE8-9A16733FC950}" dt="2023-08-08T09:14:07.484" v="322" actId="20577"/>
          <ac:spMkLst>
            <pc:docMk/>
            <pc:sldMk cId="1130631877" sldId="4439"/>
            <ac:spMk id="114" creationId="{87D4DB59-5D35-484E-A151-65134016E16C}"/>
          </ac:spMkLst>
        </pc:spChg>
        <pc:spChg chg="del mod topLvl">
          <ac:chgData name="Roland Nicholson" userId="691a0c8dc5087281" providerId="LiveId" clId="{1AAA0C4D-1EF9-4310-8FE8-9A16733FC950}" dt="2023-08-08T09:15:38.265" v="348" actId="478"/>
          <ac:spMkLst>
            <pc:docMk/>
            <pc:sldMk cId="1130631877" sldId="4439"/>
            <ac:spMk id="116" creationId="{D9C13807-8644-AF40-AB95-DBFFFB7FF73A}"/>
          </ac:spMkLst>
        </pc:spChg>
        <pc:spChg chg="mod topLvl">
          <ac:chgData name="Roland Nicholson" userId="691a0c8dc5087281" providerId="LiveId" clId="{1AAA0C4D-1EF9-4310-8FE8-9A16733FC950}" dt="2023-08-08T09:16:48.956" v="382" actId="6549"/>
          <ac:spMkLst>
            <pc:docMk/>
            <pc:sldMk cId="1130631877" sldId="4439"/>
            <ac:spMk id="137" creationId="{892F6E3D-1300-4343-B197-A5B95F5E252E}"/>
          </ac:spMkLst>
        </pc:spChg>
        <pc:spChg chg="del mod topLvl">
          <ac:chgData name="Roland Nicholson" userId="691a0c8dc5087281" providerId="LiveId" clId="{1AAA0C4D-1EF9-4310-8FE8-9A16733FC950}" dt="2023-08-08T09:18:31.434" v="405" actId="478"/>
          <ac:spMkLst>
            <pc:docMk/>
            <pc:sldMk cId="1130631877" sldId="4439"/>
            <ac:spMk id="139" creationId="{FDE504E0-B852-FA40-BE86-9A8B1863D20A}"/>
          </ac:spMkLst>
        </pc:spChg>
        <pc:spChg chg="mod topLvl">
          <ac:chgData name="Roland Nicholson" userId="691a0c8dc5087281" providerId="LiveId" clId="{1AAA0C4D-1EF9-4310-8FE8-9A16733FC950}" dt="2023-08-09T00:34:43.471" v="3175" actId="20577"/>
          <ac:spMkLst>
            <pc:docMk/>
            <pc:sldMk cId="1130631877" sldId="4439"/>
            <ac:spMk id="140" creationId="{0D4A4925-B051-EA42-BD3A-336E44C55397}"/>
          </ac:spMkLst>
        </pc:spChg>
        <pc:spChg chg="mod">
          <ac:chgData name="Roland Nicholson" userId="691a0c8dc5087281" providerId="LiveId" clId="{1AAA0C4D-1EF9-4310-8FE8-9A16733FC950}" dt="2023-08-09T00:33:24.252" v="3138" actId="20577"/>
          <ac:spMkLst>
            <pc:docMk/>
            <pc:sldMk cId="1130631877" sldId="4439"/>
            <ac:spMk id="141" creationId="{5BC9B640-6488-C94D-AB5E-A5C5BDD6B751}"/>
          </ac:spMkLst>
        </pc:spChg>
        <pc:spChg chg="mod">
          <ac:chgData name="Roland Nicholson" userId="691a0c8dc5087281" providerId="LiveId" clId="{1AAA0C4D-1EF9-4310-8FE8-9A16733FC950}" dt="2023-08-09T01:04:03.970" v="3592" actId="14100"/>
          <ac:spMkLst>
            <pc:docMk/>
            <pc:sldMk cId="1130631877" sldId="4439"/>
            <ac:spMk id="142" creationId="{328F5CBF-97C6-4E44-8ED9-6F73F3CEB09E}"/>
          </ac:spMkLst>
        </pc:spChg>
        <pc:spChg chg="mod">
          <ac:chgData name="Roland Nicholson" userId="691a0c8dc5087281" providerId="LiveId" clId="{1AAA0C4D-1EF9-4310-8FE8-9A16733FC950}" dt="2023-08-09T00:33:56.303" v="3156" actId="20577"/>
          <ac:spMkLst>
            <pc:docMk/>
            <pc:sldMk cId="1130631877" sldId="4439"/>
            <ac:spMk id="143" creationId="{B7CC98E9-3834-784E-A23C-82FF6B8E3E60}"/>
          </ac:spMkLst>
        </pc:spChg>
        <pc:spChg chg="mod">
          <ac:chgData name="Roland Nicholson" userId="691a0c8dc5087281" providerId="LiveId" clId="{1AAA0C4D-1EF9-4310-8FE8-9A16733FC950}" dt="2023-08-08T09:14:53.070" v="343" actId="207"/>
          <ac:spMkLst>
            <pc:docMk/>
            <pc:sldMk cId="1130631877" sldId="4439"/>
            <ac:spMk id="144" creationId="{D21ED3B6-7F11-7D47-AD5F-3CEECEC1D408}"/>
          </ac:spMkLst>
        </pc:spChg>
        <pc:spChg chg="mod">
          <ac:chgData name="Roland Nicholson" userId="691a0c8dc5087281" providerId="LiveId" clId="{1AAA0C4D-1EF9-4310-8FE8-9A16733FC950}" dt="2023-08-09T01:05:53.686" v="3622" actId="20577"/>
          <ac:spMkLst>
            <pc:docMk/>
            <pc:sldMk cId="1130631877" sldId="4439"/>
            <ac:spMk id="145" creationId="{06BB201C-3F68-504A-B6DF-474B4F006D35}"/>
          </ac:spMkLst>
        </pc:spChg>
        <pc:spChg chg="del mod">
          <ac:chgData name="Roland Nicholson" userId="691a0c8dc5087281" providerId="LiveId" clId="{1AAA0C4D-1EF9-4310-8FE8-9A16733FC950}" dt="2023-08-08T09:19:53.976" v="455"/>
          <ac:spMkLst>
            <pc:docMk/>
            <pc:sldMk cId="1130631877" sldId="4439"/>
            <ac:spMk id="146" creationId="{B2613E8A-DD11-E44C-B829-5702EBA79658}"/>
          </ac:spMkLst>
        </pc:spChg>
        <pc:grpChg chg="del">
          <ac:chgData name="Roland Nicholson" userId="691a0c8dc5087281" providerId="LiveId" clId="{1AAA0C4D-1EF9-4310-8FE8-9A16733FC950}" dt="2023-08-08T09:02:24.173" v="56" actId="478"/>
          <ac:grpSpMkLst>
            <pc:docMk/>
            <pc:sldMk cId="1130631877" sldId="4439"/>
            <ac:grpSpMk id="92" creationId="{ED48C18C-6011-FC43-9E46-479A013A34C8}"/>
          </ac:grpSpMkLst>
        </pc:grpChg>
        <pc:grpChg chg="del">
          <ac:chgData name="Roland Nicholson" userId="691a0c8dc5087281" providerId="LiveId" clId="{1AAA0C4D-1EF9-4310-8FE8-9A16733FC950}" dt="2023-08-08T09:05:36.817" v="105" actId="478"/>
          <ac:grpSpMkLst>
            <pc:docMk/>
            <pc:sldMk cId="1130631877" sldId="4439"/>
            <ac:grpSpMk id="98" creationId="{878F4FC0-8A20-2642-B626-CA999EB39399}"/>
          </ac:grpSpMkLst>
        </pc:grpChg>
        <pc:grpChg chg="del">
          <ac:chgData name="Roland Nicholson" userId="691a0c8dc5087281" providerId="LiveId" clId="{1AAA0C4D-1EF9-4310-8FE8-9A16733FC950}" dt="2023-08-08T09:07:57.448" v="163" actId="478"/>
          <ac:grpSpMkLst>
            <pc:docMk/>
            <pc:sldMk cId="1130631877" sldId="4439"/>
            <ac:grpSpMk id="104" creationId="{6CEDAEF9-EA0D-C640-8126-349234A491D7}"/>
          </ac:grpSpMkLst>
        </pc:grpChg>
        <pc:grpChg chg="del">
          <ac:chgData name="Roland Nicholson" userId="691a0c8dc5087281" providerId="LiveId" clId="{1AAA0C4D-1EF9-4310-8FE8-9A16733FC950}" dt="2023-08-08T09:12:49.741" v="258" actId="478"/>
          <ac:grpSpMkLst>
            <pc:docMk/>
            <pc:sldMk cId="1130631877" sldId="4439"/>
            <ac:grpSpMk id="108" creationId="{829B95CE-C0ED-9B47-86D5-710CB8A0231E}"/>
          </ac:grpSpMkLst>
        </pc:grpChg>
        <pc:grpChg chg="del">
          <ac:chgData name="Roland Nicholson" userId="691a0c8dc5087281" providerId="LiveId" clId="{1AAA0C4D-1EF9-4310-8FE8-9A16733FC950}" dt="2023-08-08T09:15:38.265" v="348" actId="478"/>
          <ac:grpSpMkLst>
            <pc:docMk/>
            <pc:sldMk cId="1130631877" sldId="4439"/>
            <ac:grpSpMk id="115" creationId="{5E8DF416-5AB9-5C47-B36D-21A43FD7F7E1}"/>
          </ac:grpSpMkLst>
        </pc:grpChg>
        <pc:grpChg chg="del">
          <ac:chgData name="Roland Nicholson" userId="691a0c8dc5087281" providerId="LiveId" clId="{1AAA0C4D-1EF9-4310-8FE8-9A16733FC950}" dt="2023-08-08T09:18:31.434" v="405" actId="478"/>
          <ac:grpSpMkLst>
            <pc:docMk/>
            <pc:sldMk cId="1130631877" sldId="4439"/>
            <ac:grpSpMk id="138" creationId="{11E603D5-A422-AE4F-B317-617B32067641}"/>
          </ac:grpSpMkLst>
        </pc:grpChg>
        <pc:picChg chg="add mod">
          <ac:chgData name="Roland Nicholson" userId="691a0c8dc5087281" providerId="LiveId" clId="{1AAA0C4D-1EF9-4310-8FE8-9A16733FC950}" dt="2023-08-08T09:21:56.390" v="465"/>
          <ac:picMkLst>
            <pc:docMk/>
            <pc:sldMk cId="1130631877" sldId="4439"/>
            <ac:picMk id="8" creationId="{EBF2A7EC-39CC-D9A4-A541-CCFD19987F30}"/>
          </ac:picMkLst>
        </pc:picChg>
        <pc:picChg chg="add mod">
          <ac:chgData name="Roland Nicholson" userId="691a0c8dc5087281" providerId="LiveId" clId="{1AAA0C4D-1EF9-4310-8FE8-9A16733FC950}" dt="2023-08-08T09:22:22.482" v="467"/>
          <ac:picMkLst>
            <pc:docMk/>
            <pc:sldMk cId="1130631877" sldId="4439"/>
            <ac:picMk id="9" creationId="{79B3D452-0D02-0D00-471C-DDB7BB51555F}"/>
          </ac:picMkLst>
        </pc:picChg>
        <pc:cxnChg chg="mod">
          <ac:chgData name="Roland Nicholson" userId="691a0c8dc5087281" providerId="LiveId" clId="{1AAA0C4D-1EF9-4310-8FE8-9A16733FC950}" dt="2023-08-08T09:18:14.955" v="403" actId="1076"/>
          <ac:cxnSpMkLst>
            <pc:docMk/>
            <pc:sldMk cId="1130631877" sldId="4439"/>
            <ac:cxnSpMk id="3" creationId="{FED8BD9C-1FFA-2442-AA0B-5B98A5FB5559}"/>
          </ac:cxnSpMkLst>
        </pc:cxnChg>
        <pc:cxnChg chg="mod">
          <ac:chgData name="Roland Nicholson" userId="691a0c8dc5087281" providerId="LiveId" clId="{1AAA0C4D-1EF9-4310-8FE8-9A16733FC950}" dt="2023-08-08T09:40:58.353" v="1056" actId="1076"/>
          <ac:cxnSpMkLst>
            <pc:docMk/>
            <pc:sldMk cId="1130631877" sldId="4439"/>
            <ac:cxnSpMk id="81" creationId="{446248F0-748E-BC4B-9F6F-8B4217D35623}"/>
          </ac:cxnSpMkLst>
        </pc:cxnChg>
        <pc:cxnChg chg="mod">
          <ac:chgData name="Roland Nicholson" userId="691a0c8dc5087281" providerId="LiveId" clId="{1AAA0C4D-1EF9-4310-8FE8-9A16733FC950}" dt="2023-08-08T09:17:57.923" v="401" actId="14100"/>
          <ac:cxnSpMkLst>
            <pc:docMk/>
            <pc:sldMk cId="1130631877" sldId="4439"/>
            <ac:cxnSpMk id="83" creationId="{6879D401-68EA-1F4A-905A-9318A2B5124E}"/>
          </ac:cxnSpMkLst>
        </pc:cxnChg>
        <pc:cxnChg chg="mod">
          <ac:chgData name="Roland Nicholson" userId="691a0c8dc5087281" providerId="LiveId" clId="{1AAA0C4D-1EF9-4310-8FE8-9A16733FC950}" dt="2023-08-08T09:17:51.105" v="400" actId="14100"/>
          <ac:cxnSpMkLst>
            <pc:docMk/>
            <pc:sldMk cId="1130631877" sldId="4439"/>
            <ac:cxnSpMk id="84" creationId="{F3B9EA6F-AF2F-A04D-8415-6E033A13B1C9}"/>
          </ac:cxnSpMkLst>
        </pc:cxnChg>
      </pc:sldChg>
      <pc:sldChg chg="addSp delSp modSp add mod">
        <pc:chgData name="Roland Nicholson" userId="691a0c8dc5087281" providerId="LiveId" clId="{1AAA0C4D-1EF9-4310-8FE8-9A16733FC950}" dt="2023-08-09T00:40:16.688" v="3253" actId="20577"/>
        <pc:sldMkLst>
          <pc:docMk/>
          <pc:sldMk cId="3181016827" sldId="4440"/>
        </pc:sldMkLst>
        <pc:spChg chg="mod">
          <ac:chgData name="Roland Nicholson" userId="691a0c8dc5087281" providerId="LiveId" clId="{1AAA0C4D-1EF9-4310-8FE8-9A16733FC950}" dt="2023-08-08T09:31:28.068" v="738" actId="14100"/>
          <ac:spMkLst>
            <pc:docMk/>
            <pc:sldMk cId="3181016827" sldId="4440"/>
            <ac:spMk id="2" creationId="{F599556A-6D44-C7E9-FF2C-6669A7AD52D2}"/>
          </ac:spMkLst>
        </pc:spChg>
        <pc:spChg chg="add mod">
          <ac:chgData name="Roland Nicholson" userId="691a0c8dc5087281" providerId="LiveId" clId="{1AAA0C4D-1EF9-4310-8FE8-9A16733FC950}" dt="2023-08-08T09:46:25.439" v="1105" actId="14100"/>
          <ac:spMkLst>
            <pc:docMk/>
            <pc:sldMk cId="3181016827" sldId="4440"/>
            <ac:spMk id="12" creationId="{E0AE716F-98FD-1AB0-1772-AC372674F023}"/>
          </ac:spMkLst>
        </pc:spChg>
        <pc:spChg chg="del mod">
          <ac:chgData name="Roland Nicholson" userId="691a0c8dc5087281" providerId="LiveId" clId="{1AAA0C4D-1EF9-4310-8FE8-9A16733FC950}" dt="2023-08-08T09:41:09.979" v="1058" actId="478"/>
          <ac:spMkLst>
            <pc:docMk/>
            <pc:sldMk cId="3181016827" sldId="4440"/>
            <ac:spMk id="13" creationId="{F699B905-61DE-F764-97C2-F8F7343D8AC4}"/>
          </ac:spMkLst>
        </pc:spChg>
        <pc:spChg chg="del mod">
          <ac:chgData name="Roland Nicholson" userId="691a0c8dc5087281" providerId="LiveId" clId="{1AAA0C4D-1EF9-4310-8FE8-9A16733FC950}" dt="2023-08-08T09:41:15.110" v="1061" actId="478"/>
          <ac:spMkLst>
            <pc:docMk/>
            <pc:sldMk cId="3181016827" sldId="4440"/>
            <ac:spMk id="14" creationId="{224C363F-BCDC-5488-DC0E-2BE5B62CBD6E}"/>
          </ac:spMkLst>
        </pc:spChg>
        <pc:spChg chg="add mod">
          <ac:chgData name="Roland Nicholson" userId="691a0c8dc5087281" providerId="LiveId" clId="{1AAA0C4D-1EF9-4310-8FE8-9A16733FC950}" dt="2023-08-08T09:52:11.768" v="1258" actId="14100"/>
          <ac:spMkLst>
            <pc:docMk/>
            <pc:sldMk cId="3181016827" sldId="4440"/>
            <ac:spMk id="15" creationId="{318FA048-E6F2-AE66-A661-095038F5797D}"/>
          </ac:spMkLst>
        </pc:spChg>
        <pc:spChg chg="mod">
          <ac:chgData name="Roland Nicholson" userId="691a0c8dc5087281" providerId="LiveId" clId="{1AAA0C4D-1EF9-4310-8FE8-9A16733FC950}" dt="2023-08-08T09:25:09.950" v="475" actId="20577"/>
          <ac:spMkLst>
            <pc:docMk/>
            <pc:sldMk cId="3181016827" sldId="4440"/>
            <ac:spMk id="44" creationId="{EB85846B-B4DD-D346-BE0C-37F878C3F360}"/>
          </ac:spMkLst>
        </pc:spChg>
        <pc:spChg chg="mod">
          <ac:chgData name="Roland Nicholson" userId="691a0c8dc5087281" providerId="LiveId" clId="{1AAA0C4D-1EF9-4310-8FE8-9A16733FC950}" dt="2023-08-08T09:33:13.054" v="834" actId="1076"/>
          <ac:spMkLst>
            <pc:docMk/>
            <pc:sldMk cId="3181016827" sldId="4440"/>
            <ac:spMk id="74" creationId="{B2A29131-35AE-3A4A-91A0-CD263562E7CB}"/>
          </ac:spMkLst>
        </pc:spChg>
        <pc:spChg chg="mod">
          <ac:chgData name="Roland Nicholson" userId="691a0c8dc5087281" providerId="LiveId" clId="{1AAA0C4D-1EF9-4310-8FE8-9A16733FC950}" dt="2023-08-08T09:37:37.531" v="1040" actId="1076"/>
          <ac:spMkLst>
            <pc:docMk/>
            <pc:sldMk cId="3181016827" sldId="4440"/>
            <ac:spMk id="77" creationId="{756B2CE5-39DA-E546-93B1-DE565873B683}"/>
          </ac:spMkLst>
        </pc:spChg>
        <pc:spChg chg="mod">
          <ac:chgData name="Roland Nicholson" userId="691a0c8dc5087281" providerId="LiveId" clId="{1AAA0C4D-1EF9-4310-8FE8-9A16733FC950}" dt="2023-08-08T09:27:40.613" v="585" actId="2711"/>
          <ac:spMkLst>
            <pc:docMk/>
            <pc:sldMk cId="3181016827" sldId="4440"/>
            <ac:spMk id="96" creationId="{07D50E73-8293-524F-96C5-EC07A2017F2A}"/>
          </ac:spMkLst>
        </pc:spChg>
        <pc:spChg chg="mod">
          <ac:chgData name="Roland Nicholson" userId="691a0c8dc5087281" providerId="LiveId" clId="{1AAA0C4D-1EF9-4310-8FE8-9A16733FC950}" dt="2023-08-08T09:48:39.185" v="1190" actId="20577"/>
          <ac:spMkLst>
            <pc:docMk/>
            <pc:sldMk cId="3181016827" sldId="4440"/>
            <ac:spMk id="102" creationId="{6EA12AA7-2B59-9644-9366-9DC62BB4063F}"/>
          </ac:spMkLst>
        </pc:spChg>
        <pc:spChg chg="mod">
          <ac:chgData name="Roland Nicholson" userId="691a0c8dc5087281" providerId="LiveId" clId="{1AAA0C4D-1EF9-4310-8FE8-9A16733FC950}" dt="2023-08-08T09:32:55.399" v="831" actId="20577"/>
          <ac:spMkLst>
            <pc:docMk/>
            <pc:sldMk cId="3181016827" sldId="4440"/>
            <ac:spMk id="114" creationId="{87D4DB59-5D35-484E-A151-65134016E16C}"/>
          </ac:spMkLst>
        </pc:spChg>
        <pc:spChg chg="mod">
          <ac:chgData name="Roland Nicholson" userId="691a0c8dc5087281" providerId="LiveId" clId="{1AAA0C4D-1EF9-4310-8FE8-9A16733FC950}" dt="2023-08-09T00:38:28.184" v="3223" actId="6549"/>
          <ac:spMkLst>
            <pc:docMk/>
            <pc:sldMk cId="3181016827" sldId="4440"/>
            <ac:spMk id="137" creationId="{892F6E3D-1300-4343-B197-A5B95F5E252E}"/>
          </ac:spMkLst>
        </pc:spChg>
        <pc:spChg chg="mod">
          <ac:chgData name="Roland Nicholson" userId="691a0c8dc5087281" providerId="LiveId" clId="{1AAA0C4D-1EF9-4310-8FE8-9A16733FC950}" dt="2023-08-09T00:40:16.688" v="3253" actId="20577"/>
          <ac:spMkLst>
            <pc:docMk/>
            <pc:sldMk cId="3181016827" sldId="4440"/>
            <ac:spMk id="140" creationId="{0D4A4925-B051-EA42-BD3A-336E44C55397}"/>
          </ac:spMkLst>
        </pc:spChg>
        <pc:spChg chg="mod">
          <ac:chgData name="Roland Nicholson" userId="691a0c8dc5087281" providerId="LiveId" clId="{1AAA0C4D-1EF9-4310-8FE8-9A16733FC950}" dt="2023-08-08T09:51:39.150" v="1255" actId="6549"/>
          <ac:spMkLst>
            <pc:docMk/>
            <pc:sldMk cId="3181016827" sldId="4440"/>
            <ac:spMk id="141" creationId="{5BC9B640-6488-C94D-AB5E-A5C5BDD6B751}"/>
          </ac:spMkLst>
        </pc:spChg>
        <pc:spChg chg="del mod">
          <ac:chgData name="Roland Nicholson" userId="691a0c8dc5087281" providerId="LiveId" clId="{1AAA0C4D-1EF9-4310-8FE8-9A16733FC950}" dt="2023-08-08T09:48:40.287" v="1192"/>
          <ac:spMkLst>
            <pc:docMk/>
            <pc:sldMk cId="3181016827" sldId="4440"/>
            <ac:spMk id="142" creationId="{328F5CBF-97C6-4E44-8ED9-6F73F3CEB09E}"/>
          </ac:spMkLst>
        </pc:spChg>
        <pc:spChg chg="mod">
          <ac:chgData name="Roland Nicholson" userId="691a0c8dc5087281" providerId="LiveId" clId="{1AAA0C4D-1EF9-4310-8FE8-9A16733FC950}" dt="2023-08-09T00:37:10.641" v="3191" actId="20577"/>
          <ac:spMkLst>
            <pc:docMk/>
            <pc:sldMk cId="3181016827" sldId="4440"/>
            <ac:spMk id="143" creationId="{B7CC98E9-3834-784E-A23C-82FF6B8E3E60}"/>
          </ac:spMkLst>
        </pc:spChg>
        <pc:spChg chg="mod">
          <ac:chgData name="Roland Nicholson" userId="691a0c8dc5087281" providerId="LiveId" clId="{1AAA0C4D-1EF9-4310-8FE8-9A16733FC950}" dt="2023-08-09T00:37:40.274" v="3218" actId="20577"/>
          <ac:spMkLst>
            <pc:docMk/>
            <pc:sldMk cId="3181016827" sldId="4440"/>
            <ac:spMk id="144" creationId="{D21ED3B6-7F11-7D47-AD5F-3CEECEC1D408}"/>
          </ac:spMkLst>
        </pc:spChg>
        <pc:spChg chg="mod">
          <ac:chgData name="Roland Nicholson" userId="691a0c8dc5087281" providerId="LiveId" clId="{1AAA0C4D-1EF9-4310-8FE8-9A16733FC950}" dt="2023-08-08T09:46:32.789" v="1106" actId="14100"/>
          <ac:spMkLst>
            <pc:docMk/>
            <pc:sldMk cId="3181016827" sldId="4440"/>
            <ac:spMk id="145" creationId="{06BB201C-3F68-504A-B6DF-474B4F006D35}"/>
          </ac:spMkLst>
        </pc:spChg>
        <pc:cxnChg chg="mod">
          <ac:chgData name="Roland Nicholson" userId="691a0c8dc5087281" providerId="LiveId" clId="{1AAA0C4D-1EF9-4310-8FE8-9A16733FC950}" dt="2023-08-08T09:29:38.295" v="621" actId="14100"/>
          <ac:cxnSpMkLst>
            <pc:docMk/>
            <pc:sldMk cId="3181016827" sldId="4440"/>
            <ac:cxnSpMk id="3" creationId="{FED8BD9C-1FFA-2442-AA0B-5B98A5FB5559}"/>
          </ac:cxnSpMkLst>
        </pc:cxnChg>
        <pc:cxnChg chg="mod">
          <ac:chgData name="Roland Nicholson" userId="691a0c8dc5087281" providerId="LiveId" clId="{1AAA0C4D-1EF9-4310-8FE8-9A16733FC950}" dt="2023-08-08T09:29:29.922" v="620" actId="14100"/>
          <ac:cxnSpMkLst>
            <pc:docMk/>
            <pc:sldMk cId="3181016827" sldId="4440"/>
            <ac:cxnSpMk id="79" creationId="{1BF9F9B8-3A48-F04C-9F80-2907ADB88699}"/>
          </ac:cxnSpMkLst>
        </pc:cxnChg>
        <pc:cxnChg chg="mod">
          <ac:chgData name="Roland Nicholson" userId="691a0c8dc5087281" providerId="LiveId" clId="{1AAA0C4D-1EF9-4310-8FE8-9A16733FC950}" dt="2023-08-08T09:33:06.284" v="833" actId="14100"/>
          <ac:cxnSpMkLst>
            <pc:docMk/>
            <pc:sldMk cId="3181016827" sldId="4440"/>
            <ac:cxnSpMk id="81" creationId="{446248F0-748E-BC4B-9F6F-8B4217D35623}"/>
          </ac:cxnSpMkLst>
        </pc:cxnChg>
        <pc:cxnChg chg="mod">
          <ac:chgData name="Roland Nicholson" userId="691a0c8dc5087281" providerId="LiveId" clId="{1AAA0C4D-1EF9-4310-8FE8-9A16733FC950}" dt="2023-08-08T09:33:01.337" v="832" actId="14100"/>
          <ac:cxnSpMkLst>
            <pc:docMk/>
            <pc:sldMk cId="3181016827" sldId="4440"/>
            <ac:cxnSpMk id="83" creationId="{6879D401-68EA-1F4A-905A-9318A2B5124E}"/>
          </ac:cxnSpMkLst>
        </pc:cxnChg>
        <pc:cxnChg chg="mod">
          <ac:chgData name="Roland Nicholson" userId="691a0c8dc5087281" providerId="LiveId" clId="{1AAA0C4D-1EF9-4310-8FE8-9A16733FC950}" dt="2023-08-08T09:34:03.739" v="885" actId="14100"/>
          <ac:cxnSpMkLst>
            <pc:docMk/>
            <pc:sldMk cId="3181016827" sldId="4440"/>
            <ac:cxnSpMk id="84" creationId="{F3B9EA6F-AF2F-A04D-8415-6E033A13B1C9}"/>
          </ac:cxnSpMkLst>
        </pc:cxnChg>
        <pc:cxnChg chg="mod">
          <ac:chgData name="Roland Nicholson" userId="691a0c8dc5087281" providerId="LiveId" clId="{1AAA0C4D-1EF9-4310-8FE8-9A16733FC950}" dt="2023-08-08T09:37:40.851" v="1041" actId="1076"/>
          <ac:cxnSpMkLst>
            <pc:docMk/>
            <pc:sldMk cId="3181016827" sldId="4440"/>
            <ac:cxnSpMk id="85" creationId="{E9C36766-2207-7E4A-BA77-5036ECA886A4}"/>
          </ac:cxnSpMkLst>
        </pc:cxnChg>
      </pc:sldChg>
      <pc:sldChg chg="addSp delSp modSp add mod">
        <pc:chgData name="Roland Nicholson" userId="691a0c8dc5087281" providerId="LiveId" clId="{1AAA0C4D-1EF9-4310-8FE8-9A16733FC950}" dt="2023-08-09T00:45:14.958" v="3409" actId="14100"/>
        <pc:sldMkLst>
          <pc:docMk/>
          <pc:sldMk cId="1865885774" sldId="4441"/>
        </pc:sldMkLst>
        <pc:spChg chg="mod">
          <ac:chgData name="Roland Nicholson" userId="691a0c8dc5087281" providerId="LiveId" clId="{1AAA0C4D-1EF9-4310-8FE8-9A16733FC950}" dt="2023-08-08T09:57:43.321" v="1403" actId="20577"/>
          <ac:spMkLst>
            <pc:docMk/>
            <pc:sldMk cId="1865885774" sldId="4441"/>
            <ac:spMk id="2" creationId="{F599556A-6D44-C7E9-FF2C-6669A7AD52D2}"/>
          </ac:spMkLst>
        </pc:spChg>
        <pc:spChg chg="del">
          <ac:chgData name="Roland Nicholson" userId="691a0c8dc5087281" providerId="LiveId" clId="{1AAA0C4D-1EF9-4310-8FE8-9A16733FC950}" dt="2023-08-08T09:42:52.851" v="1078" actId="478"/>
          <ac:spMkLst>
            <pc:docMk/>
            <pc:sldMk cId="1865885774" sldId="4441"/>
            <ac:spMk id="4" creationId="{CF64C3BA-3FEA-F873-62DF-94405608D5CA}"/>
          </ac:spMkLst>
        </pc:spChg>
        <pc:spChg chg="del">
          <ac:chgData name="Roland Nicholson" userId="691a0c8dc5087281" providerId="LiveId" clId="{1AAA0C4D-1EF9-4310-8FE8-9A16733FC950}" dt="2023-08-08T09:42:56.795" v="1079" actId="478"/>
          <ac:spMkLst>
            <pc:docMk/>
            <pc:sldMk cId="1865885774" sldId="4441"/>
            <ac:spMk id="5" creationId="{0AC0D411-AD16-25A9-868A-A41FE033492B}"/>
          </ac:spMkLst>
        </pc:spChg>
        <pc:spChg chg="add mod">
          <ac:chgData name="Roland Nicholson" userId="691a0c8dc5087281" providerId="LiveId" clId="{1AAA0C4D-1EF9-4310-8FE8-9A16733FC950}" dt="2023-08-08T09:44:31.806" v="1086"/>
          <ac:spMkLst>
            <pc:docMk/>
            <pc:sldMk cId="1865885774" sldId="4441"/>
            <ac:spMk id="7" creationId="{147D24BB-1CD5-0456-2FF9-02A1D75C2A62}"/>
          </ac:spMkLst>
        </pc:spChg>
        <pc:spChg chg="mod">
          <ac:chgData name="Roland Nicholson" userId="691a0c8dc5087281" providerId="LiveId" clId="{1AAA0C4D-1EF9-4310-8FE8-9A16733FC950}" dt="2023-08-09T00:45:14.958" v="3409" actId="14100"/>
          <ac:spMkLst>
            <pc:docMk/>
            <pc:sldMk cId="1865885774" sldId="4441"/>
            <ac:spMk id="12" creationId="{E0AE716F-98FD-1AB0-1772-AC372674F023}"/>
          </ac:spMkLst>
        </pc:spChg>
        <pc:spChg chg="mod">
          <ac:chgData name="Roland Nicholson" userId="691a0c8dc5087281" providerId="LiveId" clId="{1AAA0C4D-1EF9-4310-8FE8-9A16733FC950}" dt="2023-08-08T09:42:29.794" v="1075" actId="14100"/>
          <ac:spMkLst>
            <pc:docMk/>
            <pc:sldMk cId="1865885774" sldId="4441"/>
            <ac:spMk id="44" creationId="{EB85846B-B4DD-D346-BE0C-37F878C3F360}"/>
          </ac:spMkLst>
        </pc:spChg>
        <pc:spChg chg="mod">
          <ac:chgData name="Roland Nicholson" userId="691a0c8dc5087281" providerId="LiveId" clId="{1AAA0C4D-1EF9-4310-8FE8-9A16733FC950}" dt="2023-08-08T09:42:40.993" v="1076" actId="1076"/>
          <ac:spMkLst>
            <pc:docMk/>
            <pc:sldMk cId="1865885774" sldId="4441"/>
            <ac:spMk id="49" creationId="{4C6507B5-D757-D941-A720-EC1DD3E24117}"/>
          </ac:spMkLst>
        </pc:spChg>
        <pc:spChg chg="del mod">
          <ac:chgData name="Roland Nicholson" userId="691a0c8dc5087281" providerId="LiveId" clId="{1AAA0C4D-1EF9-4310-8FE8-9A16733FC950}" dt="2023-08-08T09:44:07.649" v="1083"/>
          <ac:spMkLst>
            <pc:docMk/>
            <pc:sldMk cId="1865885774" sldId="4441"/>
            <ac:spMk id="96" creationId="{07D50E73-8293-524F-96C5-EC07A2017F2A}"/>
          </ac:spMkLst>
        </pc:spChg>
        <pc:spChg chg="mod">
          <ac:chgData name="Roland Nicholson" userId="691a0c8dc5087281" providerId="LiveId" clId="{1AAA0C4D-1EF9-4310-8FE8-9A16733FC950}" dt="2023-08-09T00:42:18.148" v="3308" actId="14100"/>
          <ac:spMkLst>
            <pc:docMk/>
            <pc:sldMk cId="1865885774" sldId="4441"/>
            <ac:spMk id="102" creationId="{6EA12AA7-2B59-9644-9366-9DC62BB4063F}"/>
          </ac:spMkLst>
        </pc:spChg>
        <pc:spChg chg="mod">
          <ac:chgData name="Roland Nicholson" userId="691a0c8dc5087281" providerId="LiveId" clId="{1AAA0C4D-1EF9-4310-8FE8-9A16733FC950}" dt="2023-08-08T09:58:29.132" v="1439" actId="6549"/>
          <ac:spMkLst>
            <pc:docMk/>
            <pc:sldMk cId="1865885774" sldId="4441"/>
            <ac:spMk id="114" creationId="{87D4DB59-5D35-484E-A151-65134016E16C}"/>
          </ac:spMkLst>
        </pc:spChg>
        <pc:spChg chg="mod">
          <ac:chgData name="Roland Nicholson" userId="691a0c8dc5087281" providerId="LiveId" clId="{1AAA0C4D-1EF9-4310-8FE8-9A16733FC950}" dt="2023-08-08T09:59:58.978" v="1533" actId="6549"/>
          <ac:spMkLst>
            <pc:docMk/>
            <pc:sldMk cId="1865885774" sldId="4441"/>
            <ac:spMk id="137" creationId="{892F6E3D-1300-4343-B197-A5B95F5E252E}"/>
          </ac:spMkLst>
        </pc:spChg>
        <pc:spChg chg="mod">
          <ac:chgData name="Roland Nicholson" userId="691a0c8dc5087281" providerId="LiveId" clId="{1AAA0C4D-1EF9-4310-8FE8-9A16733FC950}" dt="2023-08-09T00:44:31.755" v="3342" actId="6549"/>
          <ac:spMkLst>
            <pc:docMk/>
            <pc:sldMk cId="1865885774" sldId="4441"/>
            <ac:spMk id="140" creationId="{0D4A4925-B051-EA42-BD3A-336E44C55397}"/>
          </ac:spMkLst>
        </pc:spChg>
        <pc:spChg chg="mod">
          <ac:chgData name="Roland Nicholson" userId="691a0c8dc5087281" providerId="LiveId" clId="{1AAA0C4D-1EF9-4310-8FE8-9A16733FC950}" dt="2023-08-08T09:46:08.235" v="1100" actId="14100"/>
          <ac:spMkLst>
            <pc:docMk/>
            <pc:sldMk cId="1865885774" sldId="4441"/>
            <ac:spMk id="141" creationId="{5BC9B640-6488-C94D-AB5E-A5C5BDD6B751}"/>
          </ac:spMkLst>
        </pc:spChg>
        <pc:spChg chg="mod">
          <ac:chgData name="Roland Nicholson" userId="691a0c8dc5087281" providerId="LiveId" clId="{1AAA0C4D-1EF9-4310-8FE8-9A16733FC950}" dt="2023-08-08T09:54:05.039" v="1335" actId="14100"/>
          <ac:spMkLst>
            <pc:docMk/>
            <pc:sldMk cId="1865885774" sldId="4441"/>
            <ac:spMk id="142" creationId="{328F5CBF-97C6-4E44-8ED9-6F73F3CEB09E}"/>
          </ac:spMkLst>
        </pc:spChg>
        <pc:spChg chg="mod">
          <ac:chgData name="Roland Nicholson" userId="691a0c8dc5087281" providerId="LiveId" clId="{1AAA0C4D-1EF9-4310-8FE8-9A16733FC950}" dt="2023-08-08T09:57:31.595" v="1402" actId="6549"/>
          <ac:spMkLst>
            <pc:docMk/>
            <pc:sldMk cId="1865885774" sldId="4441"/>
            <ac:spMk id="143" creationId="{B7CC98E9-3834-784E-A23C-82FF6B8E3E60}"/>
          </ac:spMkLst>
        </pc:spChg>
        <pc:spChg chg="mod">
          <ac:chgData name="Roland Nicholson" userId="691a0c8dc5087281" providerId="LiveId" clId="{1AAA0C4D-1EF9-4310-8FE8-9A16733FC950}" dt="2023-08-08T09:59:26.255" v="1484" actId="14100"/>
          <ac:spMkLst>
            <pc:docMk/>
            <pc:sldMk cId="1865885774" sldId="4441"/>
            <ac:spMk id="144" creationId="{D21ED3B6-7F11-7D47-AD5F-3CEECEC1D408}"/>
          </ac:spMkLst>
        </pc:spChg>
        <pc:spChg chg="mod">
          <ac:chgData name="Roland Nicholson" userId="691a0c8dc5087281" providerId="LiveId" clId="{1AAA0C4D-1EF9-4310-8FE8-9A16733FC950}" dt="2023-08-09T00:43:56.878" v="3310" actId="20577"/>
          <ac:spMkLst>
            <pc:docMk/>
            <pc:sldMk cId="1865885774" sldId="4441"/>
            <ac:spMk id="145" creationId="{06BB201C-3F68-504A-B6DF-474B4F006D35}"/>
          </ac:spMkLst>
        </pc:spChg>
        <pc:cxnChg chg="mod">
          <ac:chgData name="Roland Nicholson" userId="691a0c8dc5087281" providerId="LiveId" clId="{1AAA0C4D-1EF9-4310-8FE8-9A16733FC950}" dt="2023-08-08T09:45:32.088" v="1093" actId="14100"/>
          <ac:cxnSpMkLst>
            <pc:docMk/>
            <pc:sldMk cId="1865885774" sldId="4441"/>
            <ac:cxnSpMk id="3" creationId="{FED8BD9C-1FFA-2442-AA0B-5B98A5FB5559}"/>
          </ac:cxnSpMkLst>
        </pc:cxnChg>
        <pc:cxnChg chg="mod">
          <ac:chgData name="Roland Nicholson" userId="691a0c8dc5087281" providerId="LiveId" clId="{1AAA0C4D-1EF9-4310-8FE8-9A16733FC950}" dt="2023-08-08T09:43:11.272" v="1080" actId="14100"/>
          <ac:cxnSpMkLst>
            <pc:docMk/>
            <pc:sldMk cId="1865885774" sldId="4441"/>
            <ac:cxnSpMk id="81" creationId="{446248F0-748E-BC4B-9F6F-8B4217D35623}"/>
          </ac:cxnSpMkLst>
        </pc:cxnChg>
        <pc:cxnChg chg="mod">
          <ac:chgData name="Roland Nicholson" userId="691a0c8dc5087281" providerId="LiveId" clId="{1AAA0C4D-1EF9-4310-8FE8-9A16733FC950}" dt="2023-08-08T09:58:34.558" v="1440" actId="14100"/>
          <ac:cxnSpMkLst>
            <pc:docMk/>
            <pc:sldMk cId="1865885774" sldId="4441"/>
            <ac:cxnSpMk id="83" creationId="{6879D401-68EA-1F4A-905A-9318A2B5124E}"/>
          </ac:cxnSpMkLst>
        </pc:cxnChg>
        <pc:cxnChg chg="mod">
          <ac:chgData name="Roland Nicholson" userId="691a0c8dc5087281" providerId="LiveId" clId="{1AAA0C4D-1EF9-4310-8FE8-9A16733FC950}" dt="2023-08-08T09:42:44.492" v="1077" actId="1076"/>
          <ac:cxnSpMkLst>
            <pc:docMk/>
            <pc:sldMk cId="1865885774" sldId="4441"/>
            <ac:cxnSpMk id="85" creationId="{E9C36766-2207-7E4A-BA77-5036ECA886A4}"/>
          </ac:cxnSpMkLst>
        </pc:cxnChg>
      </pc:sldChg>
      <pc:sldChg chg="modSp add mod">
        <pc:chgData name="Roland Nicholson" userId="691a0c8dc5087281" providerId="LiveId" clId="{1AAA0C4D-1EF9-4310-8FE8-9A16733FC950}" dt="2023-08-09T00:52:55.441" v="3556" actId="6549"/>
        <pc:sldMkLst>
          <pc:docMk/>
          <pc:sldMk cId="3096386997" sldId="4442"/>
        </pc:sldMkLst>
        <pc:spChg chg="mod">
          <ac:chgData name="Roland Nicholson" userId="691a0c8dc5087281" providerId="LiveId" clId="{1AAA0C4D-1EF9-4310-8FE8-9A16733FC950}" dt="2023-08-08T10:13:28.815" v="2036" actId="14100"/>
          <ac:spMkLst>
            <pc:docMk/>
            <pc:sldMk cId="3096386997" sldId="4442"/>
            <ac:spMk id="2" creationId="{F599556A-6D44-C7E9-FF2C-6669A7AD52D2}"/>
          </ac:spMkLst>
        </pc:spChg>
        <pc:spChg chg="mod">
          <ac:chgData name="Roland Nicholson" userId="691a0c8dc5087281" providerId="LiveId" clId="{1AAA0C4D-1EF9-4310-8FE8-9A16733FC950}" dt="2023-08-08T10:10:15.451" v="1911" actId="14100"/>
          <ac:spMkLst>
            <pc:docMk/>
            <pc:sldMk cId="3096386997" sldId="4442"/>
            <ac:spMk id="7" creationId="{147D24BB-1CD5-0456-2FF9-02A1D75C2A62}"/>
          </ac:spMkLst>
        </pc:spChg>
        <pc:spChg chg="mod">
          <ac:chgData name="Roland Nicholson" userId="691a0c8dc5087281" providerId="LiveId" clId="{1AAA0C4D-1EF9-4310-8FE8-9A16733FC950}" dt="2023-08-09T00:52:55.441" v="3556" actId="6549"/>
          <ac:spMkLst>
            <pc:docMk/>
            <pc:sldMk cId="3096386997" sldId="4442"/>
            <ac:spMk id="12" creationId="{E0AE716F-98FD-1AB0-1772-AC372674F023}"/>
          </ac:spMkLst>
        </pc:spChg>
        <pc:spChg chg="mod">
          <ac:chgData name="Roland Nicholson" userId="691a0c8dc5087281" providerId="LiveId" clId="{1AAA0C4D-1EF9-4310-8FE8-9A16733FC950}" dt="2023-08-08T10:06:31.381" v="1733" actId="14100"/>
          <ac:spMkLst>
            <pc:docMk/>
            <pc:sldMk cId="3096386997" sldId="4442"/>
            <ac:spMk id="44" creationId="{EB85846B-B4DD-D346-BE0C-37F878C3F360}"/>
          </ac:spMkLst>
        </pc:spChg>
        <pc:spChg chg="mod">
          <ac:chgData name="Roland Nicholson" userId="691a0c8dc5087281" providerId="LiveId" clId="{1AAA0C4D-1EF9-4310-8FE8-9A16733FC950}" dt="2023-08-08T10:12:24.380" v="1971" actId="20577"/>
          <ac:spMkLst>
            <pc:docMk/>
            <pc:sldMk cId="3096386997" sldId="4442"/>
            <ac:spMk id="102" creationId="{6EA12AA7-2B59-9644-9366-9DC62BB4063F}"/>
          </ac:spMkLst>
        </pc:spChg>
        <pc:spChg chg="mod">
          <ac:chgData name="Roland Nicholson" userId="691a0c8dc5087281" providerId="LiveId" clId="{1AAA0C4D-1EF9-4310-8FE8-9A16733FC950}" dt="2023-08-08T10:14:12.445" v="2095" actId="20577"/>
          <ac:spMkLst>
            <pc:docMk/>
            <pc:sldMk cId="3096386997" sldId="4442"/>
            <ac:spMk id="114" creationId="{87D4DB59-5D35-484E-A151-65134016E16C}"/>
          </ac:spMkLst>
        </pc:spChg>
        <pc:spChg chg="mod">
          <ac:chgData name="Roland Nicholson" userId="691a0c8dc5087281" providerId="LiveId" clId="{1AAA0C4D-1EF9-4310-8FE8-9A16733FC950}" dt="2023-08-08T10:15:51.819" v="2153" actId="20577"/>
          <ac:spMkLst>
            <pc:docMk/>
            <pc:sldMk cId="3096386997" sldId="4442"/>
            <ac:spMk id="137" creationId="{892F6E3D-1300-4343-B197-A5B95F5E252E}"/>
          </ac:spMkLst>
        </pc:spChg>
        <pc:spChg chg="mod">
          <ac:chgData name="Roland Nicholson" userId="691a0c8dc5087281" providerId="LiveId" clId="{1AAA0C4D-1EF9-4310-8FE8-9A16733FC950}" dt="2023-08-09T00:48:29.321" v="3467" actId="6549"/>
          <ac:spMkLst>
            <pc:docMk/>
            <pc:sldMk cId="3096386997" sldId="4442"/>
            <ac:spMk id="140" creationId="{0D4A4925-B051-EA42-BD3A-336E44C55397}"/>
          </ac:spMkLst>
        </pc:spChg>
        <pc:spChg chg="mod">
          <ac:chgData name="Roland Nicholson" userId="691a0c8dc5087281" providerId="LiveId" clId="{1AAA0C4D-1EF9-4310-8FE8-9A16733FC950}" dt="2023-08-08T10:10:50.519" v="1928" actId="20577"/>
          <ac:spMkLst>
            <pc:docMk/>
            <pc:sldMk cId="3096386997" sldId="4442"/>
            <ac:spMk id="141" creationId="{5BC9B640-6488-C94D-AB5E-A5C5BDD6B751}"/>
          </ac:spMkLst>
        </pc:spChg>
        <pc:spChg chg="mod">
          <ac:chgData name="Roland Nicholson" userId="691a0c8dc5087281" providerId="LiveId" clId="{1AAA0C4D-1EF9-4310-8FE8-9A16733FC950}" dt="2023-08-08T10:12:47.043" v="2002" actId="20577"/>
          <ac:spMkLst>
            <pc:docMk/>
            <pc:sldMk cId="3096386997" sldId="4442"/>
            <ac:spMk id="142" creationId="{328F5CBF-97C6-4E44-8ED9-6F73F3CEB09E}"/>
          </ac:spMkLst>
        </pc:spChg>
        <pc:spChg chg="mod">
          <ac:chgData name="Roland Nicholson" userId="691a0c8dc5087281" providerId="LiveId" clId="{1AAA0C4D-1EF9-4310-8FE8-9A16733FC950}" dt="2023-08-08T10:13:53.395" v="2073" actId="6549"/>
          <ac:spMkLst>
            <pc:docMk/>
            <pc:sldMk cId="3096386997" sldId="4442"/>
            <ac:spMk id="143" creationId="{B7CC98E9-3834-784E-A23C-82FF6B8E3E60}"/>
          </ac:spMkLst>
        </pc:spChg>
        <pc:spChg chg="mod">
          <ac:chgData name="Roland Nicholson" userId="691a0c8dc5087281" providerId="LiveId" clId="{1AAA0C4D-1EF9-4310-8FE8-9A16733FC950}" dt="2023-08-09T00:46:54.935" v="3433" actId="20577"/>
          <ac:spMkLst>
            <pc:docMk/>
            <pc:sldMk cId="3096386997" sldId="4442"/>
            <ac:spMk id="144" creationId="{D21ED3B6-7F11-7D47-AD5F-3CEECEC1D408}"/>
          </ac:spMkLst>
        </pc:spChg>
        <pc:spChg chg="mod">
          <ac:chgData name="Roland Nicholson" userId="691a0c8dc5087281" providerId="LiveId" clId="{1AAA0C4D-1EF9-4310-8FE8-9A16733FC950}" dt="2023-08-09T00:52:05.910" v="3534" actId="14100"/>
          <ac:spMkLst>
            <pc:docMk/>
            <pc:sldMk cId="3096386997" sldId="4442"/>
            <ac:spMk id="145" creationId="{06BB201C-3F68-504A-B6DF-474B4F006D35}"/>
          </ac:spMkLst>
        </pc:spChg>
        <pc:cxnChg chg="mod">
          <ac:chgData name="Roland Nicholson" userId="691a0c8dc5087281" providerId="LiveId" clId="{1AAA0C4D-1EF9-4310-8FE8-9A16733FC950}" dt="2023-08-08T10:07:45.093" v="1805" actId="14100"/>
          <ac:cxnSpMkLst>
            <pc:docMk/>
            <pc:sldMk cId="3096386997" sldId="4442"/>
            <ac:cxnSpMk id="3" creationId="{FED8BD9C-1FFA-2442-AA0B-5B98A5FB5559}"/>
          </ac:cxnSpMkLst>
        </pc:cxnChg>
      </pc:sldChg>
      <pc:sldChg chg="addSp delSp modSp add mod">
        <pc:chgData name="Roland Nicholson" userId="691a0c8dc5087281" providerId="LiveId" clId="{1AAA0C4D-1EF9-4310-8FE8-9A16733FC950}" dt="2023-08-09T00:54:09.769" v="3565" actId="14100"/>
        <pc:sldMkLst>
          <pc:docMk/>
          <pc:sldMk cId="1724765267" sldId="4443"/>
        </pc:sldMkLst>
        <pc:spChg chg="del">
          <ac:chgData name="Roland Nicholson" userId="691a0c8dc5087281" providerId="LiveId" clId="{1AAA0C4D-1EF9-4310-8FE8-9A16733FC950}" dt="2023-08-08T10:19:22.428" v="2293" actId="478"/>
          <ac:spMkLst>
            <pc:docMk/>
            <pc:sldMk cId="1724765267" sldId="4443"/>
            <ac:spMk id="2" creationId="{F599556A-6D44-C7E9-FF2C-6669A7AD52D2}"/>
          </ac:spMkLst>
        </pc:spChg>
        <pc:spChg chg="add mod">
          <ac:chgData name="Roland Nicholson" userId="691a0c8dc5087281" providerId="LiveId" clId="{1AAA0C4D-1EF9-4310-8FE8-9A16733FC950}" dt="2023-08-08T10:23:18.077" v="2455" actId="14100"/>
          <ac:spMkLst>
            <pc:docMk/>
            <pc:sldMk cId="1724765267" sldId="4443"/>
            <ac:spMk id="4" creationId="{1B759AB8-149B-E721-3E91-D764AD839D88}"/>
          </ac:spMkLst>
        </pc:spChg>
        <pc:spChg chg="del mod">
          <ac:chgData name="Roland Nicholson" userId="691a0c8dc5087281" providerId="LiveId" clId="{1AAA0C4D-1EF9-4310-8FE8-9A16733FC950}" dt="2023-08-08T10:19:03.367" v="2287" actId="478"/>
          <ac:spMkLst>
            <pc:docMk/>
            <pc:sldMk cId="1724765267" sldId="4443"/>
            <ac:spMk id="7" creationId="{147D24BB-1CD5-0456-2FF9-02A1D75C2A62}"/>
          </ac:spMkLst>
        </pc:spChg>
        <pc:spChg chg="del mod">
          <ac:chgData name="Roland Nicholson" userId="691a0c8dc5087281" providerId="LiveId" clId="{1AAA0C4D-1EF9-4310-8FE8-9A16733FC950}" dt="2023-08-08T10:20:06.091" v="2309" actId="478"/>
          <ac:spMkLst>
            <pc:docMk/>
            <pc:sldMk cId="1724765267" sldId="4443"/>
            <ac:spMk id="12" creationId="{E0AE716F-98FD-1AB0-1772-AC372674F023}"/>
          </ac:spMkLst>
        </pc:spChg>
        <pc:spChg chg="del">
          <ac:chgData name="Roland Nicholson" userId="691a0c8dc5087281" providerId="LiveId" clId="{1AAA0C4D-1EF9-4310-8FE8-9A16733FC950}" dt="2023-08-08T10:19:07.404" v="2289" actId="478"/>
          <ac:spMkLst>
            <pc:docMk/>
            <pc:sldMk cId="1724765267" sldId="4443"/>
            <ac:spMk id="42" creationId="{98301D0B-210D-464E-84E6-1228D11A0F56}"/>
          </ac:spMkLst>
        </pc:spChg>
        <pc:spChg chg="mod">
          <ac:chgData name="Roland Nicholson" userId="691a0c8dc5087281" providerId="LiveId" clId="{1AAA0C4D-1EF9-4310-8FE8-9A16733FC950}" dt="2023-08-08T10:18:50.045" v="2285" actId="20577"/>
          <ac:spMkLst>
            <pc:docMk/>
            <pc:sldMk cId="1724765267" sldId="4443"/>
            <ac:spMk id="44" creationId="{EB85846B-B4DD-D346-BE0C-37F878C3F360}"/>
          </ac:spMkLst>
        </pc:spChg>
        <pc:spChg chg="del">
          <ac:chgData name="Roland Nicholson" userId="691a0c8dc5087281" providerId="LiveId" clId="{1AAA0C4D-1EF9-4310-8FE8-9A16733FC950}" dt="2023-08-08T10:19:26.723" v="2295" actId="478"/>
          <ac:spMkLst>
            <pc:docMk/>
            <pc:sldMk cId="1724765267" sldId="4443"/>
            <ac:spMk id="46" creationId="{07D9ED1A-90F2-F84E-BE9B-A023B174496F}"/>
          </ac:spMkLst>
        </pc:spChg>
        <pc:spChg chg="del">
          <ac:chgData name="Roland Nicholson" userId="691a0c8dc5087281" providerId="LiveId" clId="{1AAA0C4D-1EF9-4310-8FE8-9A16733FC950}" dt="2023-08-09T00:53:09.011" v="3557" actId="478"/>
          <ac:spMkLst>
            <pc:docMk/>
            <pc:sldMk cId="1724765267" sldId="4443"/>
            <ac:spMk id="47" creationId="{FFAC2CE9-440A-1C40-8389-BD90F6F41DB2}"/>
          </ac:spMkLst>
        </pc:spChg>
        <pc:spChg chg="del">
          <ac:chgData name="Roland Nicholson" userId="691a0c8dc5087281" providerId="LiveId" clId="{1AAA0C4D-1EF9-4310-8FE8-9A16733FC950}" dt="2023-08-08T10:20:02.421" v="2307" actId="478"/>
          <ac:spMkLst>
            <pc:docMk/>
            <pc:sldMk cId="1724765267" sldId="4443"/>
            <ac:spMk id="49" creationId="{4C6507B5-D757-D941-A720-EC1DD3E24117}"/>
          </ac:spMkLst>
        </pc:spChg>
        <pc:spChg chg="del">
          <ac:chgData name="Roland Nicholson" userId="691a0c8dc5087281" providerId="LiveId" clId="{1AAA0C4D-1EF9-4310-8FE8-9A16733FC950}" dt="2023-08-08T10:19:49.999" v="2302" actId="478"/>
          <ac:spMkLst>
            <pc:docMk/>
            <pc:sldMk cId="1724765267" sldId="4443"/>
            <ac:spMk id="75" creationId="{82284ADA-1B75-C34B-AE6F-D6EC96EA2346}"/>
          </ac:spMkLst>
        </pc:spChg>
        <pc:spChg chg="mod">
          <ac:chgData name="Roland Nicholson" userId="691a0c8dc5087281" providerId="LiveId" clId="{1AAA0C4D-1EF9-4310-8FE8-9A16733FC950}" dt="2023-08-08T10:24:35.988" v="2524" actId="20577"/>
          <ac:spMkLst>
            <pc:docMk/>
            <pc:sldMk cId="1724765267" sldId="4443"/>
            <ac:spMk id="102" creationId="{6EA12AA7-2B59-9644-9366-9DC62BB4063F}"/>
          </ac:spMkLst>
        </pc:spChg>
        <pc:spChg chg="del mod">
          <ac:chgData name="Roland Nicholson" userId="691a0c8dc5087281" providerId="LiveId" clId="{1AAA0C4D-1EF9-4310-8FE8-9A16733FC950}" dt="2023-08-08T10:19:46.146" v="2300" actId="478"/>
          <ac:spMkLst>
            <pc:docMk/>
            <pc:sldMk cId="1724765267" sldId="4443"/>
            <ac:spMk id="114" creationId="{87D4DB59-5D35-484E-A151-65134016E16C}"/>
          </ac:spMkLst>
        </pc:spChg>
        <pc:spChg chg="del mod">
          <ac:chgData name="Roland Nicholson" userId="691a0c8dc5087281" providerId="LiveId" clId="{1AAA0C4D-1EF9-4310-8FE8-9A16733FC950}" dt="2023-08-08T10:22:06.207" v="2417"/>
          <ac:spMkLst>
            <pc:docMk/>
            <pc:sldMk cId="1724765267" sldId="4443"/>
            <ac:spMk id="137" creationId="{892F6E3D-1300-4343-B197-A5B95F5E252E}"/>
          </ac:spMkLst>
        </pc:spChg>
        <pc:spChg chg="del mod">
          <ac:chgData name="Roland Nicholson" userId="691a0c8dc5087281" providerId="LiveId" clId="{1AAA0C4D-1EF9-4310-8FE8-9A16733FC950}" dt="2023-08-08T10:19:58.822" v="2305" actId="478"/>
          <ac:spMkLst>
            <pc:docMk/>
            <pc:sldMk cId="1724765267" sldId="4443"/>
            <ac:spMk id="140" creationId="{0D4A4925-B051-EA42-BD3A-336E44C55397}"/>
          </ac:spMkLst>
        </pc:spChg>
        <pc:spChg chg="del mod">
          <ac:chgData name="Roland Nicholson" userId="691a0c8dc5087281" providerId="LiveId" clId="{1AAA0C4D-1EF9-4310-8FE8-9A16733FC950}" dt="2023-08-08T10:19:13.255" v="2292" actId="478"/>
          <ac:spMkLst>
            <pc:docMk/>
            <pc:sldMk cId="1724765267" sldId="4443"/>
            <ac:spMk id="141" creationId="{5BC9B640-6488-C94D-AB5E-A5C5BDD6B751}"/>
          </ac:spMkLst>
        </pc:spChg>
        <pc:spChg chg="mod">
          <ac:chgData name="Roland Nicholson" userId="691a0c8dc5087281" providerId="LiveId" clId="{1AAA0C4D-1EF9-4310-8FE8-9A16733FC950}" dt="2023-08-08T10:21:49.061" v="2403" actId="20577"/>
          <ac:spMkLst>
            <pc:docMk/>
            <pc:sldMk cId="1724765267" sldId="4443"/>
            <ac:spMk id="142" creationId="{328F5CBF-97C6-4E44-8ED9-6F73F3CEB09E}"/>
          </ac:spMkLst>
        </pc:spChg>
        <pc:spChg chg="del mod">
          <ac:chgData name="Roland Nicholson" userId="691a0c8dc5087281" providerId="LiveId" clId="{1AAA0C4D-1EF9-4310-8FE8-9A16733FC950}" dt="2023-08-08T10:19:34.617" v="2298" actId="478"/>
          <ac:spMkLst>
            <pc:docMk/>
            <pc:sldMk cId="1724765267" sldId="4443"/>
            <ac:spMk id="143" creationId="{B7CC98E9-3834-784E-A23C-82FF6B8E3E60}"/>
          </ac:spMkLst>
        </pc:spChg>
        <pc:spChg chg="del">
          <ac:chgData name="Roland Nicholson" userId="691a0c8dc5087281" providerId="LiveId" clId="{1AAA0C4D-1EF9-4310-8FE8-9A16733FC950}" dt="2023-08-08T10:19:55.142" v="2303" actId="478"/>
          <ac:spMkLst>
            <pc:docMk/>
            <pc:sldMk cId="1724765267" sldId="4443"/>
            <ac:spMk id="144" creationId="{D21ED3B6-7F11-7D47-AD5F-3CEECEC1D408}"/>
          </ac:spMkLst>
        </pc:spChg>
        <pc:spChg chg="mod">
          <ac:chgData name="Roland Nicholson" userId="691a0c8dc5087281" providerId="LiveId" clId="{1AAA0C4D-1EF9-4310-8FE8-9A16733FC950}" dt="2023-08-09T00:54:09.769" v="3565" actId="14100"/>
          <ac:spMkLst>
            <pc:docMk/>
            <pc:sldMk cId="1724765267" sldId="4443"/>
            <ac:spMk id="145" creationId="{06BB201C-3F68-504A-B6DF-474B4F006D35}"/>
          </ac:spMkLst>
        </pc:spChg>
        <pc:cxnChg chg="del">
          <ac:chgData name="Roland Nicholson" userId="691a0c8dc5087281" providerId="LiveId" clId="{1AAA0C4D-1EF9-4310-8FE8-9A16733FC950}" dt="2023-08-08T10:19:05.424" v="2288" actId="478"/>
          <ac:cxnSpMkLst>
            <pc:docMk/>
            <pc:sldMk cId="1724765267" sldId="4443"/>
            <ac:cxnSpMk id="3" creationId="{FED8BD9C-1FFA-2442-AA0B-5B98A5FB5559}"/>
          </ac:cxnSpMkLst>
        </pc:cxnChg>
        <pc:cxnChg chg="mod">
          <ac:chgData name="Roland Nicholson" userId="691a0c8dc5087281" providerId="LiveId" clId="{1AAA0C4D-1EF9-4310-8FE8-9A16733FC950}" dt="2023-08-08T10:24:15.612" v="2514" actId="14100"/>
          <ac:cxnSpMkLst>
            <pc:docMk/>
            <pc:sldMk cId="1724765267" sldId="4443"/>
            <ac:cxnSpMk id="79" creationId="{1BF9F9B8-3A48-F04C-9F80-2907ADB88699}"/>
          </ac:cxnSpMkLst>
        </pc:cxnChg>
        <pc:cxnChg chg="del">
          <ac:chgData name="Roland Nicholson" userId="691a0c8dc5087281" providerId="LiveId" clId="{1AAA0C4D-1EF9-4310-8FE8-9A16733FC950}" dt="2023-08-08T10:19:24.283" v="2294" actId="478"/>
          <ac:cxnSpMkLst>
            <pc:docMk/>
            <pc:sldMk cId="1724765267" sldId="4443"/>
            <ac:cxnSpMk id="81" creationId="{446248F0-748E-BC4B-9F6F-8B4217D35623}"/>
          </ac:cxnSpMkLst>
        </pc:cxnChg>
        <pc:cxnChg chg="del">
          <ac:chgData name="Roland Nicholson" userId="691a0c8dc5087281" providerId="LiveId" clId="{1AAA0C4D-1EF9-4310-8FE8-9A16733FC950}" dt="2023-08-08T10:19:48.330" v="2301" actId="478"/>
          <ac:cxnSpMkLst>
            <pc:docMk/>
            <pc:sldMk cId="1724765267" sldId="4443"/>
            <ac:cxnSpMk id="83" creationId="{6879D401-68EA-1F4A-905A-9318A2B5124E}"/>
          </ac:cxnSpMkLst>
        </pc:cxnChg>
        <pc:cxnChg chg="del">
          <ac:chgData name="Roland Nicholson" userId="691a0c8dc5087281" providerId="LiveId" clId="{1AAA0C4D-1EF9-4310-8FE8-9A16733FC950}" dt="2023-08-08T10:20:00.551" v="2306" actId="478"/>
          <ac:cxnSpMkLst>
            <pc:docMk/>
            <pc:sldMk cId="1724765267" sldId="4443"/>
            <ac:cxnSpMk id="85" creationId="{E9C36766-2207-7E4A-BA77-5036ECA886A4}"/>
          </ac:cxnSpMkLst>
        </pc:cxnChg>
      </pc:sldChg>
      <pc:sldChg chg="modSp add mod ord">
        <pc:chgData name="Roland Nicholson" userId="691a0c8dc5087281" providerId="LiveId" clId="{1AAA0C4D-1EF9-4310-8FE8-9A16733FC950}" dt="2023-08-09T01:01:14.310" v="3585" actId="27107"/>
        <pc:sldMkLst>
          <pc:docMk/>
          <pc:sldMk cId="3264157830" sldId="4444"/>
        </pc:sldMkLst>
        <pc:spChg chg="mod">
          <ac:chgData name="Roland Nicholson" userId="691a0c8dc5087281" providerId="LiveId" clId="{1AAA0C4D-1EF9-4310-8FE8-9A16733FC950}" dt="2023-08-08T10:29:49.921" v="2858" actId="14100"/>
          <ac:spMkLst>
            <pc:docMk/>
            <pc:sldMk cId="3264157830" sldId="4444"/>
            <ac:spMk id="2" creationId="{F599556A-6D44-C7E9-FF2C-6669A7AD52D2}"/>
          </ac:spMkLst>
        </pc:spChg>
        <pc:spChg chg="mod">
          <ac:chgData name="Roland Nicholson" userId="691a0c8dc5087281" providerId="LiveId" clId="{1AAA0C4D-1EF9-4310-8FE8-9A16733FC950}" dt="2023-08-08T10:27:38.301" v="2705" actId="20577"/>
          <ac:spMkLst>
            <pc:docMk/>
            <pc:sldMk cId="3264157830" sldId="4444"/>
            <ac:spMk id="7" creationId="{147D24BB-1CD5-0456-2FF9-02A1D75C2A62}"/>
          </ac:spMkLst>
        </pc:spChg>
        <pc:spChg chg="mod">
          <ac:chgData name="Roland Nicholson" userId="691a0c8dc5087281" providerId="LiveId" clId="{1AAA0C4D-1EF9-4310-8FE8-9A16733FC950}" dt="2023-08-08T10:58:21.198" v="3117" actId="13926"/>
          <ac:spMkLst>
            <pc:docMk/>
            <pc:sldMk cId="3264157830" sldId="4444"/>
            <ac:spMk id="12" creationId="{E0AE716F-98FD-1AB0-1772-AC372674F023}"/>
          </ac:spMkLst>
        </pc:spChg>
        <pc:spChg chg="mod">
          <ac:chgData name="Roland Nicholson" userId="691a0c8dc5087281" providerId="LiveId" clId="{1AAA0C4D-1EF9-4310-8FE8-9A16733FC950}" dt="2023-08-09T01:01:14.310" v="3585" actId="27107"/>
          <ac:spMkLst>
            <pc:docMk/>
            <pc:sldMk cId="3264157830" sldId="4444"/>
            <ac:spMk id="44" creationId="{EB85846B-B4DD-D346-BE0C-37F878C3F360}"/>
          </ac:spMkLst>
        </pc:spChg>
        <pc:spChg chg="mod">
          <ac:chgData name="Roland Nicholson" userId="691a0c8dc5087281" providerId="LiveId" clId="{1AAA0C4D-1EF9-4310-8FE8-9A16733FC950}" dt="2023-08-08T10:28:30.586" v="2804" actId="20577"/>
          <ac:spMkLst>
            <pc:docMk/>
            <pc:sldMk cId="3264157830" sldId="4444"/>
            <ac:spMk id="102" creationId="{6EA12AA7-2B59-9644-9366-9DC62BB4063F}"/>
          </ac:spMkLst>
        </pc:spChg>
        <pc:spChg chg="mod">
          <ac:chgData name="Roland Nicholson" userId="691a0c8dc5087281" providerId="LiveId" clId="{1AAA0C4D-1EF9-4310-8FE8-9A16733FC950}" dt="2023-08-08T10:30:34.695" v="2900" actId="6549"/>
          <ac:spMkLst>
            <pc:docMk/>
            <pc:sldMk cId="3264157830" sldId="4444"/>
            <ac:spMk id="114" creationId="{87D4DB59-5D35-484E-A151-65134016E16C}"/>
          </ac:spMkLst>
        </pc:spChg>
        <pc:spChg chg="mod">
          <ac:chgData name="Roland Nicholson" userId="691a0c8dc5087281" providerId="LiveId" clId="{1AAA0C4D-1EF9-4310-8FE8-9A16733FC950}" dt="2023-08-08T10:31:19.323" v="2959" actId="20577"/>
          <ac:spMkLst>
            <pc:docMk/>
            <pc:sldMk cId="3264157830" sldId="4444"/>
            <ac:spMk id="137" creationId="{892F6E3D-1300-4343-B197-A5B95F5E252E}"/>
          </ac:spMkLst>
        </pc:spChg>
        <pc:spChg chg="mod">
          <ac:chgData name="Roland Nicholson" userId="691a0c8dc5087281" providerId="LiveId" clId="{1AAA0C4D-1EF9-4310-8FE8-9A16733FC950}" dt="2023-08-08T10:57:29.989" v="3080" actId="13926"/>
          <ac:spMkLst>
            <pc:docMk/>
            <pc:sldMk cId="3264157830" sldId="4444"/>
            <ac:spMk id="140" creationId="{0D4A4925-B051-EA42-BD3A-336E44C55397}"/>
          </ac:spMkLst>
        </pc:spChg>
        <pc:spChg chg="mod">
          <ac:chgData name="Roland Nicholson" userId="691a0c8dc5087281" providerId="LiveId" clId="{1AAA0C4D-1EF9-4310-8FE8-9A16733FC950}" dt="2023-08-08T10:37:21.234" v="3032" actId="14100"/>
          <ac:spMkLst>
            <pc:docMk/>
            <pc:sldMk cId="3264157830" sldId="4444"/>
            <ac:spMk id="141" creationId="{5BC9B640-6488-C94D-AB5E-A5C5BDD6B751}"/>
          </ac:spMkLst>
        </pc:spChg>
        <pc:spChg chg="mod">
          <ac:chgData name="Roland Nicholson" userId="691a0c8dc5087281" providerId="LiveId" clId="{1AAA0C4D-1EF9-4310-8FE8-9A16733FC950}" dt="2023-08-08T10:28:56.274" v="2824" actId="20577"/>
          <ac:spMkLst>
            <pc:docMk/>
            <pc:sldMk cId="3264157830" sldId="4444"/>
            <ac:spMk id="142" creationId="{328F5CBF-97C6-4E44-8ED9-6F73F3CEB09E}"/>
          </ac:spMkLst>
        </pc:spChg>
        <pc:spChg chg="mod">
          <ac:chgData name="Roland Nicholson" userId="691a0c8dc5087281" providerId="LiveId" clId="{1AAA0C4D-1EF9-4310-8FE8-9A16733FC950}" dt="2023-08-08T10:30:09.091" v="2876" actId="20577"/>
          <ac:spMkLst>
            <pc:docMk/>
            <pc:sldMk cId="3264157830" sldId="4444"/>
            <ac:spMk id="143" creationId="{B7CC98E9-3834-784E-A23C-82FF6B8E3E60}"/>
          </ac:spMkLst>
        </pc:spChg>
        <pc:spChg chg="mod">
          <ac:chgData name="Roland Nicholson" userId="691a0c8dc5087281" providerId="LiveId" clId="{1AAA0C4D-1EF9-4310-8FE8-9A16733FC950}" dt="2023-08-08T10:30:59.889" v="2934" actId="6549"/>
          <ac:spMkLst>
            <pc:docMk/>
            <pc:sldMk cId="3264157830" sldId="4444"/>
            <ac:spMk id="144" creationId="{D21ED3B6-7F11-7D47-AD5F-3CEECEC1D408}"/>
          </ac:spMkLst>
        </pc:spChg>
        <pc:spChg chg="mod">
          <ac:chgData name="Roland Nicholson" userId="691a0c8dc5087281" providerId="LiveId" clId="{1AAA0C4D-1EF9-4310-8FE8-9A16733FC950}" dt="2023-08-08T10:35:41.146" v="3029" actId="14100"/>
          <ac:spMkLst>
            <pc:docMk/>
            <pc:sldMk cId="3264157830" sldId="4444"/>
            <ac:spMk id="145" creationId="{06BB201C-3F68-504A-B6DF-474B4F006D35}"/>
          </ac:spMkLst>
        </pc:spChg>
        <pc:cxnChg chg="mod">
          <ac:chgData name="Roland Nicholson" userId="691a0c8dc5087281" providerId="LiveId" clId="{1AAA0C4D-1EF9-4310-8FE8-9A16733FC950}" dt="2023-08-08T10:37:42.260" v="3033" actId="14100"/>
          <ac:cxnSpMkLst>
            <pc:docMk/>
            <pc:sldMk cId="3264157830" sldId="4444"/>
            <ac:cxnSpMk id="3" creationId="{FED8BD9C-1FFA-2442-AA0B-5B98A5FB5559}"/>
          </ac:cxnSpMkLst>
        </pc:cxnChg>
        <pc:cxnChg chg="mod">
          <ac:chgData name="Roland Nicholson" userId="691a0c8dc5087281" providerId="LiveId" clId="{1AAA0C4D-1EF9-4310-8FE8-9A16733FC950}" dt="2023-08-08T10:48:15.412" v="3034" actId="1076"/>
          <ac:cxnSpMkLst>
            <pc:docMk/>
            <pc:sldMk cId="3264157830" sldId="4444"/>
            <ac:cxnSpMk id="83" creationId="{6879D401-68EA-1F4A-905A-9318A2B5124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A6BE7-FFF8-4682-ACDE-A244D93EAA1F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E79E1-DC82-43E7-84C2-77836A27F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37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2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4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8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0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2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6078-5EC5-4BD5-8122-DD9C3BEB776A}" type="datetime1">
              <a:rPr lang="en-AU" smtClean="0"/>
              <a:t>28/08/2023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53E5-B1A5-4C29-A0D4-3AD77D82E031}" type="datetime1">
              <a:rPr lang="en-AU" smtClean="0"/>
              <a:t>28/08/2023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C2D-4506-450F-95F8-03AE8CB6BB49}" type="datetime1">
              <a:rPr lang="en-AU" smtClean="0"/>
              <a:t>28/08/2023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7AD-9D89-4772-9730-87B269C82528}" type="datetime1">
              <a:rPr lang="en-AU" smtClean="0"/>
              <a:t>28/08/2023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6DC0-A2A9-4651-AB9E-3A69E7122C22}" type="datetime1">
              <a:rPr lang="en-AU" smtClean="0"/>
              <a:t>28/08/2023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9994-BFA7-44FE-B966-A861E6C31797}" type="datetime1">
              <a:rPr lang="en-AU" smtClean="0"/>
              <a:t>28/08/2023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BCFF-8D3A-4BF1-A9ED-4B3C41B679FC}" type="datetime1">
              <a:rPr lang="en-AU" smtClean="0"/>
              <a:t>28/08/2023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46D4-0F70-486C-A1A1-31B1B378A2E7}" type="datetime1">
              <a:rPr lang="en-AU" smtClean="0"/>
              <a:t>28/08/2023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38CB-7111-402C-A503-E3EF199FCF20}" type="datetime1">
              <a:rPr lang="en-AU" smtClean="0"/>
              <a:t>28/08/2023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B4DB-F96E-4418-BAD6-4663A42EA778}" type="datetime1">
              <a:rPr lang="en-AU" smtClean="0"/>
              <a:t>28/08/2023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13AB-B175-48D2-A169-38EEAA6700FD}" type="datetime1">
              <a:rPr lang="en-AU" smtClean="0"/>
              <a:t>28/08/2023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CDD6-CEF7-44ED-B016-5F2802E931AE}" type="datetime1">
              <a:rPr lang="en-AU" smtClean="0"/>
              <a:t>28/08/2023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595432" flipH="1">
            <a:off x="-1594215" y="-1804422"/>
            <a:ext cx="3597039" cy="359703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204567" flipH="1">
            <a:off x="16222783" y="8635986"/>
            <a:ext cx="3597039" cy="3597039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845889" y="442197"/>
            <a:ext cx="16596221" cy="8893529"/>
            <a:chOff x="0" y="0"/>
            <a:chExt cx="4371021" cy="2231205"/>
          </a:xfrm>
          <a:solidFill>
            <a:schemeClr val="bg2">
              <a:lumMod val="75000"/>
            </a:schemeClr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4371021" cy="2231205"/>
            </a:xfrm>
            <a:custGeom>
              <a:avLst/>
              <a:gdLst/>
              <a:ahLst/>
              <a:cxnLst/>
              <a:rect l="l" t="t" r="r" b="b"/>
              <a:pathLst>
                <a:path w="4371021" h="2231205">
                  <a:moveTo>
                    <a:pt x="0" y="0"/>
                  </a:moveTo>
                  <a:lnTo>
                    <a:pt x="4371021" y="0"/>
                  </a:lnTo>
                  <a:lnTo>
                    <a:pt x="4371021" y="2231205"/>
                  </a:lnTo>
                  <a:lnTo>
                    <a:pt x="0" y="223120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3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43001" y="1855007"/>
            <a:ext cx="9738570" cy="606791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813497" y="1855007"/>
            <a:ext cx="2665491" cy="2705877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315387" y="4595157"/>
            <a:ext cx="3689135" cy="2338648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143000" y="8027355"/>
            <a:ext cx="973857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11"/>
              </a:lnSpc>
            </a:pPr>
            <a:r>
              <a:rPr lang="en-US" sz="6418" dirty="0">
                <a:solidFill>
                  <a:srgbClr val="051D40"/>
                </a:solidFill>
                <a:latin typeface="Lato Bold Bold"/>
              </a:rPr>
              <a:t>Timeline 1940 to 1945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514502" y="6969798"/>
            <a:ext cx="5290906" cy="1888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3600" b="1" dirty="0">
                <a:solidFill>
                  <a:srgbClr val="051D40"/>
                </a:solidFill>
                <a:latin typeface="Alex Brush"/>
              </a:rPr>
              <a:t>2/24th Infantry Battalion Association Inc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351322-E06D-2C3C-38FE-6A197B65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329041" y="1405608"/>
            <a:ext cx="7319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Lato Heavy" charset="0"/>
                <a:cs typeface="Arial" panose="020B0604020202020204" pitchFamily="34" charset="0"/>
              </a:rPr>
              <a:t>Australia &amp; Middle East 1940</a:t>
            </a:r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9FEF8A2F-7DE4-B247-9C32-6B4AA9E48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938" y="8417052"/>
            <a:ext cx="15929372" cy="0"/>
          </a:xfrm>
          <a:prstGeom prst="line">
            <a:avLst/>
          </a:prstGeom>
          <a:noFill/>
          <a:ln w="50800" cap="flat" cmpd="sng">
            <a:solidFill>
              <a:schemeClr val="bg1">
                <a:lumMod val="8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endParaRPr lang="x-none" altLang="x-none" sz="24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98301D0B-210D-464E-84E6-1228D11A0F56}"/>
              </a:ext>
            </a:extLst>
          </p:cNvPr>
          <p:cNvSpPr>
            <a:spLocks/>
          </p:cNvSpPr>
          <p:nvPr/>
        </p:nvSpPr>
        <p:spPr bwMode="auto">
          <a:xfrm>
            <a:off x="1966913" y="8152733"/>
            <a:ext cx="527447" cy="5286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B2987DEE-3749-A349-A0A8-9BB19D68DE7C}"/>
              </a:ext>
            </a:extLst>
          </p:cNvPr>
          <p:cNvSpPr>
            <a:spLocks/>
          </p:cNvSpPr>
          <p:nvPr/>
        </p:nvSpPr>
        <p:spPr bwMode="auto">
          <a:xfrm>
            <a:off x="4700296" y="8152733"/>
            <a:ext cx="527447" cy="5286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07D9ED1A-90F2-F84E-BE9B-A023B174496F}"/>
              </a:ext>
            </a:extLst>
          </p:cNvPr>
          <p:cNvSpPr>
            <a:spLocks/>
          </p:cNvSpPr>
          <p:nvPr/>
        </p:nvSpPr>
        <p:spPr bwMode="auto">
          <a:xfrm>
            <a:off x="7364077" y="8152733"/>
            <a:ext cx="527447" cy="52863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FFAC2CE9-440A-1C40-8389-BD90F6F41DB2}"/>
              </a:ext>
            </a:extLst>
          </p:cNvPr>
          <p:cNvSpPr>
            <a:spLocks/>
          </p:cNvSpPr>
          <p:nvPr/>
        </p:nvSpPr>
        <p:spPr bwMode="auto">
          <a:xfrm>
            <a:off x="10065411" y="8152733"/>
            <a:ext cx="527447" cy="52863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9A59203D-3D2D-B44B-9010-01C48A5906AE}"/>
              </a:ext>
            </a:extLst>
          </p:cNvPr>
          <p:cNvSpPr>
            <a:spLocks/>
          </p:cNvSpPr>
          <p:nvPr/>
        </p:nvSpPr>
        <p:spPr bwMode="auto">
          <a:xfrm>
            <a:off x="12764089" y="8152733"/>
            <a:ext cx="527447" cy="52863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4C6507B5-D757-D941-A720-EC1DD3E24117}"/>
              </a:ext>
            </a:extLst>
          </p:cNvPr>
          <p:cNvSpPr>
            <a:spLocks/>
          </p:cNvSpPr>
          <p:nvPr/>
        </p:nvSpPr>
        <p:spPr bwMode="auto">
          <a:xfrm>
            <a:off x="15499926" y="8152733"/>
            <a:ext cx="527447" cy="52863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2" name="Oval 31">
            <a:extLst>
              <a:ext uri="{FF2B5EF4-FFF2-40B4-BE49-F238E27FC236}">
                <a16:creationId xmlns:a16="http://schemas.microsoft.com/office/drawing/2014/main" id="{6528E402-730D-7843-9AEA-7ABEE8FBDB54}"/>
              </a:ext>
            </a:extLst>
          </p:cNvPr>
          <p:cNvSpPr>
            <a:spLocks/>
          </p:cNvSpPr>
          <p:nvPr/>
        </p:nvSpPr>
        <p:spPr bwMode="auto">
          <a:xfrm>
            <a:off x="2163366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3" name="Oval 32">
            <a:extLst>
              <a:ext uri="{FF2B5EF4-FFF2-40B4-BE49-F238E27FC236}">
                <a16:creationId xmlns:a16="http://schemas.microsoft.com/office/drawing/2014/main" id="{2F92BE51-78A4-514D-9821-1DCF1C69A060}"/>
              </a:ext>
            </a:extLst>
          </p:cNvPr>
          <p:cNvSpPr>
            <a:spLocks/>
          </p:cNvSpPr>
          <p:nvPr/>
        </p:nvSpPr>
        <p:spPr bwMode="auto">
          <a:xfrm>
            <a:off x="4896749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4" name="Oval 33">
            <a:extLst>
              <a:ext uri="{FF2B5EF4-FFF2-40B4-BE49-F238E27FC236}">
                <a16:creationId xmlns:a16="http://schemas.microsoft.com/office/drawing/2014/main" id="{B2A29131-35AE-3A4A-91A0-CD263562E7CB}"/>
              </a:ext>
            </a:extLst>
          </p:cNvPr>
          <p:cNvSpPr>
            <a:spLocks/>
          </p:cNvSpPr>
          <p:nvPr/>
        </p:nvSpPr>
        <p:spPr bwMode="auto">
          <a:xfrm>
            <a:off x="7570055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5" name="Oval 34">
            <a:extLst>
              <a:ext uri="{FF2B5EF4-FFF2-40B4-BE49-F238E27FC236}">
                <a16:creationId xmlns:a16="http://schemas.microsoft.com/office/drawing/2014/main" id="{82284ADA-1B75-C34B-AE6F-D6EC96EA2346}"/>
              </a:ext>
            </a:extLst>
          </p:cNvPr>
          <p:cNvSpPr>
            <a:spLocks/>
          </p:cNvSpPr>
          <p:nvPr/>
        </p:nvSpPr>
        <p:spPr bwMode="auto">
          <a:xfrm>
            <a:off x="10264245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6" name="Oval 35">
            <a:extLst>
              <a:ext uri="{FF2B5EF4-FFF2-40B4-BE49-F238E27FC236}">
                <a16:creationId xmlns:a16="http://schemas.microsoft.com/office/drawing/2014/main" id="{B971D0B5-586A-5048-9997-154792953D7F}"/>
              </a:ext>
            </a:extLst>
          </p:cNvPr>
          <p:cNvSpPr>
            <a:spLocks/>
          </p:cNvSpPr>
          <p:nvPr/>
        </p:nvSpPr>
        <p:spPr bwMode="auto">
          <a:xfrm>
            <a:off x="12962923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7" name="Oval 36">
            <a:extLst>
              <a:ext uri="{FF2B5EF4-FFF2-40B4-BE49-F238E27FC236}">
                <a16:creationId xmlns:a16="http://schemas.microsoft.com/office/drawing/2014/main" id="{756B2CE5-39DA-E546-93B1-DE565873B683}"/>
              </a:ext>
            </a:extLst>
          </p:cNvPr>
          <p:cNvSpPr>
            <a:spLocks/>
          </p:cNvSpPr>
          <p:nvPr/>
        </p:nvSpPr>
        <p:spPr bwMode="auto">
          <a:xfrm>
            <a:off x="15697569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D8BD9C-1FFA-2442-AA0B-5B98A5FB5559}"/>
              </a:ext>
            </a:extLst>
          </p:cNvPr>
          <p:cNvCxnSpPr>
            <a:cxnSpLocks/>
          </p:cNvCxnSpPr>
          <p:nvPr/>
        </p:nvCxnSpPr>
        <p:spPr>
          <a:xfrm flipV="1">
            <a:off x="2195184" y="6278682"/>
            <a:ext cx="0" cy="1868622"/>
          </a:xfrm>
          <a:prstGeom prst="straightConnector1">
            <a:avLst/>
          </a:prstGeom>
          <a:ln w="889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9F9B8-3A48-F04C-9F80-2907ADB88699}"/>
              </a:ext>
            </a:extLst>
          </p:cNvPr>
          <p:cNvCxnSpPr>
            <a:cxnSpLocks/>
          </p:cNvCxnSpPr>
          <p:nvPr/>
        </p:nvCxnSpPr>
        <p:spPr>
          <a:xfrm flipV="1">
            <a:off x="4963424" y="5568696"/>
            <a:ext cx="0" cy="2578608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6248F0-748E-BC4B-9F6F-8B4217D35623}"/>
              </a:ext>
            </a:extLst>
          </p:cNvPr>
          <p:cNvCxnSpPr>
            <a:cxnSpLocks/>
          </p:cNvCxnSpPr>
          <p:nvPr/>
        </p:nvCxnSpPr>
        <p:spPr>
          <a:xfrm flipV="1">
            <a:off x="7620971" y="5123317"/>
            <a:ext cx="0" cy="2852928"/>
          </a:xfrm>
          <a:prstGeom prst="straightConnector1">
            <a:avLst/>
          </a:prstGeom>
          <a:ln w="889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79D401-68EA-1F4A-905A-9318A2B5124E}"/>
              </a:ext>
            </a:extLst>
          </p:cNvPr>
          <p:cNvCxnSpPr>
            <a:cxnSpLocks/>
          </p:cNvCxnSpPr>
          <p:nvPr/>
        </p:nvCxnSpPr>
        <p:spPr>
          <a:xfrm flipV="1">
            <a:off x="10329134" y="5143500"/>
            <a:ext cx="0" cy="3003804"/>
          </a:xfrm>
          <a:prstGeom prst="straightConnector1">
            <a:avLst/>
          </a:prstGeom>
          <a:ln w="889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B9EA6F-AF2F-A04D-8415-6E033A13B1C9}"/>
              </a:ext>
            </a:extLst>
          </p:cNvPr>
          <p:cNvCxnSpPr>
            <a:cxnSpLocks/>
          </p:cNvCxnSpPr>
          <p:nvPr/>
        </p:nvCxnSpPr>
        <p:spPr>
          <a:xfrm flipV="1">
            <a:off x="13053506" y="5568696"/>
            <a:ext cx="0" cy="2578608"/>
          </a:xfrm>
          <a:prstGeom prst="straightConnector1">
            <a:avLst/>
          </a:prstGeom>
          <a:ln w="889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9C36766-2207-7E4A-BA77-5036ECA886A4}"/>
              </a:ext>
            </a:extLst>
          </p:cNvPr>
          <p:cNvCxnSpPr>
            <a:cxnSpLocks/>
          </p:cNvCxnSpPr>
          <p:nvPr/>
        </p:nvCxnSpPr>
        <p:spPr>
          <a:xfrm flipV="1">
            <a:off x="15729620" y="5568696"/>
            <a:ext cx="0" cy="2578608"/>
          </a:xfrm>
          <a:prstGeom prst="straightConnector1">
            <a:avLst/>
          </a:prstGeom>
          <a:ln w="889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56">
            <a:extLst>
              <a:ext uri="{FF2B5EF4-FFF2-40B4-BE49-F238E27FC236}">
                <a16:creationId xmlns:a16="http://schemas.microsoft.com/office/drawing/2014/main" id="{07D50E73-8293-524F-96C5-EC07A2017F2A}"/>
              </a:ext>
            </a:extLst>
          </p:cNvPr>
          <p:cNvSpPr/>
          <p:nvPr/>
        </p:nvSpPr>
        <p:spPr>
          <a:xfrm>
            <a:off x="1023938" y="5237562"/>
            <a:ext cx="24953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Formation of Battalion 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6EA12AA7-2B59-9644-9366-9DC62BB4063F}"/>
              </a:ext>
            </a:extLst>
          </p:cNvPr>
          <p:cNvSpPr/>
          <p:nvPr/>
        </p:nvSpPr>
        <p:spPr>
          <a:xfrm>
            <a:off x="3715746" y="4331577"/>
            <a:ext cx="24953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Training at Wangaratta</a:t>
            </a:r>
            <a:endParaRPr lang="en-US" sz="21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238DA4C5-171F-2E4E-990A-13B753783B06}"/>
              </a:ext>
            </a:extLst>
          </p:cNvPr>
          <p:cNvSpPr/>
          <p:nvPr/>
        </p:nvSpPr>
        <p:spPr>
          <a:xfrm>
            <a:off x="6211101" y="2857501"/>
            <a:ext cx="26918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87D4DB59-5D35-484E-A151-65134016E16C}"/>
              </a:ext>
            </a:extLst>
          </p:cNvPr>
          <p:cNvSpPr/>
          <p:nvPr/>
        </p:nvSpPr>
        <p:spPr>
          <a:xfrm>
            <a:off x="9098744" y="3543302"/>
            <a:ext cx="2505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Embarked Melbourne for the Middle East 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892F6E3D-1300-4343-B197-A5B95F5E252E}"/>
              </a:ext>
            </a:extLst>
          </p:cNvPr>
          <p:cNvSpPr/>
          <p:nvPr/>
        </p:nvSpPr>
        <p:spPr>
          <a:xfrm>
            <a:off x="11775649" y="4000502"/>
            <a:ext cx="251025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Disembarked Kantara, Suez Canal</a:t>
            </a:r>
            <a:endParaRPr lang="en-US" sz="21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0D4A4925-B051-EA42-BD3A-336E44C55397}"/>
              </a:ext>
            </a:extLst>
          </p:cNvPr>
          <p:cNvSpPr/>
          <p:nvPr/>
        </p:nvSpPr>
        <p:spPr>
          <a:xfrm>
            <a:off x="14285907" y="3390900"/>
            <a:ext cx="26913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Travelled to Dimra, Palestine for Training</a:t>
            </a:r>
          </a:p>
        </p:txBody>
      </p:sp>
      <p:sp>
        <p:nvSpPr>
          <p:cNvPr id="141" name="CuadroTexto 395">
            <a:extLst>
              <a:ext uri="{FF2B5EF4-FFF2-40B4-BE49-F238E27FC236}">
                <a16:creationId xmlns:a16="http://schemas.microsoft.com/office/drawing/2014/main" id="{5BC9B640-6488-C94D-AB5E-A5C5BDD6B751}"/>
              </a:ext>
            </a:extLst>
          </p:cNvPr>
          <p:cNvSpPr txBox="1"/>
          <p:nvPr/>
        </p:nvSpPr>
        <p:spPr>
          <a:xfrm>
            <a:off x="1497166" y="8832551"/>
            <a:ext cx="1465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1 July 1940</a:t>
            </a:r>
          </a:p>
        </p:txBody>
      </p:sp>
      <p:sp>
        <p:nvSpPr>
          <p:cNvPr id="142" name="CuadroTexto 395">
            <a:extLst>
              <a:ext uri="{FF2B5EF4-FFF2-40B4-BE49-F238E27FC236}">
                <a16:creationId xmlns:a16="http://schemas.microsoft.com/office/drawing/2014/main" id="{328F5CBF-97C6-4E44-8ED9-6F73F3CEB09E}"/>
              </a:ext>
            </a:extLst>
          </p:cNvPr>
          <p:cNvSpPr txBox="1"/>
          <p:nvPr/>
        </p:nvSpPr>
        <p:spPr>
          <a:xfrm>
            <a:off x="4153931" y="8832551"/>
            <a:ext cx="2057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August to September 1940</a:t>
            </a:r>
            <a:endParaRPr lang="en-US" sz="3300" b="1" dirty="0"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143" name="CuadroTexto 395">
            <a:extLst>
              <a:ext uri="{FF2B5EF4-FFF2-40B4-BE49-F238E27FC236}">
                <a16:creationId xmlns:a16="http://schemas.microsoft.com/office/drawing/2014/main" id="{B7CC98E9-3834-784E-A23C-82FF6B8E3E60}"/>
              </a:ext>
            </a:extLst>
          </p:cNvPr>
          <p:cNvSpPr txBox="1"/>
          <p:nvPr/>
        </p:nvSpPr>
        <p:spPr>
          <a:xfrm>
            <a:off x="6629400" y="8832551"/>
            <a:ext cx="1747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27 September 1940</a:t>
            </a:r>
          </a:p>
        </p:txBody>
      </p: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D21ED3B6-7F11-7D47-AD5F-3CEECEC1D408}"/>
              </a:ext>
            </a:extLst>
          </p:cNvPr>
          <p:cNvSpPr txBox="1"/>
          <p:nvPr/>
        </p:nvSpPr>
        <p:spPr>
          <a:xfrm>
            <a:off x="9644759" y="8832551"/>
            <a:ext cx="1465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16 November 1940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06BB201C-3F68-504A-B6DF-474B4F006D35}"/>
              </a:ext>
            </a:extLst>
          </p:cNvPr>
          <p:cNvSpPr txBox="1"/>
          <p:nvPr/>
        </p:nvSpPr>
        <p:spPr>
          <a:xfrm>
            <a:off x="12115800" y="8834511"/>
            <a:ext cx="1651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17 December </a:t>
            </a:r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1940</a:t>
            </a:r>
            <a:endParaRPr lang="en-US" sz="3300" dirty="0">
              <a:solidFill>
                <a:schemeClr val="accent5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9556A-6D44-C7E9-FF2C-6669A7AD52D2}"/>
              </a:ext>
            </a:extLst>
          </p:cNvPr>
          <p:cNvSpPr txBox="1"/>
          <p:nvPr/>
        </p:nvSpPr>
        <p:spPr>
          <a:xfrm>
            <a:off x="6477000" y="3390900"/>
            <a:ext cx="19811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Marched out of Wangaratta to Bonegilla then leave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8">
            <a:extLst>
              <a:ext uri="{FF2B5EF4-FFF2-40B4-BE49-F238E27FC236}">
                <a16:creationId xmlns:a16="http://schemas.microsoft.com/office/drawing/2014/main" id="{EBF2A7EC-39CC-D9A4-A541-CCFD1998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2200" y="102092"/>
            <a:ext cx="931798" cy="945916"/>
          </a:xfrm>
          <a:prstGeom prst="rect">
            <a:avLst/>
          </a:prstGeom>
        </p:spPr>
      </p:pic>
      <p:pic>
        <p:nvPicPr>
          <p:cNvPr id="9" name="Picture 29">
            <a:extLst>
              <a:ext uri="{FF2B5EF4-FFF2-40B4-BE49-F238E27FC236}">
                <a16:creationId xmlns:a16="http://schemas.microsoft.com/office/drawing/2014/main" id="{79B3D452-0D02-0D00-471C-DDB7BB51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63200" y="102092"/>
            <a:ext cx="1341235" cy="850247"/>
          </a:xfrm>
          <a:prstGeom prst="rect">
            <a:avLst/>
          </a:prstGeom>
        </p:spPr>
      </p:pic>
      <p:sp>
        <p:nvSpPr>
          <p:cNvPr id="5" name="CuadroTexto 395">
            <a:extLst>
              <a:ext uri="{FF2B5EF4-FFF2-40B4-BE49-F238E27FC236}">
                <a16:creationId xmlns:a16="http://schemas.microsoft.com/office/drawing/2014/main" id="{37C304F5-058F-537D-32D2-F2180C69765D}"/>
              </a:ext>
            </a:extLst>
          </p:cNvPr>
          <p:cNvSpPr txBox="1"/>
          <p:nvPr/>
        </p:nvSpPr>
        <p:spPr>
          <a:xfrm flipH="1">
            <a:off x="14401799" y="9042042"/>
            <a:ext cx="257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December 1940 to February 1941</a:t>
            </a:r>
            <a:endParaRPr lang="en-US" sz="3300" dirty="0">
              <a:solidFill>
                <a:schemeClr val="accent5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063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10200" y="1059031"/>
            <a:ext cx="7319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Lato Heavy" charset="0"/>
                <a:cs typeface="Arial" panose="020B0604020202020204" pitchFamily="34" charset="0"/>
              </a:rPr>
              <a:t>Australia &amp; Middle East 1941</a:t>
            </a:r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9FEF8A2F-7DE4-B247-9C32-6B4AA9E48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938" y="8417052"/>
            <a:ext cx="15929372" cy="0"/>
          </a:xfrm>
          <a:prstGeom prst="line">
            <a:avLst/>
          </a:prstGeom>
          <a:noFill/>
          <a:ln w="50800" cap="flat" cmpd="sng">
            <a:solidFill>
              <a:schemeClr val="bg1">
                <a:lumMod val="8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endParaRPr lang="x-none" altLang="x-none" sz="24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98301D0B-210D-464E-84E6-1228D11A0F56}"/>
              </a:ext>
            </a:extLst>
          </p:cNvPr>
          <p:cNvSpPr>
            <a:spLocks/>
          </p:cNvSpPr>
          <p:nvPr/>
        </p:nvSpPr>
        <p:spPr bwMode="auto">
          <a:xfrm>
            <a:off x="1966913" y="8152733"/>
            <a:ext cx="527447" cy="5286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B2987DEE-3749-A349-A0A8-9BB19D68DE7C}"/>
              </a:ext>
            </a:extLst>
          </p:cNvPr>
          <p:cNvSpPr>
            <a:spLocks/>
          </p:cNvSpPr>
          <p:nvPr/>
        </p:nvSpPr>
        <p:spPr bwMode="auto">
          <a:xfrm>
            <a:off x="4700296" y="8152733"/>
            <a:ext cx="527447" cy="5286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07D9ED1A-90F2-F84E-BE9B-A023B174496F}"/>
              </a:ext>
            </a:extLst>
          </p:cNvPr>
          <p:cNvSpPr>
            <a:spLocks/>
          </p:cNvSpPr>
          <p:nvPr/>
        </p:nvSpPr>
        <p:spPr bwMode="auto">
          <a:xfrm>
            <a:off x="7364077" y="8152733"/>
            <a:ext cx="527447" cy="52863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FFAC2CE9-440A-1C40-8389-BD90F6F41DB2}"/>
              </a:ext>
            </a:extLst>
          </p:cNvPr>
          <p:cNvSpPr>
            <a:spLocks/>
          </p:cNvSpPr>
          <p:nvPr/>
        </p:nvSpPr>
        <p:spPr bwMode="auto">
          <a:xfrm>
            <a:off x="10065411" y="8152733"/>
            <a:ext cx="527447" cy="52863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9A59203D-3D2D-B44B-9010-01C48A5906AE}"/>
              </a:ext>
            </a:extLst>
          </p:cNvPr>
          <p:cNvSpPr>
            <a:spLocks/>
          </p:cNvSpPr>
          <p:nvPr/>
        </p:nvSpPr>
        <p:spPr bwMode="auto">
          <a:xfrm>
            <a:off x="12764089" y="8152733"/>
            <a:ext cx="527447" cy="52863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4C6507B5-D757-D941-A720-EC1DD3E24117}"/>
              </a:ext>
            </a:extLst>
          </p:cNvPr>
          <p:cNvSpPr>
            <a:spLocks/>
          </p:cNvSpPr>
          <p:nvPr/>
        </p:nvSpPr>
        <p:spPr bwMode="auto">
          <a:xfrm>
            <a:off x="15499926" y="8152733"/>
            <a:ext cx="527447" cy="52863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2" name="Oval 31">
            <a:extLst>
              <a:ext uri="{FF2B5EF4-FFF2-40B4-BE49-F238E27FC236}">
                <a16:creationId xmlns:a16="http://schemas.microsoft.com/office/drawing/2014/main" id="{6528E402-730D-7843-9AEA-7ABEE8FBDB54}"/>
              </a:ext>
            </a:extLst>
          </p:cNvPr>
          <p:cNvSpPr>
            <a:spLocks/>
          </p:cNvSpPr>
          <p:nvPr/>
        </p:nvSpPr>
        <p:spPr bwMode="auto">
          <a:xfrm>
            <a:off x="2163366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3" name="Oval 32">
            <a:extLst>
              <a:ext uri="{FF2B5EF4-FFF2-40B4-BE49-F238E27FC236}">
                <a16:creationId xmlns:a16="http://schemas.microsoft.com/office/drawing/2014/main" id="{2F92BE51-78A4-514D-9821-1DCF1C69A060}"/>
              </a:ext>
            </a:extLst>
          </p:cNvPr>
          <p:cNvSpPr>
            <a:spLocks/>
          </p:cNvSpPr>
          <p:nvPr/>
        </p:nvSpPr>
        <p:spPr bwMode="auto">
          <a:xfrm>
            <a:off x="4896749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4" name="Oval 33">
            <a:extLst>
              <a:ext uri="{FF2B5EF4-FFF2-40B4-BE49-F238E27FC236}">
                <a16:creationId xmlns:a16="http://schemas.microsoft.com/office/drawing/2014/main" id="{B2A29131-35AE-3A4A-91A0-CD263562E7CB}"/>
              </a:ext>
            </a:extLst>
          </p:cNvPr>
          <p:cNvSpPr>
            <a:spLocks/>
          </p:cNvSpPr>
          <p:nvPr/>
        </p:nvSpPr>
        <p:spPr bwMode="auto">
          <a:xfrm>
            <a:off x="7557005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5" name="Oval 34">
            <a:extLst>
              <a:ext uri="{FF2B5EF4-FFF2-40B4-BE49-F238E27FC236}">
                <a16:creationId xmlns:a16="http://schemas.microsoft.com/office/drawing/2014/main" id="{82284ADA-1B75-C34B-AE6F-D6EC96EA2346}"/>
              </a:ext>
            </a:extLst>
          </p:cNvPr>
          <p:cNvSpPr>
            <a:spLocks/>
          </p:cNvSpPr>
          <p:nvPr/>
        </p:nvSpPr>
        <p:spPr bwMode="auto">
          <a:xfrm>
            <a:off x="10264245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6" name="Oval 35">
            <a:extLst>
              <a:ext uri="{FF2B5EF4-FFF2-40B4-BE49-F238E27FC236}">
                <a16:creationId xmlns:a16="http://schemas.microsoft.com/office/drawing/2014/main" id="{B971D0B5-586A-5048-9997-154792953D7F}"/>
              </a:ext>
            </a:extLst>
          </p:cNvPr>
          <p:cNvSpPr>
            <a:spLocks/>
          </p:cNvSpPr>
          <p:nvPr/>
        </p:nvSpPr>
        <p:spPr bwMode="auto">
          <a:xfrm>
            <a:off x="12962923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7" name="Oval 36">
            <a:extLst>
              <a:ext uri="{FF2B5EF4-FFF2-40B4-BE49-F238E27FC236}">
                <a16:creationId xmlns:a16="http://schemas.microsoft.com/office/drawing/2014/main" id="{756B2CE5-39DA-E546-93B1-DE565873B683}"/>
              </a:ext>
            </a:extLst>
          </p:cNvPr>
          <p:cNvSpPr>
            <a:spLocks/>
          </p:cNvSpPr>
          <p:nvPr/>
        </p:nvSpPr>
        <p:spPr bwMode="auto">
          <a:xfrm>
            <a:off x="15938324" y="8379421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D8BD9C-1FFA-2442-AA0B-5B98A5FB5559}"/>
              </a:ext>
            </a:extLst>
          </p:cNvPr>
          <p:cNvCxnSpPr>
            <a:cxnSpLocks/>
          </p:cNvCxnSpPr>
          <p:nvPr/>
        </p:nvCxnSpPr>
        <p:spPr>
          <a:xfrm flipV="1">
            <a:off x="2195184" y="5829300"/>
            <a:ext cx="0" cy="2318004"/>
          </a:xfrm>
          <a:prstGeom prst="straightConnector1">
            <a:avLst/>
          </a:prstGeom>
          <a:ln w="889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9F9B8-3A48-F04C-9F80-2907ADB88699}"/>
              </a:ext>
            </a:extLst>
          </p:cNvPr>
          <p:cNvCxnSpPr>
            <a:cxnSpLocks/>
          </p:cNvCxnSpPr>
          <p:nvPr/>
        </p:nvCxnSpPr>
        <p:spPr>
          <a:xfrm flipV="1">
            <a:off x="4963424" y="4914900"/>
            <a:ext cx="0" cy="3232404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6248F0-748E-BC4B-9F6F-8B4217D35623}"/>
              </a:ext>
            </a:extLst>
          </p:cNvPr>
          <p:cNvCxnSpPr>
            <a:cxnSpLocks/>
          </p:cNvCxnSpPr>
          <p:nvPr/>
        </p:nvCxnSpPr>
        <p:spPr>
          <a:xfrm flipH="1" flipV="1">
            <a:off x="7570055" y="4406563"/>
            <a:ext cx="77415" cy="3740741"/>
          </a:xfrm>
          <a:prstGeom prst="straightConnector1">
            <a:avLst/>
          </a:prstGeom>
          <a:ln w="889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79D401-68EA-1F4A-905A-9318A2B5124E}"/>
              </a:ext>
            </a:extLst>
          </p:cNvPr>
          <p:cNvCxnSpPr>
            <a:cxnSpLocks/>
          </p:cNvCxnSpPr>
          <p:nvPr/>
        </p:nvCxnSpPr>
        <p:spPr>
          <a:xfrm flipH="1" flipV="1">
            <a:off x="10264245" y="4406563"/>
            <a:ext cx="64889" cy="3740741"/>
          </a:xfrm>
          <a:prstGeom prst="straightConnector1">
            <a:avLst/>
          </a:prstGeom>
          <a:ln w="889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B9EA6F-AF2F-A04D-8415-6E033A13B1C9}"/>
              </a:ext>
            </a:extLst>
          </p:cNvPr>
          <p:cNvCxnSpPr>
            <a:cxnSpLocks/>
          </p:cNvCxnSpPr>
          <p:nvPr/>
        </p:nvCxnSpPr>
        <p:spPr>
          <a:xfrm flipV="1">
            <a:off x="13053506" y="4098786"/>
            <a:ext cx="0" cy="4048518"/>
          </a:xfrm>
          <a:prstGeom prst="straightConnector1">
            <a:avLst/>
          </a:prstGeom>
          <a:ln w="889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9C36766-2207-7E4A-BA77-5036ECA886A4}"/>
              </a:ext>
            </a:extLst>
          </p:cNvPr>
          <p:cNvCxnSpPr>
            <a:cxnSpLocks/>
          </p:cNvCxnSpPr>
          <p:nvPr/>
        </p:nvCxnSpPr>
        <p:spPr>
          <a:xfrm flipH="1" flipV="1">
            <a:off x="15760701" y="4221130"/>
            <a:ext cx="32051" cy="3918204"/>
          </a:xfrm>
          <a:prstGeom prst="straightConnector1">
            <a:avLst/>
          </a:prstGeom>
          <a:ln w="889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56">
            <a:extLst>
              <a:ext uri="{FF2B5EF4-FFF2-40B4-BE49-F238E27FC236}">
                <a16:creationId xmlns:a16="http://schemas.microsoft.com/office/drawing/2014/main" id="{07D50E73-8293-524F-96C5-EC07A2017F2A}"/>
              </a:ext>
            </a:extLst>
          </p:cNvPr>
          <p:cNvSpPr/>
          <p:nvPr/>
        </p:nvSpPr>
        <p:spPr>
          <a:xfrm>
            <a:off x="1280792" y="3543303"/>
            <a:ext cx="2238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1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Dimra to Gaza in trucks then train to Matruk, then to Gazala 30 miles west of Tobruk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6EA12AA7-2B59-9644-9366-9DC62BB4063F}"/>
              </a:ext>
            </a:extLst>
          </p:cNvPr>
          <p:cNvSpPr/>
          <p:nvPr/>
        </p:nvSpPr>
        <p:spPr>
          <a:xfrm>
            <a:off x="3690700" y="3688497"/>
            <a:ext cx="25204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Benghazi Handicap </a:t>
            </a: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238DA4C5-171F-2E4E-990A-13B753783B06}"/>
              </a:ext>
            </a:extLst>
          </p:cNvPr>
          <p:cNvSpPr/>
          <p:nvPr/>
        </p:nvSpPr>
        <p:spPr>
          <a:xfrm>
            <a:off x="6211101" y="2857501"/>
            <a:ext cx="26918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87D4DB59-5D35-484E-A151-65134016E16C}"/>
              </a:ext>
            </a:extLst>
          </p:cNvPr>
          <p:cNvSpPr/>
          <p:nvPr/>
        </p:nvSpPr>
        <p:spPr>
          <a:xfrm>
            <a:off x="9098744" y="3543302"/>
            <a:ext cx="25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Siege of Tobruk  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892F6E3D-1300-4343-B197-A5B95F5E252E}"/>
              </a:ext>
            </a:extLst>
          </p:cNvPr>
          <p:cNvSpPr/>
          <p:nvPr/>
        </p:nvSpPr>
        <p:spPr>
          <a:xfrm>
            <a:off x="11765505" y="3162300"/>
            <a:ext cx="25204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The Salient &amp; the Relief </a:t>
            </a:r>
            <a:endParaRPr lang="en-US" sz="21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0D4A4925-B051-EA42-BD3A-336E44C55397}"/>
              </a:ext>
            </a:extLst>
          </p:cNvPr>
          <p:cNvSpPr/>
          <p:nvPr/>
        </p:nvSpPr>
        <p:spPr>
          <a:xfrm>
            <a:off x="14285907" y="2728853"/>
            <a:ext cx="26913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Julis, Palestine for recuperating &amp; refitting</a:t>
            </a:r>
          </a:p>
        </p:txBody>
      </p:sp>
      <p:sp>
        <p:nvSpPr>
          <p:cNvPr id="141" name="CuadroTexto 395">
            <a:extLst>
              <a:ext uri="{FF2B5EF4-FFF2-40B4-BE49-F238E27FC236}">
                <a16:creationId xmlns:a16="http://schemas.microsoft.com/office/drawing/2014/main" id="{5BC9B640-6488-C94D-AB5E-A5C5BDD6B751}"/>
              </a:ext>
            </a:extLst>
          </p:cNvPr>
          <p:cNvSpPr txBox="1"/>
          <p:nvPr/>
        </p:nvSpPr>
        <p:spPr>
          <a:xfrm>
            <a:off x="1215190" y="8832551"/>
            <a:ext cx="2014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16 March   1941</a:t>
            </a:r>
          </a:p>
        </p:txBody>
      </p:sp>
      <p:sp>
        <p:nvSpPr>
          <p:cNvPr id="143" name="CuadroTexto 395">
            <a:extLst>
              <a:ext uri="{FF2B5EF4-FFF2-40B4-BE49-F238E27FC236}">
                <a16:creationId xmlns:a16="http://schemas.microsoft.com/office/drawing/2014/main" id="{B7CC98E9-3834-784E-A23C-82FF6B8E3E60}"/>
              </a:ext>
            </a:extLst>
          </p:cNvPr>
          <p:cNvSpPr txBox="1"/>
          <p:nvPr/>
        </p:nvSpPr>
        <p:spPr>
          <a:xfrm>
            <a:off x="6629400" y="8832551"/>
            <a:ext cx="1747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30 April to 2 May 1941</a:t>
            </a:r>
          </a:p>
        </p:txBody>
      </p: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D21ED3B6-7F11-7D47-AD5F-3CEECEC1D408}"/>
              </a:ext>
            </a:extLst>
          </p:cNvPr>
          <p:cNvSpPr txBox="1"/>
          <p:nvPr/>
        </p:nvSpPr>
        <p:spPr>
          <a:xfrm>
            <a:off x="9310227" y="8832551"/>
            <a:ext cx="1800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3 May to 31 July 1941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06BB201C-3F68-504A-B6DF-474B4F006D35}"/>
              </a:ext>
            </a:extLst>
          </p:cNvPr>
          <p:cNvSpPr txBox="1"/>
          <p:nvPr/>
        </p:nvSpPr>
        <p:spPr>
          <a:xfrm>
            <a:off x="11929777" y="8832551"/>
            <a:ext cx="2014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1 August to 23 October 1941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9556A-6D44-C7E9-FF2C-6669A7AD52D2}"/>
              </a:ext>
            </a:extLst>
          </p:cNvPr>
          <p:cNvSpPr txBox="1"/>
          <p:nvPr/>
        </p:nvSpPr>
        <p:spPr>
          <a:xfrm>
            <a:off x="6781801" y="3390900"/>
            <a:ext cx="1676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May Show Tobruk 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8">
            <a:extLst>
              <a:ext uri="{FF2B5EF4-FFF2-40B4-BE49-F238E27FC236}">
                <a16:creationId xmlns:a16="http://schemas.microsoft.com/office/drawing/2014/main" id="{EBF2A7EC-39CC-D9A4-A541-CCFD1998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2200" y="102092"/>
            <a:ext cx="931798" cy="945916"/>
          </a:xfrm>
          <a:prstGeom prst="rect">
            <a:avLst/>
          </a:prstGeom>
        </p:spPr>
      </p:pic>
      <p:pic>
        <p:nvPicPr>
          <p:cNvPr id="9" name="Picture 29">
            <a:extLst>
              <a:ext uri="{FF2B5EF4-FFF2-40B4-BE49-F238E27FC236}">
                <a16:creationId xmlns:a16="http://schemas.microsoft.com/office/drawing/2014/main" id="{79B3D452-0D02-0D00-471C-DDB7BB51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63200" y="102092"/>
            <a:ext cx="1341235" cy="850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AE716F-98FD-1AB0-1772-AC372674F023}"/>
              </a:ext>
            </a:extLst>
          </p:cNvPr>
          <p:cNvSpPr txBox="1"/>
          <p:nvPr/>
        </p:nvSpPr>
        <p:spPr>
          <a:xfrm flipH="1">
            <a:off x="14663160" y="8879015"/>
            <a:ext cx="2558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26 October 1941 to 12 January 1942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FA048-E6F2-AE66-A661-095038F5797D}"/>
              </a:ext>
            </a:extLst>
          </p:cNvPr>
          <p:cNvSpPr txBox="1"/>
          <p:nvPr/>
        </p:nvSpPr>
        <p:spPr>
          <a:xfrm>
            <a:off x="3948572" y="8870023"/>
            <a:ext cx="186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10 March to 10 April 1941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1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810000" y="1415489"/>
            <a:ext cx="8919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Lato Heavy" charset="0"/>
                <a:cs typeface="Arial" panose="020B0604020202020204" pitchFamily="34" charset="0"/>
              </a:rPr>
              <a:t>Australia &amp; Middle East 1942- 1943</a:t>
            </a:r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9FEF8A2F-7DE4-B247-9C32-6B4AA9E48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938" y="8417052"/>
            <a:ext cx="15929372" cy="0"/>
          </a:xfrm>
          <a:prstGeom prst="line">
            <a:avLst/>
          </a:prstGeom>
          <a:noFill/>
          <a:ln w="50800" cap="flat" cmpd="sng">
            <a:solidFill>
              <a:schemeClr val="bg1">
                <a:lumMod val="8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endParaRPr lang="x-none" altLang="x-none" sz="24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98301D0B-210D-464E-84E6-1228D11A0F56}"/>
              </a:ext>
            </a:extLst>
          </p:cNvPr>
          <p:cNvSpPr>
            <a:spLocks/>
          </p:cNvSpPr>
          <p:nvPr/>
        </p:nvSpPr>
        <p:spPr bwMode="auto">
          <a:xfrm>
            <a:off x="1966913" y="8152733"/>
            <a:ext cx="527447" cy="5286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B2987DEE-3749-A349-A0A8-9BB19D68DE7C}"/>
              </a:ext>
            </a:extLst>
          </p:cNvPr>
          <p:cNvSpPr>
            <a:spLocks/>
          </p:cNvSpPr>
          <p:nvPr/>
        </p:nvSpPr>
        <p:spPr bwMode="auto">
          <a:xfrm>
            <a:off x="4700296" y="8152733"/>
            <a:ext cx="527447" cy="5286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07D9ED1A-90F2-F84E-BE9B-A023B174496F}"/>
              </a:ext>
            </a:extLst>
          </p:cNvPr>
          <p:cNvSpPr>
            <a:spLocks/>
          </p:cNvSpPr>
          <p:nvPr/>
        </p:nvSpPr>
        <p:spPr bwMode="auto">
          <a:xfrm>
            <a:off x="7364077" y="8152733"/>
            <a:ext cx="527447" cy="52863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FFAC2CE9-440A-1C40-8389-BD90F6F41DB2}"/>
              </a:ext>
            </a:extLst>
          </p:cNvPr>
          <p:cNvSpPr>
            <a:spLocks/>
          </p:cNvSpPr>
          <p:nvPr/>
        </p:nvSpPr>
        <p:spPr bwMode="auto">
          <a:xfrm>
            <a:off x="10065411" y="8152733"/>
            <a:ext cx="527447" cy="52863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9A59203D-3D2D-B44B-9010-01C48A5906AE}"/>
              </a:ext>
            </a:extLst>
          </p:cNvPr>
          <p:cNvSpPr>
            <a:spLocks/>
          </p:cNvSpPr>
          <p:nvPr/>
        </p:nvSpPr>
        <p:spPr bwMode="auto">
          <a:xfrm>
            <a:off x="12764089" y="8152733"/>
            <a:ext cx="527447" cy="52863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4C6507B5-D757-D941-A720-EC1DD3E24117}"/>
              </a:ext>
            </a:extLst>
          </p:cNvPr>
          <p:cNvSpPr>
            <a:spLocks/>
          </p:cNvSpPr>
          <p:nvPr/>
        </p:nvSpPr>
        <p:spPr bwMode="auto">
          <a:xfrm>
            <a:off x="15716530" y="8167255"/>
            <a:ext cx="527447" cy="52863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2" name="Oval 31">
            <a:extLst>
              <a:ext uri="{FF2B5EF4-FFF2-40B4-BE49-F238E27FC236}">
                <a16:creationId xmlns:a16="http://schemas.microsoft.com/office/drawing/2014/main" id="{6528E402-730D-7843-9AEA-7ABEE8FBDB54}"/>
              </a:ext>
            </a:extLst>
          </p:cNvPr>
          <p:cNvSpPr>
            <a:spLocks/>
          </p:cNvSpPr>
          <p:nvPr/>
        </p:nvSpPr>
        <p:spPr bwMode="auto">
          <a:xfrm>
            <a:off x="2163366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3" name="Oval 32">
            <a:extLst>
              <a:ext uri="{FF2B5EF4-FFF2-40B4-BE49-F238E27FC236}">
                <a16:creationId xmlns:a16="http://schemas.microsoft.com/office/drawing/2014/main" id="{2F92BE51-78A4-514D-9821-1DCF1C69A060}"/>
              </a:ext>
            </a:extLst>
          </p:cNvPr>
          <p:cNvSpPr>
            <a:spLocks/>
          </p:cNvSpPr>
          <p:nvPr/>
        </p:nvSpPr>
        <p:spPr bwMode="auto">
          <a:xfrm>
            <a:off x="4896749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4" name="Oval 33">
            <a:extLst>
              <a:ext uri="{FF2B5EF4-FFF2-40B4-BE49-F238E27FC236}">
                <a16:creationId xmlns:a16="http://schemas.microsoft.com/office/drawing/2014/main" id="{B2A29131-35AE-3A4A-91A0-CD263562E7CB}"/>
              </a:ext>
            </a:extLst>
          </p:cNvPr>
          <p:cNvSpPr>
            <a:spLocks/>
          </p:cNvSpPr>
          <p:nvPr/>
        </p:nvSpPr>
        <p:spPr bwMode="auto">
          <a:xfrm>
            <a:off x="7557005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5" name="Oval 34">
            <a:extLst>
              <a:ext uri="{FF2B5EF4-FFF2-40B4-BE49-F238E27FC236}">
                <a16:creationId xmlns:a16="http://schemas.microsoft.com/office/drawing/2014/main" id="{82284ADA-1B75-C34B-AE6F-D6EC96EA2346}"/>
              </a:ext>
            </a:extLst>
          </p:cNvPr>
          <p:cNvSpPr>
            <a:spLocks/>
          </p:cNvSpPr>
          <p:nvPr/>
        </p:nvSpPr>
        <p:spPr bwMode="auto">
          <a:xfrm>
            <a:off x="10264245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6" name="Oval 35">
            <a:extLst>
              <a:ext uri="{FF2B5EF4-FFF2-40B4-BE49-F238E27FC236}">
                <a16:creationId xmlns:a16="http://schemas.microsoft.com/office/drawing/2014/main" id="{B971D0B5-586A-5048-9997-154792953D7F}"/>
              </a:ext>
            </a:extLst>
          </p:cNvPr>
          <p:cNvSpPr>
            <a:spLocks/>
          </p:cNvSpPr>
          <p:nvPr/>
        </p:nvSpPr>
        <p:spPr bwMode="auto">
          <a:xfrm>
            <a:off x="12962923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7" name="Oval 36">
            <a:extLst>
              <a:ext uri="{FF2B5EF4-FFF2-40B4-BE49-F238E27FC236}">
                <a16:creationId xmlns:a16="http://schemas.microsoft.com/office/drawing/2014/main" id="{756B2CE5-39DA-E546-93B1-DE565873B683}"/>
              </a:ext>
            </a:extLst>
          </p:cNvPr>
          <p:cNvSpPr>
            <a:spLocks/>
          </p:cNvSpPr>
          <p:nvPr/>
        </p:nvSpPr>
        <p:spPr bwMode="auto">
          <a:xfrm>
            <a:off x="15938324" y="8379421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D8BD9C-1FFA-2442-AA0B-5B98A5FB5559}"/>
              </a:ext>
            </a:extLst>
          </p:cNvPr>
          <p:cNvCxnSpPr>
            <a:cxnSpLocks/>
          </p:cNvCxnSpPr>
          <p:nvPr/>
        </p:nvCxnSpPr>
        <p:spPr>
          <a:xfrm flipV="1">
            <a:off x="2195184" y="4914900"/>
            <a:ext cx="0" cy="3232404"/>
          </a:xfrm>
          <a:prstGeom prst="straightConnector1">
            <a:avLst/>
          </a:prstGeom>
          <a:ln w="889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9F9B8-3A48-F04C-9F80-2907ADB88699}"/>
              </a:ext>
            </a:extLst>
          </p:cNvPr>
          <p:cNvCxnSpPr>
            <a:cxnSpLocks/>
          </p:cNvCxnSpPr>
          <p:nvPr/>
        </p:nvCxnSpPr>
        <p:spPr>
          <a:xfrm flipV="1">
            <a:off x="4963424" y="4914900"/>
            <a:ext cx="0" cy="3232404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6248F0-748E-BC4B-9F6F-8B4217D35623}"/>
              </a:ext>
            </a:extLst>
          </p:cNvPr>
          <p:cNvCxnSpPr>
            <a:cxnSpLocks/>
          </p:cNvCxnSpPr>
          <p:nvPr/>
        </p:nvCxnSpPr>
        <p:spPr>
          <a:xfrm flipH="1" flipV="1">
            <a:off x="7600464" y="4406563"/>
            <a:ext cx="47006" cy="3740741"/>
          </a:xfrm>
          <a:prstGeom prst="straightConnector1">
            <a:avLst/>
          </a:prstGeom>
          <a:ln w="889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79D401-68EA-1F4A-905A-9318A2B5124E}"/>
              </a:ext>
            </a:extLst>
          </p:cNvPr>
          <p:cNvCxnSpPr>
            <a:cxnSpLocks/>
          </p:cNvCxnSpPr>
          <p:nvPr/>
        </p:nvCxnSpPr>
        <p:spPr>
          <a:xfrm flipH="1" flipV="1">
            <a:off x="10264245" y="3399843"/>
            <a:ext cx="64889" cy="4747461"/>
          </a:xfrm>
          <a:prstGeom prst="straightConnector1">
            <a:avLst/>
          </a:prstGeom>
          <a:ln w="889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B9EA6F-AF2F-A04D-8415-6E033A13B1C9}"/>
              </a:ext>
            </a:extLst>
          </p:cNvPr>
          <p:cNvCxnSpPr>
            <a:cxnSpLocks/>
          </p:cNvCxnSpPr>
          <p:nvPr/>
        </p:nvCxnSpPr>
        <p:spPr>
          <a:xfrm flipV="1">
            <a:off x="13053506" y="4098786"/>
            <a:ext cx="0" cy="4048518"/>
          </a:xfrm>
          <a:prstGeom prst="straightConnector1">
            <a:avLst/>
          </a:prstGeom>
          <a:ln w="889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9C36766-2207-7E4A-BA77-5036ECA886A4}"/>
              </a:ext>
            </a:extLst>
          </p:cNvPr>
          <p:cNvCxnSpPr>
            <a:cxnSpLocks/>
          </p:cNvCxnSpPr>
          <p:nvPr/>
        </p:nvCxnSpPr>
        <p:spPr>
          <a:xfrm flipH="1" flipV="1">
            <a:off x="15972948" y="4190748"/>
            <a:ext cx="32051" cy="3918204"/>
          </a:xfrm>
          <a:prstGeom prst="straightConnector1">
            <a:avLst/>
          </a:prstGeom>
          <a:ln w="889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56">
            <a:extLst>
              <a:ext uri="{FF2B5EF4-FFF2-40B4-BE49-F238E27FC236}">
                <a16:creationId xmlns:a16="http://schemas.microsoft.com/office/drawing/2014/main" id="{6EA12AA7-2B59-9644-9366-9DC62BB4063F}"/>
              </a:ext>
            </a:extLst>
          </p:cNvPr>
          <p:cNvSpPr/>
          <p:nvPr/>
        </p:nvSpPr>
        <p:spPr>
          <a:xfrm>
            <a:off x="3742006" y="3105210"/>
            <a:ext cx="246909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Syria to secure the ME from enemy incursions from the North</a:t>
            </a: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238DA4C5-171F-2E4E-990A-13B753783B06}"/>
              </a:ext>
            </a:extLst>
          </p:cNvPr>
          <p:cNvSpPr/>
          <p:nvPr/>
        </p:nvSpPr>
        <p:spPr>
          <a:xfrm>
            <a:off x="6211101" y="2857501"/>
            <a:ext cx="26918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87D4DB59-5D35-484E-A151-65134016E16C}"/>
              </a:ext>
            </a:extLst>
          </p:cNvPr>
          <p:cNvSpPr/>
          <p:nvPr/>
        </p:nvSpPr>
        <p:spPr>
          <a:xfrm>
            <a:off x="8731504" y="2705100"/>
            <a:ext cx="2872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Alamein 1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st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Battle   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892F6E3D-1300-4343-B197-A5B95F5E252E}"/>
              </a:ext>
            </a:extLst>
          </p:cNvPr>
          <p:cNvSpPr/>
          <p:nvPr/>
        </p:nvSpPr>
        <p:spPr>
          <a:xfrm>
            <a:off x="11765505" y="3162300"/>
            <a:ext cx="25204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Alamein 2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nd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Battle</a:t>
            </a:r>
            <a:endParaRPr lang="en-US" sz="21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0D4A4925-B051-EA42-BD3A-336E44C55397}"/>
              </a:ext>
            </a:extLst>
          </p:cNvPr>
          <p:cNvSpPr/>
          <p:nvPr/>
        </p:nvSpPr>
        <p:spPr>
          <a:xfrm>
            <a:off x="14285907" y="3390900"/>
            <a:ext cx="2691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Alamein Aftermath</a:t>
            </a:r>
          </a:p>
        </p:txBody>
      </p:sp>
      <p:sp>
        <p:nvSpPr>
          <p:cNvPr id="141" name="CuadroTexto 395">
            <a:extLst>
              <a:ext uri="{FF2B5EF4-FFF2-40B4-BE49-F238E27FC236}">
                <a16:creationId xmlns:a16="http://schemas.microsoft.com/office/drawing/2014/main" id="{5BC9B640-6488-C94D-AB5E-A5C5BDD6B751}"/>
              </a:ext>
            </a:extLst>
          </p:cNvPr>
          <p:cNvSpPr txBox="1"/>
          <p:nvPr/>
        </p:nvSpPr>
        <p:spPr>
          <a:xfrm>
            <a:off x="685800" y="8748046"/>
            <a:ext cx="253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26 October 1941 to 12 January 1942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ea typeface="Lato Semibold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2" name="CuadroTexto 395">
            <a:extLst>
              <a:ext uri="{FF2B5EF4-FFF2-40B4-BE49-F238E27FC236}">
                <a16:creationId xmlns:a16="http://schemas.microsoft.com/office/drawing/2014/main" id="{328F5CBF-97C6-4E44-8ED9-6F73F3CEB09E}"/>
              </a:ext>
            </a:extLst>
          </p:cNvPr>
          <p:cNvSpPr txBox="1"/>
          <p:nvPr/>
        </p:nvSpPr>
        <p:spPr>
          <a:xfrm>
            <a:off x="3867499" y="883255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13 January to 24 June 1942</a:t>
            </a:r>
          </a:p>
        </p:txBody>
      </p:sp>
      <p:sp>
        <p:nvSpPr>
          <p:cNvPr id="143" name="CuadroTexto 395">
            <a:extLst>
              <a:ext uri="{FF2B5EF4-FFF2-40B4-BE49-F238E27FC236}">
                <a16:creationId xmlns:a16="http://schemas.microsoft.com/office/drawing/2014/main" id="{B7CC98E9-3834-784E-A23C-82FF6B8E3E60}"/>
              </a:ext>
            </a:extLst>
          </p:cNvPr>
          <p:cNvSpPr txBox="1"/>
          <p:nvPr/>
        </p:nvSpPr>
        <p:spPr>
          <a:xfrm>
            <a:off x="6338541" y="8832551"/>
            <a:ext cx="2038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25 June to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 31 July 1942</a:t>
            </a:r>
          </a:p>
        </p:txBody>
      </p: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D21ED3B6-7F11-7D47-AD5F-3CEECEC1D408}"/>
              </a:ext>
            </a:extLst>
          </p:cNvPr>
          <p:cNvSpPr txBox="1"/>
          <p:nvPr/>
        </p:nvSpPr>
        <p:spPr>
          <a:xfrm>
            <a:off x="9144000" y="8832551"/>
            <a:ext cx="2109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1 August to 14 October 1942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06BB201C-3F68-504A-B6DF-474B4F006D35}"/>
              </a:ext>
            </a:extLst>
          </p:cNvPr>
          <p:cNvSpPr txBox="1"/>
          <p:nvPr/>
        </p:nvSpPr>
        <p:spPr>
          <a:xfrm>
            <a:off x="11750102" y="8832551"/>
            <a:ext cx="2194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22 October to 31 October 1942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9556A-6D44-C7E9-FF2C-6669A7AD52D2}"/>
              </a:ext>
            </a:extLst>
          </p:cNvPr>
          <p:cNvSpPr txBox="1"/>
          <p:nvPr/>
        </p:nvSpPr>
        <p:spPr>
          <a:xfrm>
            <a:off x="6781801" y="3390900"/>
            <a:ext cx="1676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Tel el Eisa  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8">
            <a:extLst>
              <a:ext uri="{FF2B5EF4-FFF2-40B4-BE49-F238E27FC236}">
                <a16:creationId xmlns:a16="http://schemas.microsoft.com/office/drawing/2014/main" id="{EBF2A7EC-39CC-D9A4-A541-CCFD1998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2200" y="102092"/>
            <a:ext cx="931798" cy="945916"/>
          </a:xfrm>
          <a:prstGeom prst="rect">
            <a:avLst/>
          </a:prstGeom>
        </p:spPr>
      </p:pic>
      <p:pic>
        <p:nvPicPr>
          <p:cNvPr id="9" name="Picture 29">
            <a:extLst>
              <a:ext uri="{FF2B5EF4-FFF2-40B4-BE49-F238E27FC236}">
                <a16:creationId xmlns:a16="http://schemas.microsoft.com/office/drawing/2014/main" id="{79B3D452-0D02-0D00-471C-DDB7BB51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63200" y="102092"/>
            <a:ext cx="1341235" cy="850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AE716F-98FD-1AB0-1772-AC372674F023}"/>
              </a:ext>
            </a:extLst>
          </p:cNvPr>
          <p:cNvSpPr txBox="1"/>
          <p:nvPr/>
        </p:nvSpPr>
        <p:spPr>
          <a:xfrm flipH="1">
            <a:off x="14630399" y="8879015"/>
            <a:ext cx="2539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November 1942 to 20 January 1943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D24BB-1CD5-0456-2FF9-02A1D75C2A62}"/>
              </a:ext>
            </a:extLst>
          </p:cNvPr>
          <p:cNvSpPr txBox="1"/>
          <p:nvPr/>
        </p:nvSpPr>
        <p:spPr>
          <a:xfrm>
            <a:off x="1497165" y="3688497"/>
            <a:ext cx="162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Julis, Palestine</a:t>
            </a:r>
          </a:p>
        </p:txBody>
      </p:sp>
    </p:spTree>
    <p:extLst>
      <p:ext uri="{BB962C8B-B14F-4D97-AF65-F5344CB8AC3E}">
        <p14:creationId xmlns:p14="http://schemas.microsoft.com/office/powerpoint/2010/main" val="186588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5800" y="1415489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Lato Heavy" charset="0"/>
                <a:cs typeface="Arial" panose="020B0604020202020204" pitchFamily="34" charset="0"/>
              </a:rPr>
              <a:t>Middle East, Australia and New Guinea Campaign 1943- 1944 (Part 1)</a:t>
            </a:r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9FEF8A2F-7DE4-B247-9C32-6B4AA9E48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938" y="8417052"/>
            <a:ext cx="15929372" cy="0"/>
          </a:xfrm>
          <a:prstGeom prst="line">
            <a:avLst/>
          </a:prstGeom>
          <a:noFill/>
          <a:ln w="50800" cap="flat" cmpd="sng">
            <a:solidFill>
              <a:schemeClr val="bg1">
                <a:lumMod val="8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endParaRPr lang="x-none" altLang="x-none" sz="24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98301D0B-210D-464E-84E6-1228D11A0F56}"/>
              </a:ext>
            </a:extLst>
          </p:cNvPr>
          <p:cNvSpPr>
            <a:spLocks/>
          </p:cNvSpPr>
          <p:nvPr/>
        </p:nvSpPr>
        <p:spPr bwMode="auto">
          <a:xfrm>
            <a:off x="1966913" y="8152733"/>
            <a:ext cx="527447" cy="5286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B2987DEE-3749-A349-A0A8-9BB19D68DE7C}"/>
              </a:ext>
            </a:extLst>
          </p:cNvPr>
          <p:cNvSpPr>
            <a:spLocks/>
          </p:cNvSpPr>
          <p:nvPr/>
        </p:nvSpPr>
        <p:spPr bwMode="auto">
          <a:xfrm>
            <a:off x="4700296" y="8152733"/>
            <a:ext cx="527447" cy="5286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07D9ED1A-90F2-F84E-BE9B-A023B174496F}"/>
              </a:ext>
            </a:extLst>
          </p:cNvPr>
          <p:cNvSpPr>
            <a:spLocks/>
          </p:cNvSpPr>
          <p:nvPr/>
        </p:nvSpPr>
        <p:spPr bwMode="auto">
          <a:xfrm>
            <a:off x="7364077" y="8152733"/>
            <a:ext cx="527447" cy="52863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FFAC2CE9-440A-1C40-8389-BD90F6F41DB2}"/>
              </a:ext>
            </a:extLst>
          </p:cNvPr>
          <p:cNvSpPr>
            <a:spLocks/>
          </p:cNvSpPr>
          <p:nvPr/>
        </p:nvSpPr>
        <p:spPr bwMode="auto">
          <a:xfrm>
            <a:off x="10065411" y="8152733"/>
            <a:ext cx="527447" cy="52863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9A59203D-3D2D-B44B-9010-01C48A5906AE}"/>
              </a:ext>
            </a:extLst>
          </p:cNvPr>
          <p:cNvSpPr>
            <a:spLocks/>
          </p:cNvSpPr>
          <p:nvPr/>
        </p:nvSpPr>
        <p:spPr bwMode="auto">
          <a:xfrm>
            <a:off x="12764089" y="8152733"/>
            <a:ext cx="527447" cy="52863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4C6507B5-D757-D941-A720-EC1DD3E24117}"/>
              </a:ext>
            </a:extLst>
          </p:cNvPr>
          <p:cNvSpPr>
            <a:spLocks/>
          </p:cNvSpPr>
          <p:nvPr/>
        </p:nvSpPr>
        <p:spPr bwMode="auto">
          <a:xfrm>
            <a:off x="15716530" y="8167255"/>
            <a:ext cx="527447" cy="52863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2" name="Oval 31">
            <a:extLst>
              <a:ext uri="{FF2B5EF4-FFF2-40B4-BE49-F238E27FC236}">
                <a16:creationId xmlns:a16="http://schemas.microsoft.com/office/drawing/2014/main" id="{6528E402-730D-7843-9AEA-7ABEE8FBDB54}"/>
              </a:ext>
            </a:extLst>
          </p:cNvPr>
          <p:cNvSpPr>
            <a:spLocks/>
          </p:cNvSpPr>
          <p:nvPr/>
        </p:nvSpPr>
        <p:spPr bwMode="auto">
          <a:xfrm>
            <a:off x="2163366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3" name="Oval 32">
            <a:extLst>
              <a:ext uri="{FF2B5EF4-FFF2-40B4-BE49-F238E27FC236}">
                <a16:creationId xmlns:a16="http://schemas.microsoft.com/office/drawing/2014/main" id="{2F92BE51-78A4-514D-9821-1DCF1C69A060}"/>
              </a:ext>
            </a:extLst>
          </p:cNvPr>
          <p:cNvSpPr>
            <a:spLocks/>
          </p:cNvSpPr>
          <p:nvPr/>
        </p:nvSpPr>
        <p:spPr bwMode="auto">
          <a:xfrm>
            <a:off x="4896749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4" name="Oval 33">
            <a:extLst>
              <a:ext uri="{FF2B5EF4-FFF2-40B4-BE49-F238E27FC236}">
                <a16:creationId xmlns:a16="http://schemas.microsoft.com/office/drawing/2014/main" id="{B2A29131-35AE-3A4A-91A0-CD263562E7CB}"/>
              </a:ext>
            </a:extLst>
          </p:cNvPr>
          <p:cNvSpPr>
            <a:spLocks/>
          </p:cNvSpPr>
          <p:nvPr/>
        </p:nvSpPr>
        <p:spPr bwMode="auto">
          <a:xfrm>
            <a:off x="7557005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5" name="Oval 34">
            <a:extLst>
              <a:ext uri="{FF2B5EF4-FFF2-40B4-BE49-F238E27FC236}">
                <a16:creationId xmlns:a16="http://schemas.microsoft.com/office/drawing/2014/main" id="{82284ADA-1B75-C34B-AE6F-D6EC96EA2346}"/>
              </a:ext>
            </a:extLst>
          </p:cNvPr>
          <p:cNvSpPr>
            <a:spLocks/>
          </p:cNvSpPr>
          <p:nvPr/>
        </p:nvSpPr>
        <p:spPr bwMode="auto">
          <a:xfrm>
            <a:off x="10264245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6" name="Oval 35">
            <a:extLst>
              <a:ext uri="{FF2B5EF4-FFF2-40B4-BE49-F238E27FC236}">
                <a16:creationId xmlns:a16="http://schemas.microsoft.com/office/drawing/2014/main" id="{B971D0B5-586A-5048-9997-154792953D7F}"/>
              </a:ext>
            </a:extLst>
          </p:cNvPr>
          <p:cNvSpPr>
            <a:spLocks/>
          </p:cNvSpPr>
          <p:nvPr/>
        </p:nvSpPr>
        <p:spPr bwMode="auto">
          <a:xfrm>
            <a:off x="12962923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7" name="Oval 36">
            <a:extLst>
              <a:ext uri="{FF2B5EF4-FFF2-40B4-BE49-F238E27FC236}">
                <a16:creationId xmlns:a16="http://schemas.microsoft.com/office/drawing/2014/main" id="{756B2CE5-39DA-E546-93B1-DE565873B683}"/>
              </a:ext>
            </a:extLst>
          </p:cNvPr>
          <p:cNvSpPr>
            <a:spLocks/>
          </p:cNvSpPr>
          <p:nvPr/>
        </p:nvSpPr>
        <p:spPr bwMode="auto">
          <a:xfrm>
            <a:off x="15938324" y="8379421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D8BD9C-1FFA-2442-AA0B-5B98A5FB5559}"/>
              </a:ext>
            </a:extLst>
          </p:cNvPr>
          <p:cNvCxnSpPr>
            <a:cxnSpLocks/>
          </p:cNvCxnSpPr>
          <p:nvPr/>
        </p:nvCxnSpPr>
        <p:spPr>
          <a:xfrm flipV="1">
            <a:off x="2195184" y="5524500"/>
            <a:ext cx="0" cy="2622804"/>
          </a:xfrm>
          <a:prstGeom prst="straightConnector1">
            <a:avLst/>
          </a:prstGeom>
          <a:ln w="889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9F9B8-3A48-F04C-9F80-2907ADB88699}"/>
              </a:ext>
            </a:extLst>
          </p:cNvPr>
          <p:cNvCxnSpPr>
            <a:cxnSpLocks/>
          </p:cNvCxnSpPr>
          <p:nvPr/>
        </p:nvCxnSpPr>
        <p:spPr>
          <a:xfrm flipV="1">
            <a:off x="4963424" y="4914900"/>
            <a:ext cx="0" cy="3232404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6248F0-748E-BC4B-9F6F-8B4217D35623}"/>
              </a:ext>
            </a:extLst>
          </p:cNvPr>
          <p:cNvCxnSpPr>
            <a:cxnSpLocks/>
          </p:cNvCxnSpPr>
          <p:nvPr/>
        </p:nvCxnSpPr>
        <p:spPr>
          <a:xfrm flipH="1" flipV="1">
            <a:off x="7600464" y="4406563"/>
            <a:ext cx="47006" cy="3740741"/>
          </a:xfrm>
          <a:prstGeom prst="straightConnector1">
            <a:avLst/>
          </a:prstGeom>
          <a:ln w="889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79D401-68EA-1F4A-905A-9318A2B5124E}"/>
              </a:ext>
            </a:extLst>
          </p:cNvPr>
          <p:cNvCxnSpPr>
            <a:cxnSpLocks/>
          </p:cNvCxnSpPr>
          <p:nvPr/>
        </p:nvCxnSpPr>
        <p:spPr>
          <a:xfrm flipH="1" flipV="1">
            <a:off x="10264245" y="3399843"/>
            <a:ext cx="64889" cy="4747461"/>
          </a:xfrm>
          <a:prstGeom prst="straightConnector1">
            <a:avLst/>
          </a:prstGeom>
          <a:ln w="889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B9EA6F-AF2F-A04D-8415-6E033A13B1C9}"/>
              </a:ext>
            </a:extLst>
          </p:cNvPr>
          <p:cNvCxnSpPr>
            <a:cxnSpLocks/>
          </p:cNvCxnSpPr>
          <p:nvPr/>
        </p:nvCxnSpPr>
        <p:spPr>
          <a:xfrm flipV="1">
            <a:off x="13053506" y="4098786"/>
            <a:ext cx="0" cy="4048518"/>
          </a:xfrm>
          <a:prstGeom prst="straightConnector1">
            <a:avLst/>
          </a:prstGeom>
          <a:ln w="889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9C36766-2207-7E4A-BA77-5036ECA886A4}"/>
              </a:ext>
            </a:extLst>
          </p:cNvPr>
          <p:cNvCxnSpPr>
            <a:cxnSpLocks/>
          </p:cNvCxnSpPr>
          <p:nvPr/>
        </p:nvCxnSpPr>
        <p:spPr>
          <a:xfrm flipH="1" flipV="1">
            <a:off x="15972948" y="4190748"/>
            <a:ext cx="32051" cy="3918204"/>
          </a:xfrm>
          <a:prstGeom prst="straightConnector1">
            <a:avLst/>
          </a:prstGeom>
          <a:ln w="889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56">
            <a:extLst>
              <a:ext uri="{FF2B5EF4-FFF2-40B4-BE49-F238E27FC236}">
                <a16:creationId xmlns:a16="http://schemas.microsoft.com/office/drawing/2014/main" id="{6EA12AA7-2B59-9644-9366-9DC62BB4063F}"/>
              </a:ext>
            </a:extLst>
          </p:cNvPr>
          <p:cNvSpPr/>
          <p:nvPr/>
        </p:nvSpPr>
        <p:spPr>
          <a:xfrm>
            <a:off x="3584182" y="2903666"/>
            <a:ext cx="262692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Embarkation Cairns to Milne Bay NG</a:t>
            </a: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238DA4C5-171F-2E4E-990A-13B753783B06}"/>
              </a:ext>
            </a:extLst>
          </p:cNvPr>
          <p:cNvSpPr/>
          <p:nvPr/>
        </p:nvSpPr>
        <p:spPr>
          <a:xfrm>
            <a:off x="6211101" y="2857501"/>
            <a:ext cx="26918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87D4DB59-5D35-484E-A151-65134016E16C}"/>
              </a:ext>
            </a:extLst>
          </p:cNvPr>
          <p:cNvSpPr/>
          <p:nvPr/>
        </p:nvSpPr>
        <p:spPr>
          <a:xfrm>
            <a:off x="8731504" y="2705100"/>
            <a:ext cx="2872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Lae    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892F6E3D-1300-4343-B197-A5B95F5E252E}"/>
              </a:ext>
            </a:extLst>
          </p:cNvPr>
          <p:cNvSpPr/>
          <p:nvPr/>
        </p:nvSpPr>
        <p:spPr>
          <a:xfrm>
            <a:off x="11765505" y="3162300"/>
            <a:ext cx="25204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Finschhafen</a:t>
            </a: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0D4A4925-B051-EA42-BD3A-336E44C55397}"/>
              </a:ext>
            </a:extLst>
          </p:cNvPr>
          <p:cNvSpPr/>
          <p:nvPr/>
        </p:nvSpPr>
        <p:spPr>
          <a:xfrm>
            <a:off x="14285907" y="3390900"/>
            <a:ext cx="2691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Coastal Advance</a:t>
            </a:r>
          </a:p>
        </p:txBody>
      </p:sp>
      <p:sp>
        <p:nvSpPr>
          <p:cNvPr id="141" name="CuadroTexto 395">
            <a:extLst>
              <a:ext uri="{FF2B5EF4-FFF2-40B4-BE49-F238E27FC236}">
                <a16:creationId xmlns:a16="http://schemas.microsoft.com/office/drawing/2014/main" id="{5BC9B640-6488-C94D-AB5E-A5C5BDD6B751}"/>
              </a:ext>
            </a:extLst>
          </p:cNvPr>
          <p:cNvSpPr txBox="1"/>
          <p:nvPr/>
        </p:nvSpPr>
        <p:spPr>
          <a:xfrm>
            <a:off x="685800" y="8748046"/>
            <a:ext cx="253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February 1943 to  31 March 1943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ea typeface="Lato Semibold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2" name="CuadroTexto 395">
            <a:extLst>
              <a:ext uri="{FF2B5EF4-FFF2-40B4-BE49-F238E27FC236}">
                <a16:creationId xmlns:a16="http://schemas.microsoft.com/office/drawing/2014/main" id="{328F5CBF-97C6-4E44-8ED9-6F73F3CEB09E}"/>
              </a:ext>
            </a:extLst>
          </p:cNvPr>
          <p:cNvSpPr txBox="1"/>
          <p:nvPr/>
        </p:nvSpPr>
        <p:spPr>
          <a:xfrm>
            <a:off x="3867499" y="883255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1 August 1943</a:t>
            </a:r>
          </a:p>
        </p:txBody>
      </p:sp>
      <p:sp>
        <p:nvSpPr>
          <p:cNvPr id="143" name="CuadroTexto 395">
            <a:extLst>
              <a:ext uri="{FF2B5EF4-FFF2-40B4-BE49-F238E27FC236}">
                <a16:creationId xmlns:a16="http://schemas.microsoft.com/office/drawing/2014/main" id="{B7CC98E9-3834-784E-A23C-82FF6B8E3E60}"/>
              </a:ext>
            </a:extLst>
          </p:cNvPr>
          <p:cNvSpPr txBox="1"/>
          <p:nvPr/>
        </p:nvSpPr>
        <p:spPr>
          <a:xfrm>
            <a:off x="6338541" y="8832551"/>
            <a:ext cx="2038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4 August 1943</a:t>
            </a:r>
          </a:p>
        </p:txBody>
      </p: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D21ED3B6-7F11-7D47-AD5F-3CEECEC1D408}"/>
              </a:ext>
            </a:extLst>
          </p:cNvPr>
          <p:cNvSpPr txBox="1"/>
          <p:nvPr/>
        </p:nvSpPr>
        <p:spPr>
          <a:xfrm>
            <a:off x="9144000" y="8832551"/>
            <a:ext cx="2109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1 August to 17 October 1943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06BB201C-3F68-504A-B6DF-474B4F006D35}"/>
              </a:ext>
            </a:extLst>
          </p:cNvPr>
          <p:cNvSpPr txBox="1"/>
          <p:nvPr/>
        </p:nvSpPr>
        <p:spPr>
          <a:xfrm>
            <a:off x="11750102" y="8832551"/>
            <a:ext cx="2270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17</a:t>
            </a:r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 October to 22 December 1943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9556A-6D44-C7E9-FF2C-6669A7AD52D2}"/>
              </a:ext>
            </a:extLst>
          </p:cNvPr>
          <p:cNvSpPr txBox="1"/>
          <p:nvPr/>
        </p:nvSpPr>
        <p:spPr>
          <a:xfrm>
            <a:off x="6629400" y="3390900"/>
            <a:ext cx="1828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Disembarked Milne Bay   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8">
            <a:extLst>
              <a:ext uri="{FF2B5EF4-FFF2-40B4-BE49-F238E27FC236}">
                <a16:creationId xmlns:a16="http://schemas.microsoft.com/office/drawing/2014/main" id="{EBF2A7EC-39CC-D9A4-A541-CCFD1998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2200" y="102092"/>
            <a:ext cx="931798" cy="945916"/>
          </a:xfrm>
          <a:prstGeom prst="rect">
            <a:avLst/>
          </a:prstGeom>
        </p:spPr>
      </p:pic>
      <p:pic>
        <p:nvPicPr>
          <p:cNvPr id="9" name="Picture 29">
            <a:extLst>
              <a:ext uri="{FF2B5EF4-FFF2-40B4-BE49-F238E27FC236}">
                <a16:creationId xmlns:a16="http://schemas.microsoft.com/office/drawing/2014/main" id="{79B3D452-0D02-0D00-471C-DDB7BB51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63200" y="102092"/>
            <a:ext cx="1341235" cy="850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AE716F-98FD-1AB0-1772-AC372674F023}"/>
              </a:ext>
            </a:extLst>
          </p:cNvPr>
          <p:cNvSpPr txBox="1"/>
          <p:nvPr/>
        </p:nvSpPr>
        <p:spPr>
          <a:xfrm flipH="1">
            <a:off x="14782800" y="8879015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23 December 1943 to 29 February 1944</a:t>
            </a:r>
          </a:p>
          <a:p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D24BB-1CD5-0456-2FF9-02A1D75C2A62}"/>
              </a:ext>
            </a:extLst>
          </p:cNvPr>
          <p:cNvSpPr txBox="1"/>
          <p:nvPr/>
        </p:nvSpPr>
        <p:spPr>
          <a:xfrm>
            <a:off x="771259" y="3688497"/>
            <a:ext cx="2539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Embarkation Middle East for home, leave and training North Queensland</a:t>
            </a:r>
          </a:p>
        </p:txBody>
      </p:sp>
    </p:spTree>
    <p:extLst>
      <p:ext uri="{BB962C8B-B14F-4D97-AF65-F5344CB8AC3E}">
        <p14:creationId xmlns:p14="http://schemas.microsoft.com/office/powerpoint/2010/main" val="309638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5800" y="1415489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Lato Heavy" charset="0"/>
                <a:cs typeface="Arial" panose="020B0604020202020204" pitchFamily="34" charset="0"/>
              </a:rPr>
              <a:t>Middle East, Australia and New Guinea Campaign 1943- 1944 (Part 2)</a:t>
            </a:r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9FEF8A2F-7DE4-B247-9C32-6B4AA9E48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938" y="8417052"/>
            <a:ext cx="15929372" cy="0"/>
          </a:xfrm>
          <a:prstGeom prst="line">
            <a:avLst/>
          </a:prstGeom>
          <a:noFill/>
          <a:ln w="50800" cap="flat" cmpd="sng">
            <a:solidFill>
              <a:schemeClr val="bg1">
                <a:lumMod val="8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endParaRPr lang="x-none" altLang="x-none" sz="24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B2987DEE-3749-A349-A0A8-9BB19D68DE7C}"/>
              </a:ext>
            </a:extLst>
          </p:cNvPr>
          <p:cNvSpPr>
            <a:spLocks/>
          </p:cNvSpPr>
          <p:nvPr/>
        </p:nvSpPr>
        <p:spPr bwMode="auto">
          <a:xfrm>
            <a:off x="4700296" y="8152733"/>
            <a:ext cx="527447" cy="5286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9A59203D-3D2D-B44B-9010-01C48A5906AE}"/>
              </a:ext>
            </a:extLst>
          </p:cNvPr>
          <p:cNvSpPr>
            <a:spLocks/>
          </p:cNvSpPr>
          <p:nvPr/>
        </p:nvSpPr>
        <p:spPr bwMode="auto">
          <a:xfrm>
            <a:off x="12764089" y="8152733"/>
            <a:ext cx="527447" cy="52863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2" name="Oval 31">
            <a:extLst>
              <a:ext uri="{FF2B5EF4-FFF2-40B4-BE49-F238E27FC236}">
                <a16:creationId xmlns:a16="http://schemas.microsoft.com/office/drawing/2014/main" id="{6528E402-730D-7843-9AEA-7ABEE8FBDB54}"/>
              </a:ext>
            </a:extLst>
          </p:cNvPr>
          <p:cNvSpPr>
            <a:spLocks/>
          </p:cNvSpPr>
          <p:nvPr/>
        </p:nvSpPr>
        <p:spPr bwMode="auto">
          <a:xfrm>
            <a:off x="2163366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3" name="Oval 32">
            <a:extLst>
              <a:ext uri="{FF2B5EF4-FFF2-40B4-BE49-F238E27FC236}">
                <a16:creationId xmlns:a16="http://schemas.microsoft.com/office/drawing/2014/main" id="{2F92BE51-78A4-514D-9821-1DCF1C69A060}"/>
              </a:ext>
            </a:extLst>
          </p:cNvPr>
          <p:cNvSpPr>
            <a:spLocks/>
          </p:cNvSpPr>
          <p:nvPr/>
        </p:nvSpPr>
        <p:spPr bwMode="auto">
          <a:xfrm>
            <a:off x="4896749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4" name="Oval 33">
            <a:extLst>
              <a:ext uri="{FF2B5EF4-FFF2-40B4-BE49-F238E27FC236}">
                <a16:creationId xmlns:a16="http://schemas.microsoft.com/office/drawing/2014/main" id="{B2A29131-35AE-3A4A-91A0-CD263562E7CB}"/>
              </a:ext>
            </a:extLst>
          </p:cNvPr>
          <p:cNvSpPr>
            <a:spLocks/>
          </p:cNvSpPr>
          <p:nvPr/>
        </p:nvSpPr>
        <p:spPr bwMode="auto">
          <a:xfrm>
            <a:off x="7557005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6" name="Oval 35">
            <a:extLst>
              <a:ext uri="{FF2B5EF4-FFF2-40B4-BE49-F238E27FC236}">
                <a16:creationId xmlns:a16="http://schemas.microsoft.com/office/drawing/2014/main" id="{B971D0B5-586A-5048-9997-154792953D7F}"/>
              </a:ext>
            </a:extLst>
          </p:cNvPr>
          <p:cNvSpPr>
            <a:spLocks/>
          </p:cNvSpPr>
          <p:nvPr/>
        </p:nvSpPr>
        <p:spPr bwMode="auto">
          <a:xfrm>
            <a:off x="12962923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7" name="Oval 36">
            <a:extLst>
              <a:ext uri="{FF2B5EF4-FFF2-40B4-BE49-F238E27FC236}">
                <a16:creationId xmlns:a16="http://schemas.microsoft.com/office/drawing/2014/main" id="{756B2CE5-39DA-E546-93B1-DE565873B683}"/>
              </a:ext>
            </a:extLst>
          </p:cNvPr>
          <p:cNvSpPr>
            <a:spLocks/>
          </p:cNvSpPr>
          <p:nvPr/>
        </p:nvSpPr>
        <p:spPr bwMode="auto">
          <a:xfrm>
            <a:off x="15938324" y="8379421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9F9B8-3A48-F04C-9F80-2907ADB88699}"/>
              </a:ext>
            </a:extLst>
          </p:cNvPr>
          <p:cNvCxnSpPr>
            <a:cxnSpLocks/>
          </p:cNvCxnSpPr>
          <p:nvPr/>
        </p:nvCxnSpPr>
        <p:spPr>
          <a:xfrm flipV="1">
            <a:off x="4963424" y="4000500"/>
            <a:ext cx="0" cy="4146804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B9EA6F-AF2F-A04D-8415-6E033A13B1C9}"/>
              </a:ext>
            </a:extLst>
          </p:cNvPr>
          <p:cNvCxnSpPr>
            <a:cxnSpLocks/>
          </p:cNvCxnSpPr>
          <p:nvPr/>
        </p:nvCxnSpPr>
        <p:spPr>
          <a:xfrm flipV="1">
            <a:off x="13053506" y="4098786"/>
            <a:ext cx="0" cy="4048518"/>
          </a:xfrm>
          <a:prstGeom prst="straightConnector1">
            <a:avLst/>
          </a:prstGeom>
          <a:ln w="889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56">
            <a:extLst>
              <a:ext uri="{FF2B5EF4-FFF2-40B4-BE49-F238E27FC236}">
                <a16:creationId xmlns:a16="http://schemas.microsoft.com/office/drawing/2014/main" id="{6EA12AA7-2B59-9644-9366-9DC62BB4063F}"/>
              </a:ext>
            </a:extLst>
          </p:cNvPr>
          <p:cNvSpPr/>
          <p:nvPr/>
        </p:nvSpPr>
        <p:spPr>
          <a:xfrm>
            <a:off x="3584182" y="2903666"/>
            <a:ext cx="262692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Embarked to Brisbane for leave</a:t>
            </a: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238DA4C5-171F-2E4E-990A-13B753783B06}"/>
              </a:ext>
            </a:extLst>
          </p:cNvPr>
          <p:cNvSpPr/>
          <p:nvPr/>
        </p:nvSpPr>
        <p:spPr>
          <a:xfrm>
            <a:off x="6211101" y="2857501"/>
            <a:ext cx="26918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</p:txBody>
      </p:sp>
      <p:sp>
        <p:nvSpPr>
          <p:cNvPr id="142" name="CuadroTexto 395">
            <a:extLst>
              <a:ext uri="{FF2B5EF4-FFF2-40B4-BE49-F238E27FC236}">
                <a16:creationId xmlns:a16="http://schemas.microsoft.com/office/drawing/2014/main" id="{328F5CBF-97C6-4E44-8ED9-6F73F3CEB09E}"/>
              </a:ext>
            </a:extLst>
          </p:cNvPr>
          <p:cNvSpPr txBox="1"/>
          <p:nvPr/>
        </p:nvSpPr>
        <p:spPr>
          <a:xfrm>
            <a:off x="3867499" y="883255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29 February 1944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06BB201C-3F68-504A-B6DF-474B4F006D35}"/>
              </a:ext>
            </a:extLst>
          </p:cNvPr>
          <p:cNvSpPr txBox="1"/>
          <p:nvPr/>
        </p:nvSpPr>
        <p:spPr>
          <a:xfrm>
            <a:off x="11750102" y="8832551"/>
            <a:ext cx="2423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26 March 1944 to 30 March 1945</a:t>
            </a:r>
          </a:p>
        </p:txBody>
      </p:sp>
      <p:pic>
        <p:nvPicPr>
          <p:cNvPr id="8" name="Picture 28">
            <a:extLst>
              <a:ext uri="{FF2B5EF4-FFF2-40B4-BE49-F238E27FC236}">
                <a16:creationId xmlns:a16="http://schemas.microsoft.com/office/drawing/2014/main" id="{EBF2A7EC-39CC-D9A4-A541-CCFD1998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2200" y="102092"/>
            <a:ext cx="931798" cy="945916"/>
          </a:xfrm>
          <a:prstGeom prst="rect">
            <a:avLst/>
          </a:prstGeom>
        </p:spPr>
      </p:pic>
      <p:pic>
        <p:nvPicPr>
          <p:cNvPr id="9" name="Picture 29">
            <a:extLst>
              <a:ext uri="{FF2B5EF4-FFF2-40B4-BE49-F238E27FC236}">
                <a16:creationId xmlns:a16="http://schemas.microsoft.com/office/drawing/2014/main" id="{79B3D452-0D02-0D00-471C-DDB7BB51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63200" y="102092"/>
            <a:ext cx="1341235" cy="850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59AB8-149B-E721-3E91-D764AD839D88}"/>
              </a:ext>
            </a:extLst>
          </p:cNvPr>
          <p:cNvSpPr txBox="1"/>
          <p:nvPr/>
        </p:nvSpPr>
        <p:spPr>
          <a:xfrm>
            <a:off x="10668000" y="2705100"/>
            <a:ext cx="464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Reformed Ravenshoe Queensland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6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5800" y="1415489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Lato Heavy" charset="0"/>
                <a:cs typeface="Arial" panose="020B0604020202020204" pitchFamily="34" charset="0"/>
              </a:rPr>
              <a:t>South West Pacific 1945</a:t>
            </a:r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9FEF8A2F-7DE4-B247-9C32-6B4AA9E48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938" y="8417052"/>
            <a:ext cx="15929372" cy="0"/>
          </a:xfrm>
          <a:prstGeom prst="line">
            <a:avLst/>
          </a:prstGeom>
          <a:noFill/>
          <a:ln w="50800" cap="flat" cmpd="sng">
            <a:solidFill>
              <a:schemeClr val="bg1">
                <a:lumMod val="8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endParaRPr lang="x-none" altLang="x-none" sz="24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98301D0B-210D-464E-84E6-1228D11A0F56}"/>
              </a:ext>
            </a:extLst>
          </p:cNvPr>
          <p:cNvSpPr>
            <a:spLocks/>
          </p:cNvSpPr>
          <p:nvPr/>
        </p:nvSpPr>
        <p:spPr bwMode="auto">
          <a:xfrm>
            <a:off x="1966913" y="8152733"/>
            <a:ext cx="527447" cy="5286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B2987DEE-3749-A349-A0A8-9BB19D68DE7C}"/>
              </a:ext>
            </a:extLst>
          </p:cNvPr>
          <p:cNvSpPr>
            <a:spLocks/>
          </p:cNvSpPr>
          <p:nvPr/>
        </p:nvSpPr>
        <p:spPr bwMode="auto">
          <a:xfrm>
            <a:off x="4700296" y="8152733"/>
            <a:ext cx="527447" cy="5286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07D9ED1A-90F2-F84E-BE9B-A023B174496F}"/>
              </a:ext>
            </a:extLst>
          </p:cNvPr>
          <p:cNvSpPr>
            <a:spLocks/>
          </p:cNvSpPr>
          <p:nvPr/>
        </p:nvSpPr>
        <p:spPr bwMode="auto">
          <a:xfrm>
            <a:off x="7364077" y="8152733"/>
            <a:ext cx="527447" cy="52863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FFAC2CE9-440A-1C40-8389-BD90F6F41DB2}"/>
              </a:ext>
            </a:extLst>
          </p:cNvPr>
          <p:cNvSpPr>
            <a:spLocks/>
          </p:cNvSpPr>
          <p:nvPr/>
        </p:nvSpPr>
        <p:spPr bwMode="auto">
          <a:xfrm>
            <a:off x="10065411" y="8152733"/>
            <a:ext cx="527447" cy="52863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9A59203D-3D2D-B44B-9010-01C48A5906AE}"/>
              </a:ext>
            </a:extLst>
          </p:cNvPr>
          <p:cNvSpPr>
            <a:spLocks/>
          </p:cNvSpPr>
          <p:nvPr/>
        </p:nvSpPr>
        <p:spPr bwMode="auto">
          <a:xfrm>
            <a:off x="12764089" y="8152733"/>
            <a:ext cx="527447" cy="52863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4C6507B5-D757-D941-A720-EC1DD3E24117}"/>
              </a:ext>
            </a:extLst>
          </p:cNvPr>
          <p:cNvSpPr>
            <a:spLocks/>
          </p:cNvSpPr>
          <p:nvPr/>
        </p:nvSpPr>
        <p:spPr bwMode="auto">
          <a:xfrm>
            <a:off x="15716530" y="8167255"/>
            <a:ext cx="527447" cy="52863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2" name="Oval 31">
            <a:extLst>
              <a:ext uri="{FF2B5EF4-FFF2-40B4-BE49-F238E27FC236}">
                <a16:creationId xmlns:a16="http://schemas.microsoft.com/office/drawing/2014/main" id="{6528E402-730D-7843-9AEA-7ABEE8FBDB54}"/>
              </a:ext>
            </a:extLst>
          </p:cNvPr>
          <p:cNvSpPr>
            <a:spLocks/>
          </p:cNvSpPr>
          <p:nvPr/>
        </p:nvSpPr>
        <p:spPr bwMode="auto">
          <a:xfrm>
            <a:off x="2163366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3" name="Oval 32">
            <a:extLst>
              <a:ext uri="{FF2B5EF4-FFF2-40B4-BE49-F238E27FC236}">
                <a16:creationId xmlns:a16="http://schemas.microsoft.com/office/drawing/2014/main" id="{2F92BE51-78A4-514D-9821-1DCF1C69A060}"/>
              </a:ext>
            </a:extLst>
          </p:cNvPr>
          <p:cNvSpPr>
            <a:spLocks/>
          </p:cNvSpPr>
          <p:nvPr/>
        </p:nvSpPr>
        <p:spPr bwMode="auto">
          <a:xfrm>
            <a:off x="4896749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4" name="Oval 33">
            <a:extLst>
              <a:ext uri="{FF2B5EF4-FFF2-40B4-BE49-F238E27FC236}">
                <a16:creationId xmlns:a16="http://schemas.microsoft.com/office/drawing/2014/main" id="{B2A29131-35AE-3A4A-91A0-CD263562E7CB}"/>
              </a:ext>
            </a:extLst>
          </p:cNvPr>
          <p:cNvSpPr>
            <a:spLocks/>
          </p:cNvSpPr>
          <p:nvPr/>
        </p:nvSpPr>
        <p:spPr bwMode="auto">
          <a:xfrm>
            <a:off x="7557005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5" name="Oval 34">
            <a:extLst>
              <a:ext uri="{FF2B5EF4-FFF2-40B4-BE49-F238E27FC236}">
                <a16:creationId xmlns:a16="http://schemas.microsoft.com/office/drawing/2014/main" id="{82284ADA-1B75-C34B-AE6F-D6EC96EA2346}"/>
              </a:ext>
            </a:extLst>
          </p:cNvPr>
          <p:cNvSpPr>
            <a:spLocks/>
          </p:cNvSpPr>
          <p:nvPr/>
        </p:nvSpPr>
        <p:spPr bwMode="auto">
          <a:xfrm>
            <a:off x="10264245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6" name="Oval 35">
            <a:extLst>
              <a:ext uri="{FF2B5EF4-FFF2-40B4-BE49-F238E27FC236}">
                <a16:creationId xmlns:a16="http://schemas.microsoft.com/office/drawing/2014/main" id="{B971D0B5-586A-5048-9997-154792953D7F}"/>
              </a:ext>
            </a:extLst>
          </p:cNvPr>
          <p:cNvSpPr>
            <a:spLocks/>
          </p:cNvSpPr>
          <p:nvPr/>
        </p:nvSpPr>
        <p:spPr bwMode="auto">
          <a:xfrm>
            <a:off x="12962923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7" name="Oval 36">
            <a:extLst>
              <a:ext uri="{FF2B5EF4-FFF2-40B4-BE49-F238E27FC236}">
                <a16:creationId xmlns:a16="http://schemas.microsoft.com/office/drawing/2014/main" id="{756B2CE5-39DA-E546-93B1-DE565873B683}"/>
              </a:ext>
            </a:extLst>
          </p:cNvPr>
          <p:cNvSpPr>
            <a:spLocks/>
          </p:cNvSpPr>
          <p:nvPr/>
        </p:nvSpPr>
        <p:spPr bwMode="auto">
          <a:xfrm>
            <a:off x="15938324" y="8379421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D8BD9C-1FFA-2442-AA0B-5B98A5FB5559}"/>
              </a:ext>
            </a:extLst>
          </p:cNvPr>
          <p:cNvCxnSpPr>
            <a:cxnSpLocks/>
          </p:cNvCxnSpPr>
          <p:nvPr/>
        </p:nvCxnSpPr>
        <p:spPr>
          <a:xfrm flipV="1">
            <a:off x="2195184" y="4914900"/>
            <a:ext cx="0" cy="3232404"/>
          </a:xfrm>
          <a:prstGeom prst="straightConnector1">
            <a:avLst/>
          </a:prstGeom>
          <a:ln w="889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9F9B8-3A48-F04C-9F80-2907ADB88699}"/>
              </a:ext>
            </a:extLst>
          </p:cNvPr>
          <p:cNvCxnSpPr>
            <a:cxnSpLocks/>
          </p:cNvCxnSpPr>
          <p:nvPr/>
        </p:nvCxnSpPr>
        <p:spPr>
          <a:xfrm flipV="1">
            <a:off x="4963424" y="4914900"/>
            <a:ext cx="0" cy="3232404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6248F0-748E-BC4B-9F6F-8B4217D35623}"/>
              </a:ext>
            </a:extLst>
          </p:cNvPr>
          <p:cNvCxnSpPr>
            <a:cxnSpLocks/>
          </p:cNvCxnSpPr>
          <p:nvPr/>
        </p:nvCxnSpPr>
        <p:spPr>
          <a:xfrm flipH="1" flipV="1">
            <a:off x="7600464" y="4406563"/>
            <a:ext cx="47006" cy="3740741"/>
          </a:xfrm>
          <a:prstGeom prst="straightConnector1">
            <a:avLst/>
          </a:prstGeom>
          <a:ln w="889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79D401-68EA-1F4A-905A-9318A2B5124E}"/>
              </a:ext>
            </a:extLst>
          </p:cNvPr>
          <p:cNvCxnSpPr>
            <a:cxnSpLocks/>
          </p:cNvCxnSpPr>
          <p:nvPr/>
        </p:nvCxnSpPr>
        <p:spPr>
          <a:xfrm flipH="1" flipV="1">
            <a:off x="10282237" y="3452885"/>
            <a:ext cx="64889" cy="4747461"/>
          </a:xfrm>
          <a:prstGeom prst="straightConnector1">
            <a:avLst/>
          </a:prstGeom>
          <a:ln w="889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B9EA6F-AF2F-A04D-8415-6E033A13B1C9}"/>
              </a:ext>
            </a:extLst>
          </p:cNvPr>
          <p:cNvCxnSpPr>
            <a:cxnSpLocks/>
          </p:cNvCxnSpPr>
          <p:nvPr/>
        </p:nvCxnSpPr>
        <p:spPr>
          <a:xfrm flipV="1">
            <a:off x="13053506" y="4098786"/>
            <a:ext cx="0" cy="4048518"/>
          </a:xfrm>
          <a:prstGeom prst="straightConnector1">
            <a:avLst/>
          </a:prstGeom>
          <a:ln w="889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9C36766-2207-7E4A-BA77-5036ECA886A4}"/>
              </a:ext>
            </a:extLst>
          </p:cNvPr>
          <p:cNvCxnSpPr>
            <a:cxnSpLocks/>
          </p:cNvCxnSpPr>
          <p:nvPr/>
        </p:nvCxnSpPr>
        <p:spPr>
          <a:xfrm flipH="1" flipV="1">
            <a:off x="15972948" y="4190748"/>
            <a:ext cx="32051" cy="3918204"/>
          </a:xfrm>
          <a:prstGeom prst="straightConnector1">
            <a:avLst/>
          </a:prstGeom>
          <a:ln w="889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56">
            <a:extLst>
              <a:ext uri="{FF2B5EF4-FFF2-40B4-BE49-F238E27FC236}">
                <a16:creationId xmlns:a16="http://schemas.microsoft.com/office/drawing/2014/main" id="{6EA12AA7-2B59-9644-9366-9DC62BB4063F}"/>
              </a:ext>
            </a:extLst>
          </p:cNvPr>
          <p:cNvSpPr/>
          <p:nvPr/>
        </p:nvSpPr>
        <p:spPr>
          <a:xfrm>
            <a:off x="3584182" y="2903666"/>
            <a:ext cx="2626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Disembarked Morotai</a:t>
            </a: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238DA4C5-171F-2E4E-990A-13B753783B06}"/>
              </a:ext>
            </a:extLst>
          </p:cNvPr>
          <p:cNvSpPr/>
          <p:nvPr/>
        </p:nvSpPr>
        <p:spPr>
          <a:xfrm>
            <a:off x="6211101" y="2857501"/>
            <a:ext cx="26918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87D4DB59-5D35-484E-A151-65134016E16C}"/>
              </a:ext>
            </a:extLst>
          </p:cNvPr>
          <p:cNvSpPr/>
          <p:nvPr/>
        </p:nvSpPr>
        <p:spPr>
          <a:xfrm>
            <a:off x="8731504" y="2705100"/>
            <a:ext cx="2872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Tarakan- the Airstrip    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892F6E3D-1300-4343-B197-A5B95F5E252E}"/>
              </a:ext>
            </a:extLst>
          </p:cNvPr>
          <p:cNvSpPr/>
          <p:nvPr/>
        </p:nvSpPr>
        <p:spPr>
          <a:xfrm>
            <a:off x="11765505" y="3162300"/>
            <a:ext cx="25204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Tarakan Finale</a:t>
            </a: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0D4A4925-B051-EA42-BD3A-336E44C55397}"/>
              </a:ext>
            </a:extLst>
          </p:cNvPr>
          <p:cNvSpPr/>
          <p:nvPr/>
        </p:nvSpPr>
        <p:spPr>
          <a:xfrm>
            <a:off x="14363114" y="3474720"/>
            <a:ext cx="3153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ighlight>
                  <a:srgbClr val="00FF00"/>
                </a:highlight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Japanese Surrender</a:t>
            </a:r>
          </a:p>
        </p:txBody>
      </p:sp>
      <p:sp>
        <p:nvSpPr>
          <p:cNvPr id="141" name="CuadroTexto 395">
            <a:extLst>
              <a:ext uri="{FF2B5EF4-FFF2-40B4-BE49-F238E27FC236}">
                <a16:creationId xmlns:a16="http://schemas.microsoft.com/office/drawing/2014/main" id="{5BC9B640-6488-C94D-AB5E-A5C5BDD6B751}"/>
              </a:ext>
            </a:extLst>
          </p:cNvPr>
          <p:cNvSpPr txBox="1"/>
          <p:nvPr/>
        </p:nvSpPr>
        <p:spPr>
          <a:xfrm>
            <a:off x="771259" y="8879014"/>
            <a:ext cx="245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8 April 1945</a:t>
            </a:r>
            <a:endParaRPr lang="en-US" sz="2000" b="1" dirty="0">
              <a:latin typeface="Arial" panose="020B0604020202020204" pitchFamily="34" charset="0"/>
              <a:ea typeface="Lato Semibold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2" name="CuadroTexto 395">
            <a:extLst>
              <a:ext uri="{FF2B5EF4-FFF2-40B4-BE49-F238E27FC236}">
                <a16:creationId xmlns:a16="http://schemas.microsoft.com/office/drawing/2014/main" id="{328F5CBF-97C6-4E44-8ED9-6F73F3CEB09E}"/>
              </a:ext>
            </a:extLst>
          </p:cNvPr>
          <p:cNvSpPr txBox="1"/>
          <p:nvPr/>
        </p:nvSpPr>
        <p:spPr>
          <a:xfrm>
            <a:off x="3867499" y="883255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16 April 1945</a:t>
            </a:r>
          </a:p>
        </p:txBody>
      </p:sp>
      <p:sp>
        <p:nvSpPr>
          <p:cNvPr id="143" name="CuadroTexto 395">
            <a:extLst>
              <a:ext uri="{FF2B5EF4-FFF2-40B4-BE49-F238E27FC236}">
                <a16:creationId xmlns:a16="http://schemas.microsoft.com/office/drawing/2014/main" id="{B7CC98E9-3834-784E-A23C-82FF6B8E3E60}"/>
              </a:ext>
            </a:extLst>
          </p:cNvPr>
          <p:cNvSpPr txBox="1"/>
          <p:nvPr/>
        </p:nvSpPr>
        <p:spPr>
          <a:xfrm>
            <a:off x="6338541" y="8832551"/>
            <a:ext cx="2038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22 April 1945</a:t>
            </a:r>
          </a:p>
        </p:txBody>
      </p: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D21ED3B6-7F11-7D47-AD5F-3CEECEC1D408}"/>
              </a:ext>
            </a:extLst>
          </p:cNvPr>
          <p:cNvSpPr txBox="1"/>
          <p:nvPr/>
        </p:nvSpPr>
        <p:spPr>
          <a:xfrm>
            <a:off x="9144000" y="8832551"/>
            <a:ext cx="2109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27 April to 18 May 1945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06BB201C-3F68-504A-B6DF-474B4F006D35}"/>
              </a:ext>
            </a:extLst>
          </p:cNvPr>
          <p:cNvSpPr txBox="1"/>
          <p:nvPr/>
        </p:nvSpPr>
        <p:spPr>
          <a:xfrm>
            <a:off x="11604244" y="8832551"/>
            <a:ext cx="2568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19 May to 15 August 1945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9556A-6D44-C7E9-FF2C-6669A7AD52D2}"/>
              </a:ext>
            </a:extLst>
          </p:cNvPr>
          <p:cNvSpPr txBox="1"/>
          <p:nvPr/>
        </p:nvSpPr>
        <p:spPr>
          <a:xfrm>
            <a:off x="6200957" y="3390900"/>
            <a:ext cx="287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Embarked for Tarakan   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8">
            <a:extLst>
              <a:ext uri="{FF2B5EF4-FFF2-40B4-BE49-F238E27FC236}">
                <a16:creationId xmlns:a16="http://schemas.microsoft.com/office/drawing/2014/main" id="{EBF2A7EC-39CC-D9A4-A541-CCFD1998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2200" y="102092"/>
            <a:ext cx="931798" cy="945916"/>
          </a:xfrm>
          <a:prstGeom prst="rect">
            <a:avLst/>
          </a:prstGeom>
        </p:spPr>
      </p:pic>
      <p:pic>
        <p:nvPicPr>
          <p:cNvPr id="9" name="Picture 29">
            <a:extLst>
              <a:ext uri="{FF2B5EF4-FFF2-40B4-BE49-F238E27FC236}">
                <a16:creationId xmlns:a16="http://schemas.microsoft.com/office/drawing/2014/main" id="{79B3D452-0D02-0D00-471C-DDB7BB51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63200" y="102092"/>
            <a:ext cx="1341235" cy="850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AE716F-98FD-1AB0-1772-AC372674F023}"/>
              </a:ext>
            </a:extLst>
          </p:cNvPr>
          <p:cNvSpPr txBox="1"/>
          <p:nvPr/>
        </p:nvSpPr>
        <p:spPr>
          <a:xfrm flipH="1">
            <a:off x="14883617" y="8904849"/>
            <a:ext cx="2093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15 August 1945</a:t>
            </a:r>
          </a:p>
          <a:p>
            <a:endParaRPr lang="en-AU" sz="2000" b="1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D24BB-1CD5-0456-2FF9-02A1D75C2A62}"/>
              </a:ext>
            </a:extLst>
          </p:cNvPr>
          <p:cNvSpPr txBox="1"/>
          <p:nvPr/>
        </p:nvSpPr>
        <p:spPr>
          <a:xfrm>
            <a:off x="771259" y="3688497"/>
            <a:ext cx="2539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Embarkation Townsville/ Cairns to Morotai</a:t>
            </a:r>
          </a:p>
        </p:txBody>
      </p:sp>
    </p:spTree>
    <p:extLst>
      <p:ext uri="{BB962C8B-B14F-4D97-AF65-F5344CB8AC3E}">
        <p14:creationId xmlns:p14="http://schemas.microsoft.com/office/powerpoint/2010/main" val="326415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918378" y="2552700"/>
            <a:ext cx="16473878" cy="6836127"/>
            <a:chOff x="0" y="0"/>
            <a:chExt cx="4371021" cy="22312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371021" cy="2231205"/>
            </a:xfrm>
            <a:custGeom>
              <a:avLst/>
              <a:gdLst/>
              <a:ahLst/>
              <a:cxnLst/>
              <a:rect l="l" t="t" r="r" b="b"/>
              <a:pathLst>
                <a:path w="4371021" h="2231205">
                  <a:moveTo>
                    <a:pt x="0" y="0"/>
                  </a:moveTo>
                  <a:lnTo>
                    <a:pt x="4371021" y="0"/>
                  </a:lnTo>
                  <a:lnTo>
                    <a:pt x="4371021" y="2231205"/>
                  </a:lnTo>
                  <a:lnTo>
                    <a:pt x="0" y="2231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37"/>
                </a:lnSpc>
              </a:pPr>
              <a:endParaRPr/>
            </a:p>
          </p:txBody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72200" y="186499"/>
            <a:ext cx="931798" cy="945916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63200" y="186499"/>
            <a:ext cx="1341235" cy="850247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" y="1359134"/>
            <a:ext cx="17983200" cy="1078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4400" dirty="0">
                <a:solidFill>
                  <a:srgbClr val="051D40"/>
                </a:solidFill>
                <a:latin typeface="Canva Sans Bold"/>
              </a:rPr>
              <a:t>Battle Honours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55900" y="3262983"/>
            <a:ext cx="14621470" cy="85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 lang="en-US" sz="4500" dirty="0">
              <a:solidFill>
                <a:srgbClr val="051D40"/>
              </a:solidFill>
              <a:latin typeface="Canva Sa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EB1B7-3C4A-7745-FFE6-0C6261B82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5742" y="2552700"/>
            <a:ext cx="8248255" cy="683612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		</a:t>
            </a:r>
            <a:r>
              <a:rPr lang="en-US" sz="3600" b="1" dirty="0"/>
              <a:t>North Africa 1941-42</a:t>
            </a:r>
            <a:endParaRPr lang="en-AU"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ABCC-3933-7829-C35D-81CB3368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0" y="2552700"/>
            <a:ext cx="8248256" cy="683612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		</a:t>
            </a:r>
            <a:r>
              <a:rPr lang="en-US" sz="3600" b="1" dirty="0"/>
              <a:t>South West Pacific 1943-45</a:t>
            </a:r>
          </a:p>
          <a:p>
            <a:pPr marL="0" indent="0">
              <a:buNone/>
            </a:pPr>
            <a:endParaRPr lang="en-US" sz="3600" b="1" dirty="0"/>
          </a:p>
          <a:p>
            <a:pPr marL="400050" lvl="1" indent="0">
              <a:buNone/>
            </a:pPr>
            <a:r>
              <a:rPr lang="en-AU" sz="3200" b="1" i="1" dirty="0">
                <a:solidFill>
                  <a:srgbClr val="00B050"/>
                </a:solidFill>
              </a:rPr>
              <a:t>	</a:t>
            </a:r>
            <a:r>
              <a:rPr lang="en-AU" sz="3200" b="1" i="1"/>
              <a:t>Lae- Nadzab</a:t>
            </a:r>
            <a:endParaRPr lang="en-AU" sz="3200" b="1" i="1" dirty="0"/>
          </a:p>
          <a:p>
            <a:pPr marL="400050" lvl="1" indent="0">
              <a:buNone/>
            </a:pPr>
            <a:r>
              <a:rPr lang="en-AU" sz="3200" b="1" i="1" dirty="0"/>
              <a:t>	Busu River</a:t>
            </a:r>
          </a:p>
          <a:p>
            <a:pPr marL="400050" lvl="1" indent="0">
              <a:buNone/>
            </a:pPr>
            <a:r>
              <a:rPr lang="en-AU" sz="3200" b="1" i="1" dirty="0"/>
              <a:t>	Finschhafen</a:t>
            </a:r>
          </a:p>
          <a:p>
            <a:pPr marL="400050" lvl="1" indent="0">
              <a:buNone/>
            </a:pPr>
            <a:r>
              <a:rPr lang="en-AU" sz="3200" b="1" i="1" dirty="0"/>
              <a:t>	Sattleberg</a:t>
            </a:r>
          </a:p>
          <a:p>
            <a:pPr marL="400050" lvl="1" indent="0">
              <a:buNone/>
            </a:pPr>
            <a:r>
              <a:rPr lang="en-AU" sz="3200" b="1" i="1" dirty="0"/>
              <a:t>	Wareo</a:t>
            </a:r>
          </a:p>
          <a:p>
            <a:pPr marL="400050" lvl="1" indent="0">
              <a:buNone/>
            </a:pPr>
            <a:r>
              <a:rPr lang="en-AU" sz="3200" b="1" dirty="0"/>
              <a:t>Liberation of Australian New Guinea</a:t>
            </a:r>
          </a:p>
          <a:p>
            <a:pPr marL="400050" lvl="1" indent="0">
              <a:buNone/>
            </a:pPr>
            <a:r>
              <a:rPr lang="en-AU" sz="3200" b="1" i="1" dirty="0"/>
              <a:t>	Wareo- Lakona</a:t>
            </a:r>
          </a:p>
          <a:p>
            <a:pPr marL="400050" lvl="1" indent="0">
              <a:buNone/>
            </a:pPr>
            <a:r>
              <a:rPr lang="en-AU" sz="3200" b="1" i="1" dirty="0"/>
              <a:t>	Borneo</a:t>
            </a:r>
          </a:p>
          <a:p>
            <a:pPr marL="400050" lvl="1" indent="0">
              <a:buNone/>
            </a:pPr>
            <a:r>
              <a:rPr lang="en-AU" sz="3200" b="1" i="1" dirty="0"/>
              <a:t>	Tarakan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5A4AD-507D-20D2-4E6F-F2876E909D24}"/>
              </a:ext>
            </a:extLst>
          </p:cNvPr>
          <p:cNvSpPr txBox="1"/>
          <p:nvPr/>
        </p:nvSpPr>
        <p:spPr>
          <a:xfrm>
            <a:off x="1855898" y="4095678"/>
            <a:ext cx="57641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</a:rPr>
              <a:t>	</a:t>
            </a:r>
            <a:r>
              <a:rPr lang="en-US" sz="3200" b="1" i="1" dirty="0"/>
              <a:t>Defence of Tobruk</a:t>
            </a:r>
          </a:p>
          <a:p>
            <a:endParaRPr lang="en-US" sz="3200" b="1" dirty="0"/>
          </a:p>
          <a:p>
            <a:r>
              <a:rPr lang="en-US" sz="3200" b="1" i="1" dirty="0"/>
              <a:t>	The Salient 1941</a:t>
            </a:r>
          </a:p>
          <a:p>
            <a:endParaRPr lang="en-US" sz="3200" b="1" dirty="0"/>
          </a:p>
          <a:p>
            <a:r>
              <a:rPr lang="en-US" sz="3200" b="1" dirty="0"/>
              <a:t>Defence of the Alamein Line</a:t>
            </a:r>
          </a:p>
          <a:p>
            <a:endParaRPr lang="en-US" sz="3200" b="1" dirty="0"/>
          </a:p>
          <a:p>
            <a:pPr lvl="1"/>
            <a:r>
              <a:rPr lang="en-US" sz="3200" b="1" i="1" dirty="0"/>
              <a:t>	Tel el Eisa</a:t>
            </a:r>
          </a:p>
          <a:p>
            <a:pPr lvl="1"/>
            <a:endParaRPr lang="en-US" sz="3200" b="1" i="1" dirty="0"/>
          </a:p>
          <a:p>
            <a:pPr lvl="1"/>
            <a:r>
              <a:rPr lang="en-US" sz="3200" b="1" i="1" dirty="0"/>
              <a:t>	El Alamein</a:t>
            </a:r>
          </a:p>
          <a:p>
            <a:endParaRPr lang="en-US" sz="2400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900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595432" flipH="1">
            <a:off x="-1594215" y="-1804422"/>
            <a:ext cx="3597039" cy="359703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204567" flipH="1">
            <a:off x="16222783" y="8643379"/>
            <a:ext cx="3597039" cy="3597039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814693" y="917222"/>
            <a:ext cx="16596221" cy="8471607"/>
            <a:chOff x="0" y="0"/>
            <a:chExt cx="4371021" cy="22312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371021" cy="2231205"/>
            </a:xfrm>
            <a:custGeom>
              <a:avLst/>
              <a:gdLst/>
              <a:ahLst/>
              <a:cxnLst/>
              <a:rect l="l" t="t" r="r" b="b"/>
              <a:pathLst>
                <a:path w="4371021" h="2231205">
                  <a:moveTo>
                    <a:pt x="0" y="0"/>
                  </a:moveTo>
                  <a:lnTo>
                    <a:pt x="4371021" y="0"/>
                  </a:lnTo>
                  <a:lnTo>
                    <a:pt x="4371021" y="2231205"/>
                  </a:lnTo>
                  <a:lnTo>
                    <a:pt x="0" y="223120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37"/>
                </a:lnSpc>
              </a:pPr>
              <a:endParaRPr/>
            </a:p>
          </p:txBody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874864" y="1290364"/>
            <a:ext cx="2454901" cy="2492096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681981" y="3782460"/>
            <a:ext cx="2861646" cy="1814079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2746619" y="6274556"/>
            <a:ext cx="1317918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 dirty="0">
                <a:solidFill>
                  <a:srgbClr val="051D40"/>
                </a:solidFill>
                <a:latin typeface="Alex Brush"/>
              </a:rPr>
              <a:t>2/24th Infantry Battalion Association Inc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D9FD4-EBE2-9177-1031-E9F65D0D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C4E71-F132-6CA7-1182-8BF78E833A84}"/>
              </a:ext>
            </a:extLst>
          </p:cNvPr>
          <p:cNvSpPr txBox="1"/>
          <p:nvPr/>
        </p:nvSpPr>
        <p:spPr>
          <a:xfrm>
            <a:off x="8686800" y="7899584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Prepared by Roland Nicholson 8 August 2023</a:t>
            </a:r>
            <a:endParaRPr lang="en-AU" sz="20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82502-3396-1570-709B-14459FC2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455</Words>
  <Application>Microsoft Office PowerPoint</Application>
  <PresentationFormat>Custom</PresentationFormat>
  <Paragraphs>111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Canva Sans Bold</vt:lpstr>
      <vt:lpstr>Helvetica Light</vt:lpstr>
      <vt:lpstr>Poppins Medium</vt:lpstr>
      <vt:lpstr>Calibri</vt:lpstr>
      <vt:lpstr>Lato Light</vt:lpstr>
      <vt:lpstr>Arial</vt:lpstr>
      <vt:lpstr>Alex Brush</vt:lpstr>
      <vt:lpstr>Lato Bold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Battalion Presentation</dc:title>
  <dc:creator>Roland Nicholson</dc:creator>
  <cp:lastModifiedBy>Roland Nicholson</cp:lastModifiedBy>
  <cp:revision>5</cp:revision>
  <cp:lastPrinted>2023-08-25T09:05:13Z</cp:lastPrinted>
  <dcterms:created xsi:type="dcterms:W3CDTF">2006-08-16T00:00:00Z</dcterms:created>
  <dcterms:modified xsi:type="dcterms:W3CDTF">2023-08-28T09:17:15Z</dcterms:modified>
  <dc:identifier>DAFhRAEQJiI</dc:identifier>
</cp:coreProperties>
</file>