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131e13bbf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131e13bbf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131e13bbf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131e13bb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131e13bb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131e13bb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131e13bb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131e13bb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131e13bbf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131e13bbf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131e13bbf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131e13bbf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131e13bbf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131e13bbf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131e13bbf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131e13bbf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131e13bb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131e13bb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40"/>
              <a:t>Венчурное инвестирование: определение, инструменты, особенности, стадии, достоинства и недостатки венчурного инвестирования (привести примеры венчурного инвестирования в Красноярском крае).</a:t>
            </a:r>
            <a:endParaRPr sz="204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190500"/>
            <a:ext cx="42426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Подготовил: Шульц Илья, КИ20-16/2Б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2120125" y="2040375"/>
            <a:ext cx="47187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</a:t>
            </a:r>
            <a:r>
              <a:rPr lang="ru">
                <a:solidFill>
                  <a:schemeClr val="dk1"/>
                </a:solidFill>
              </a:rPr>
              <a:t>внимание!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Венчурное инвестирование. Определение.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Венчурное инвестирование - это долгосрочное вложение средств в стартапы или молодые компании с высоким потенциалом роста. Оно включает в себя финансирование инновационных проектов, которые могут принести значительную прибыль.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Венчурные инвестиции отличаются от классических значительно более низкой вероятностью возврата вложений. Поэтому для достижения прибыльности венчурные инвесторы, как правило, финансируют одновременно целый ряд проектов.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Венчурное инвестирование.Особенности.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Венчурные инвесторы обычно вкладывают средства в компании на ранних стадиях развития. Эти компании находятся в процессе разработки своих продуктов или услуг, и им требуется дополнительное финансирование для расширения, улучшения или коммерциализации своих идей.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Венчурное инвестирование. Инструменты.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33650"/>
            <a:ext cx="4166400" cy="56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Angel investing - это форма венчурного финансирования, при которой индивидуальные инвесторы (ангелы) вкладывают свои собственные средства в стартапы на ранней стадии развития. Ангелы обычно имеют опыт в сфере, в которой работает стартап, и могут предоставить ценные советы и рекомендации.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Venture capital - это форма финансирования, при которой профессиональные инвесторы вкладывают деньги в стартапы на более поздних стадиях развития. Венчурные капиталисты обычно предоставляют более значительные суммы инвестиций и имеют больше опыта в оценке рисков и выборе проектов.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Crowdfunding - это процесс сбора средств от большого числа индивидуальных инвесторов через интернет. Стартапы могут использовать краудфандинг для привлечения средств на ранних стадиях развития, когда другие формы финансирования недоступны.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Private equity - это форма инвестиций, при которой инвесторы покупают доли в компаниях, нуждающихся в финансировании, с целью получения прибыли от роста стоимости компании в будущем.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Mezzanine capital - это форма капитала, которая находится между венчурным капиталом и долгами. Mezzanine инвесторы предоставляют капитал на более поздних стадиях развития стартапа, когда риски становятся ниже и есть возможность получить более высокую доходность.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Венчурное инвестирование.</a:t>
            </a:r>
            <a:br>
              <a:rPr lang="ru"/>
            </a:br>
            <a:r>
              <a:rPr lang="ru"/>
              <a:t>Стадии.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>
                <a:solidFill>
                  <a:schemeClr val="dk1"/>
                </a:solidFill>
              </a:rPr>
              <a:t>Идея: На этой стадии инвестор вкладывает средства в идею нового продукта или услуги.</a:t>
            </a:r>
            <a:br>
              <a:rPr lang="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>
                <a:solidFill>
                  <a:schemeClr val="dk1"/>
                </a:solidFill>
              </a:rPr>
              <a:t>Разработка: На этом этапе инвестор финансирует разработку и тестирование продукта или услуги.</a:t>
            </a:r>
            <a:br>
              <a:rPr lang="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>
                <a:solidFill>
                  <a:schemeClr val="dk1"/>
                </a:solidFill>
              </a:rPr>
              <a:t>Запуск: Инвестор помогает стартапу запустить продукт или услугу на рынке.</a:t>
            </a:r>
            <a:br>
              <a:rPr lang="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>
                <a:solidFill>
                  <a:schemeClr val="dk1"/>
                </a:solidFill>
              </a:rPr>
              <a:t>Рост: Инвестор вкладывает средства в рост и развитие стартапа.</a:t>
            </a:r>
            <a:br>
              <a:rPr lang="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>
                <a:solidFill>
                  <a:schemeClr val="dk1"/>
                </a:solidFill>
              </a:rPr>
              <a:t>Прибыль: Инвестор получает прибыль от своих инвестиций.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Венчурное инвестирование.</a:t>
            </a:r>
            <a:br>
              <a:rPr lang="ru"/>
            </a:br>
            <a:r>
              <a:rPr lang="ru"/>
              <a:t>Достоинства.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29050" y="109500"/>
            <a:ext cx="4166400" cy="52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>
                <a:solidFill>
                  <a:schemeClr val="dk1"/>
                </a:solidFill>
              </a:rPr>
              <a:t>Возможность получения высокой прибыли: Венчурные инвестиции могут принести очень высокую прибыль, если стартап окажется успешным.</a:t>
            </a:r>
            <a:br>
              <a:rPr lang="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>
                <a:solidFill>
                  <a:schemeClr val="dk1"/>
                </a:solidFill>
              </a:rPr>
              <a:t>Диверсификация портфеля: Венчурные инвестиции позволяют инвесторам диверсифицировать(</a:t>
            </a:r>
            <a:r>
              <a:rPr lang="ru">
                <a:solidFill>
                  <a:schemeClr val="dk1"/>
                </a:solidFill>
              </a:rPr>
              <a:t>разнообразить</a:t>
            </a:r>
            <a:r>
              <a:rPr lang="ru">
                <a:solidFill>
                  <a:schemeClr val="dk1"/>
                </a:solidFill>
              </a:rPr>
              <a:t>) свой портфель и снизить риски.</a:t>
            </a:r>
            <a:br>
              <a:rPr lang="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>
                <a:solidFill>
                  <a:schemeClr val="dk1"/>
                </a:solidFill>
              </a:rPr>
              <a:t>Поддержка молодых компаний: Венчурные инвесторы помогают молодым компаниям развиваться и достигать успеха.</a:t>
            </a:r>
            <a:br>
              <a:rPr lang="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>
                <a:solidFill>
                  <a:schemeClr val="dk1"/>
                </a:solidFill>
              </a:rPr>
              <a:t>Инновации: Венчурные инвестиции способствуют развитию инноваций и созданию новых продуктов и услуг.</a:t>
            </a:r>
            <a:br>
              <a:rPr lang="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>
                <a:solidFill>
                  <a:schemeClr val="dk1"/>
                </a:solidFill>
              </a:rPr>
              <a:t>Долгосрочный потенциал: Венчурные инвестиции могут иметь долгосрочный потенциал роста, так как стартапы могут стать крупными компаниями в будущем.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Венчурное инвестирование.</a:t>
            </a:r>
            <a:br>
              <a:rPr lang="ru"/>
            </a:br>
            <a:r>
              <a:rPr lang="ru"/>
              <a:t>Недостатки.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54125" y="0"/>
            <a:ext cx="4157100" cy="5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">
                <a:solidFill>
                  <a:schemeClr val="dk1"/>
                </a:solidFill>
              </a:rPr>
              <a:t>Высокие риски: Венчурное инвестирование связано с высокими рисками, так как большинство стартапов терпят неудачу. Это может привести к потере инвестиций и времени.</a:t>
            </a:r>
            <a:br>
              <a:rPr lang="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">
                <a:solidFill>
                  <a:schemeClr val="dk1"/>
                </a:solidFill>
              </a:rPr>
              <a:t>Неопределенность возврата на инвестиции: Возврат на инвестиции в венчурные проекты может быть очень долгим и неопределенным. Инвесторы могут ждать несколько лет, прежде чем увидят прибыль от своих инвестиций.</a:t>
            </a:r>
            <a:br>
              <a:rPr lang="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">
                <a:solidFill>
                  <a:schemeClr val="dk1"/>
                </a:solidFill>
              </a:rPr>
              <a:t>Недостаток прозрачности: Многие стартапы не имеют четкого плана или стратегии развития, что затрудняет оценку их потенциала. Это делает процесс принятия решений об инвестициях менее прозрачным.</a:t>
            </a:r>
            <a:br>
              <a:rPr lang="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">
                <a:solidFill>
                  <a:schemeClr val="dk1"/>
                </a:solidFill>
              </a:rPr>
              <a:t>Конкуренция: Рынок венчурного инвестирования является очень конкурентным, и инвесторы могут столкнуться с большим количеством предложений от других инвесторов.</a:t>
            </a:r>
            <a:br>
              <a:rPr lang="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">
                <a:solidFill>
                  <a:schemeClr val="dk1"/>
                </a:solidFill>
              </a:rPr>
              <a:t>Ограниченный доступ к капиталу: Венчурные инвесторы часто ограничены в своем доступе к капиталу, что может затруднить инвестиции в большие проекты.</a:t>
            </a:r>
            <a:br>
              <a:rPr lang="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">
                <a:solidFill>
                  <a:schemeClr val="dk1"/>
                </a:solidFill>
              </a:rPr>
              <a:t>Бюрократические барьеры: В некоторых странах существуют бюрократические барьеры для венчурных инвестиций, которые могут усложнить процесс инвестирования.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Венчурное инвестирование.</a:t>
            </a:r>
            <a:br>
              <a:rPr lang="ru"/>
            </a:br>
            <a:r>
              <a:rPr lang="ru"/>
              <a:t>Примеры.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93875"/>
            <a:ext cx="4166400" cy="48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Одним из примеров венчурного инвестирования в Красноярском крае является проект создания технопарка “Красноярск”. В 2014 году российская венчурная компания "Роснано» и китайская компания «China International Fund» инвестировали 1,5 млрд рублей в создание технопарка. Технопарк будет специализироваться на развитии инновационных технологий и предпринимательства. </a:t>
            </a:r>
            <a:br>
              <a:rPr lang="ru">
                <a:solidFill>
                  <a:schemeClr val="dk1"/>
                </a:solidFill>
              </a:rPr>
            </a:b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Технопарк «Красноярск» создается в рамках программы «Экономическое развитие и инновационная экономика». </a:t>
            </a:r>
            <a:br>
              <a:rPr lang="ru">
                <a:solidFill>
                  <a:schemeClr val="dk1"/>
                </a:solidFill>
              </a:rPr>
            </a:b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Цель проекта - создание условий для развития малого и среднего предпринимательства, а также привлечение инвестиций в регион. Технопарк будет включать в себя научно-исследовательские лаборатории, бизнес-инкубаторы, центры прототипирования и сертификации, а также офисные помещения для компаний-резидентов.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Венчурное инвестирование.</a:t>
            </a:r>
            <a:br>
              <a:rPr lang="ru"/>
            </a:br>
            <a:r>
              <a:rPr lang="ru"/>
              <a:t>Примеры.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Другим примером является проект создания инновационного центра «Сколково» в Красноярске. В проект инвестировали такие компании, как “Сбербанк”, “Яндекс”, “Mail.ru Group” и другие.</a:t>
            </a:r>
            <a:br>
              <a:rPr lang="ru">
                <a:solidFill>
                  <a:schemeClr val="dk1"/>
                </a:solidFill>
              </a:rPr>
            </a:b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Инновационный центр «Сколково» является одним из крупнейших проектов по созданию научно-технологического комплекса по разработке и коммерциализации новых технологий.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Основной целью создания «Сколково» является формирование благоприятных условий для разработки и коммерциализации инновационных технологий, а также для развития научно-технического и образовательного потенциала России. Для достижения этой цели «Сколково» предоставляет своим участникам различные меры поддержки, включая налоговые льготы, доступ к финансированию, помощь в поиске партнеров и клиентов, а также содействие в получении государственной поддержки.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