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6BE2A9-D65B-4529-911E-3AAEB4BEF2D0}" type="datetimeFigureOut">
              <a:rPr lang="es-ES" smtClean="0"/>
              <a:pPr/>
              <a:t>05/02/2018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FD57864-ADEE-486B-A803-FE2FDC3A25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85786" y="428604"/>
            <a:ext cx="7515252" cy="84615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es-E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JUSTIFICADOR</a:t>
            </a:r>
            <a:endParaRPr lang="es-E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 descr="C:\Users\ITP1DAM\Desktop\descarg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857364"/>
            <a:ext cx="2762250" cy="1657350"/>
          </a:xfrm>
          <a:prstGeom prst="rect">
            <a:avLst/>
          </a:prstGeom>
          <a:noFill/>
        </p:spPr>
      </p:pic>
      <p:pic>
        <p:nvPicPr>
          <p:cNvPr id="1027" name="Picture 3" descr="C:\Users\ITP1DAM\Desktop\mobile-marketing-desarrollo-de-aplicaciones-móvil-1024x5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928802"/>
            <a:ext cx="2410985" cy="1257291"/>
          </a:xfrm>
          <a:prstGeom prst="rect">
            <a:avLst/>
          </a:prstGeom>
          <a:noFill/>
        </p:spPr>
      </p:pic>
      <p:pic>
        <p:nvPicPr>
          <p:cNvPr id="1029" name="Picture 5" descr="Resultado de imagen de universid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3643314"/>
            <a:ext cx="2547922" cy="25479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Consultar faltas</a:t>
            </a:r>
            <a:endParaRPr lang="es-ES" dirty="0"/>
          </a:p>
        </p:txBody>
      </p:sp>
      <p:pic>
        <p:nvPicPr>
          <p:cNvPr id="7170" name="Picture 2" descr="C:\Users\ITP1DAM\Desktop\Guia usuario\capt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1" y="1428736"/>
            <a:ext cx="5072098" cy="3687041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000100" y="5429264"/>
            <a:ext cx="592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 ventana de consultar faltas nos aparece una tabla donde nos dice la asignatura, el tipo de falta y la fecha, además en la parte superior te da información sobre el alumno.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Eliminar falta</a:t>
            </a:r>
            <a:endParaRPr lang="es-ES" dirty="0"/>
          </a:p>
        </p:txBody>
      </p:sp>
      <p:pic>
        <p:nvPicPr>
          <p:cNvPr id="8194" name="Picture 2" descr="C:\Users\ITP1DAM\Desktop\Guia usuario\capt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9"/>
            <a:ext cx="4913703" cy="35719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000100" y="5286388"/>
            <a:ext cx="585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eliminar una falta solo necesitamos pulsar sobre la falta que queremos eliminar y después pulsar sobre el botón “Eliminar Falta” y dicha falta se borrará de la lista.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Eliminar falta</a:t>
            </a:r>
            <a:endParaRPr lang="es-ES" dirty="0"/>
          </a:p>
        </p:txBody>
      </p:sp>
      <p:pic>
        <p:nvPicPr>
          <p:cNvPr id="9218" name="Picture 2" descr="C:\Users\ITP1DAM\Desktop\Guia usuario\capt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357299"/>
            <a:ext cx="5036351" cy="35719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142976" y="5286388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pantalla podremos ver como hemos eliminado la falta anterior y nos aparece la tabla </a:t>
            </a:r>
            <a:r>
              <a:rPr lang="es-ES" dirty="0" err="1" smtClean="0"/>
              <a:t>vacia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00100" y="1857364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Manual realizado por: </a:t>
            </a:r>
          </a:p>
          <a:p>
            <a:r>
              <a:rPr lang="es-ES" dirty="0" smtClean="0"/>
              <a:t>Francisco Jiménez Martín</a:t>
            </a:r>
          </a:p>
          <a:p>
            <a:r>
              <a:rPr lang="es-ES" dirty="0" smtClean="0"/>
              <a:t>Daniel López Avilés</a:t>
            </a:r>
          </a:p>
          <a:p>
            <a:endParaRPr lang="es-ES" dirty="0" smtClean="0"/>
          </a:p>
          <a:p>
            <a:r>
              <a:rPr lang="es-ES" dirty="0" smtClean="0"/>
              <a:t>Fecha: 01/02/2018</a:t>
            </a:r>
            <a:endParaRPr lang="es-ES" dirty="0"/>
          </a:p>
        </p:txBody>
      </p:sp>
      <p:pic>
        <p:nvPicPr>
          <p:cNvPr id="10242" name="Picture 2" descr="Resultado de imagen de autor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42852"/>
            <a:ext cx="4210050" cy="1495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Ejecución de la aplicación</a:t>
            </a:r>
            <a:endParaRPr lang="es-ES" dirty="0"/>
          </a:p>
        </p:txBody>
      </p:sp>
      <p:pic>
        <p:nvPicPr>
          <p:cNvPr id="1026" name="Picture 2" descr="C:\Users\ITP1DAM\Desktop\Guia usuario\capt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643182"/>
            <a:ext cx="5735637" cy="238125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214414" y="3714752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Ejecutamos el archivo JAVA para iniciar la aplicación, es importante disponer de la versión 8.0 de JAVA o superior.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Justificador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00174"/>
            <a:ext cx="4929222" cy="348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1500166" y="528638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ejecutada la aplicación, podremos realizar los siguientes pasos.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Seleccionar alumno</a:t>
            </a:r>
            <a:endParaRPr lang="es-ES" dirty="0"/>
          </a:p>
        </p:txBody>
      </p:sp>
      <p:pic>
        <p:nvPicPr>
          <p:cNvPr id="1027" name="Picture 3" descr="C:\Users\ITP1DAM\Desktop\Guia usuario\cap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928802"/>
            <a:ext cx="5849937" cy="20955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142976" y="4000504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Seleccionamos el Alumno a través de un desplegable. 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Seleccionar Asignatura</a:t>
            </a:r>
            <a:endParaRPr lang="es-ES" dirty="0"/>
          </a:p>
        </p:txBody>
      </p:sp>
      <p:pic>
        <p:nvPicPr>
          <p:cNvPr id="2050" name="Picture 2" descr="C:\Users\ITP1DAM\Desktop\Guia usuario\cap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857364"/>
            <a:ext cx="5888037" cy="112395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000100" y="3857628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Seleccionamos la Asignatura y el curso mediante un desplegable.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de fecha</a:t>
            </a:r>
            <a:endParaRPr lang="es-ES" dirty="0"/>
          </a:p>
        </p:txBody>
      </p:sp>
      <p:pic>
        <p:nvPicPr>
          <p:cNvPr id="3074" name="Picture 2" descr="C:\Users\ITP1DAM\Desktop\Guia usuario\capt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5840413" cy="16383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214414" y="4286256"/>
            <a:ext cx="592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cuadro en blanco de “Fecha:” introducimos la fecha en la que queremos hacer una consulta, poner una falta… Sobre el alumno y la asignatura seleccionado anteriormente.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Elegimos opción </a:t>
            </a:r>
            <a:endParaRPr lang="es-ES" dirty="0"/>
          </a:p>
        </p:txBody>
      </p:sp>
      <p:pic>
        <p:nvPicPr>
          <p:cNvPr id="4098" name="Picture 2" descr="C:\Users\ITP1DAM\Desktop\Guia usuario\capt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14488"/>
            <a:ext cx="5840413" cy="2981325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071538" y="5286388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Seleccionamos el tipo de Falta (Falta o retraso) o justificar una falta.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Guardar tipo de falta</a:t>
            </a:r>
            <a:endParaRPr lang="es-ES" dirty="0"/>
          </a:p>
        </p:txBody>
      </p:sp>
      <p:pic>
        <p:nvPicPr>
          <p:cNvPr id="5122" name="Picture 2" descr="C:\Users\ITP1DAM\Desktop\Guia usuario\capt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428737"/>
            <a:ext cx="5352873" cy="378621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000100" y="5500702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realizado los pasos anteriores,  pulsamos sobre el botón guardar para que dichas opciones se nos guarden para después consultarlo.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Consultar falta</a:t>
            </a:r>
            <a:endParaRPr lang="es-ES" dirty="0"/>
          </a:p>
        </p:txBody>
      </p:sp>
      <p:pic>
        <p:nvPicPr>
          <p:cNvPr id="6146" name="Picture 2" descr="C:\Users\ITP1DAM\Desktop\Guia usuario\capt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9" y="1500175"/>
            <a:ext cx="5429288" cy="384026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142976" y="5429264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consultar una falta o la lista de faltas pulsaremos sobre el botón “Consultar Faltas”.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</TotalTime>
  <Words>267</Words>
  <Application>Microsoft Office PowerPoint</Application>
  <PresentationFormat>Presentación en pantalla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Equidad</vt:lpstr>
      <vt:lpstr>JUSTIFICADOR</vt:lpstr>
      <vt:lpstr>Ejecución de la aplicación</vt:lpstr>
      <vt:lpstr>Aplicación Justificador</vt:lpstr>
      <vt:lpstr>Seleccionar alumno</vt:lpstr>
      <vt:lpstr>Seleccionar Asignatura</vt:lpstr>
      <vt:lpstr>Introducción de fecha</vt:lpstr>
      <vt:lpstr>Elegimos opción </vt:lpstr>
      <vt:lpstr>Guardar tipo de falta</vt:lpstr>
      <vt:lpstr>Consultar falta</vt:lpstr>
      <vt:lpstr>Consultar faltas</vt:lpstr>
      <vt:lpstr>Eliminar falta</vt:lpstr>
      <vt:lpstr>Eliminar falta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JUSTIFICADOR</dc:title>
  <dc:creator>ITP1DAM</dc:creator>
  <cp:lastModifiedBy>ITP1DAM</cp:lastModifiedBy>
  <cp:revision>5</cp:revision>
  <dcterms:created xsi:type="dcterms:W3CDTF">2018-01-31T13:08:49Z</dcterms:created>
  <dcterms:modified xsi:type="dcterms:W3CDTF">2018-02-05T10:51:21Z</dcterms:modified>
</cp:coreProperties>
</file>