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80" autoAdjust="0"/>
    <p:restoredTop sz="94660"/>
  </p:normalViewPr>
  <p:slideViewPr>
    <p:cSldViewPr snapToGrid="0">
      <p:cViewPr varScale="1">
        <p:scale>
          <a:sx n="116" d="100"/>
          <a:sy n="116" d="100"/>
        </p:scale>
        <p:origin x="-24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162952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4263285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2394578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8754179-3396-460F-904C-A84978A421F1}" type="slidenum">
              <a:rPr lang="es-ES" smtClean="0"/>
              <a:pPr/>
              <a:t>‹Nº›</a:t>
            </a:fld>
            <a:endParaRPr lang="es-E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17979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161614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2294657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1538158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667484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422263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115397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42889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165315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348968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241620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190026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366775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75BC4B-A1A7-4D3E-98B2-767C352A5DBD}" type="datetimeFigureOut">
              <a:rPr lang="es-ES" smtClean="0"/>
              <a:pPr/>
              <a:t>14/02/2018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397654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075BC4B-A1A7-4D3E-98B2-767C352A5DBD}" type="datetimeFigureOut">
              <a:rPr lang="es-ES" smtClean="0"/>
              <a:pPr/>
              <a:t>14/02/2018</a:t>
            </a:fld>
            <a:endParaRPr lang="es-E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E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8754179-3396-460F-904C-A84978A421F1}" type="slidenum">
              <a:rPr lang="es-ES" smtClean="0"/>
              <a:pPr/>
              <a:t>‹Nº›</a:t>
            </a:fld>
            <a:endParaRPr lang="es-ES"/>
          </a:p>
        </p:txBody>
      </p:sp>
    </p:spTree>
    <p:extLst>
      <p:ext uri="{BB962C8B-B14F-4D97-AF65-F5344CB8AC3E}">
        <p14:creationId xmlns:p14="http://schemas.microsoft.com/office/powerpoint/2010/main" xmlns="" val="8376720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76300" y="855655"/>
            <a:ext cx="8689976" cy="2509213"/>
          </a:xfrm>
        </p:spPr>
        <p:txBody>
          <a:bodyPr/>
          <a:lstStyle/>
          <a:p>
            <a:r>
              <a:rPr lang="es-ES" dirty="0" smtClean="0"/>
              <a:t>Guía de usuario</a:t>
            </a:r>
            <a:br>
              <a:rPr lang="es-ES" dirty="0" smtClean="0"/>
            </a:br>
            <a:r>
              <a:rPr lang="es-ES" dirty="0" smtClean="0"/>
              <a:t>Reserva </a:t>
            </a:r>
            <a:r>
              <a:rPr lang="es-ES" dirty="0" smtClean="0"/>
              <a:t>de recursos</a:t>
            </a:r>
            <a:br>
              <a:rPr lang="es-ES" dirty="0" smtClean="0"/>
            </a:br>
            <a:endParaRPr lang="es-ES" dirty="0"/>
          </a:p>
        </p:txBody>
      </p:sp>
      <p:sp>
        <p:nvSpPr>
          <p:cNvPr id="3" name="Subtítulo 2"/>
          <p:cNvSpPr>
            <a:spLocks noGrp="1"/>
          </p:cNvSpPr>
          <p:nvPr>
            <p:ph type="subTitle" idx="1"/>
          </p:nvPr>
        </p:nvSpPr>
        <p:spPr>
          <a:xfrm>
            <a:off x="4645288" y="10446028"/>
            <a:ext cx="1986618" cy="232167"/>
          </a:xfrm>
        </p:spPr>
        <p:txBody>
          <a:bodyPr>
            <a:normAutofit fontScale="40000" lnSpcReduction="20000"/>
          </a:bodyPr>
          <a:lstStyle/>
          <a:p>
            <a:endParaRPr lang="es-ES" dirty="0"/>
          </a:p>
        </p:txBody>
      </p:sp>
      <p:pic>
        <p:nvPicPr>
          <p:cNvPr id="1026" name="Picture 2" descr="Resultado de imagen de reservar recursos icon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01081" y="3021723"/>
            <a:ext cx="1868031" cy="1868031"/>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Resultado de imagen de reservar recursos icon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93268" y="3013485"/>
            <a:ext cx="1871434" cy="187143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uadroTexto 3"/>
          <p:cNvSpPr txBox="1"/>
          <p:nvPr/>
        </p:nvSpPr>
        <p:spPr>
          <a:xfrm>
            <a:off x="9692640" y="6100351"/>
            <a:ext cx="2560320" cy="646331"/>
          </a:xfrm>
          <a:prstGeom prst="rect">
            <a:avLst/>
          </a:prstGeom>
          <a:noFill/>
        </p:spPr>
        <p:txBody>
          <a:bodyPr wrap="square" rtlCol="0">
            <a:spAutoFit/>
          </a:bodyPr>
          <a:lstStyle/>
          <a:p>
            <a:r>
              <a:rPr lang="es-ES" dirty="0" smtClean="0"/>
              <a:t>Antonio García Delgado</a:t>
            </a:r>
          </a:p>
          <a:p>
            <a:r>
              <a:rPr lang="es-ES" dirty="0" smtClean="0"/>
              <a:t>Mario González Urbano</a:t>
            </a:r>
            <a:endParaRPr lang="es-ES" dirty="0"/>
          </a:p>
        </p:txBody>
      </p:sp>
    </p:spTree>
    <p:extLst>
      <p:ext uri="{BB962C8B-B14F-4D97-AF65-F5344CB8AC3E}">
        <p14:creationId xmlns:p14="http://schemas.microsoft.com/office/powerpoint/2010/main" xmlns="" val="344942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1º- Ejecutar aplicación</a:t>
            </a:r>
            <a:endParaRPr lang="es-ES" dirty="0"/>
          </a:p>
        </p:txBody>
      </p:sp>
      <p:sp>
        <p:nvSpPr>
          <p:cNvPr id="3" name="Marcador de contenido 2"/>
          <p:cNvSpPr>
            <a:spLocks noGrp="1"/>
          </p:cNvSpPr>
          <p:nvPr>
            <p:ph sz="quarter" idx="13"/>
          </p:nvPr>
        </p:nvSpPr>
        <p:spPr>
          <a:xfrm>
            <a:off x="913775" y="2327335"/>
            <a:ext cx="10363826" cy="3424107"/>
          </a:xfrm>
        </p:spPr>
        <p:txBody>
          <a:bodyPr/>
          <a:lstStyle/>
          <a:p>
            <a:r>
              <a:rPr lang="es-ES" dirty="0" smtClean="0"/>
              <a:t>Para ejecutar la aplicación únicamente debemos abrir este ejecutable </a:t>
            </a:r>
            <a:endParaRPr lang="es-ES" dirty="0"/>
          </a:p>
        </p:txBody>
      </p:sp>
      <p:pic>
        <p:nvPicPr>
          <p:cNvPr id="5" name="Imagen 4"/>
          <p:cNvPicPr>
            <a:picLocks noChangeAspect="1"/>
          </p:cNvPicPr>
          <p:nvPr/>
        </p:nvPicPr>
        <p:blipFill>
          <a:blip r:embed="rId2"/>
          <a:stretch>
            <a:fillRect/>
          </a:stretch>
        </p:blipFill>
        <p:spPr>
          <a:xfrm>
            <a:off x="2417486" y="2984015"/>
            <a:ext cx="7038975" cy="333375"/>
          </a:xfrm>
          <a:prstGeom prst="rect">
            <a:avLst/>
          </a:prstGeom>
        </p:spPr>
      </p:pic>
    </p:spTree>
    <p:extLst>
      <p:ext uri="{BB962C8B-B14F-4D97-AF65-F5344CB8AC3E}">
        <p14:creationId xmlns:p14="http://schemas.microsoft.com/office/powerpoint/2010/main" xmlns="" val="170007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2º- Analizamos el menú de la aplicación</a:t>
            </a:r>
            <a:endParaRPr lang="es-ES" dirty="0"/>
          </a:p>
        </p:txBody>
      </p:sp>
      <p:sp>
        <p:nvSpPr>
          <p:cNvPr id="3" name="Marcador de contenido 2"/>
          <p:cNvSpPr>
            <a:spLocks noGrp="1"/>
          </p:cNvSpPr>
          <p:nvPr>
            <p:ph sz="quarter" idx="13"/>
          </p:nvPr>
        </p:nvSpPr>
        <p:spPr>
          <a:xfrm>
            <a:off x="913775" y="1945673"/>
            <a:ext cx="10363826" cy="3424107"/>
          </a:xfrm>
        </p:spPr>
        <p:txBody>
          <a:bodyPr/>
          <a:lstStyle/>
          <a:p>
            <a:r>
              <a:rPr lang="es-ES" dirty="0" smtClean="0"/>
              <a:t>Una vez abierta veremos esto: </a:t>
            </a:r>
            <a:endParaRPr lang="es-ES" dirty="0" smtClean="0"/>
          </a:p>
          <a:p>
            <a:r>
              <a:rPr lang="es-ES" dirty="0" smtClean="0"/>
              <a:t>Un menú simple y fácil de entender.</a:t>
            </a:r>
            <a:endParaRPr lang="es-ES" dirty="0"/>
          </a:p>
        </p:txBody>
      </p:sp>
      <p:pic>
        <p:nvPicPr>
          <p:cNvPr id="4" name="Imagen 3"/>
          <p:cNvPicPr>
            <a:picLocks noChangeAspect="1"/>
          </p:cNvPicPr>
          <p:nvPr/>
        </p:nvPicPr>
        <p:blipFill>
          <a:blip r:embed="rId2"/>
          <a:stretch>
            <a:fillRect/>
          </a:stretch>
        </p:blipFill>
        <p:spPr>
          <a:xfrm>
            <a:off x="2765395" y="2901796"/>
            <a:ext cx="6726486" cy="3698292"/>
          </a:xfrm>
          <a:prstGeom prst="rect">
            <a:avLst/>
          </a:prstGeom>
        </p:spPr>
      </p:pic>
    </p:spTree>
    <p:extLst>
      <p:ext uri="{BB962C8B-B14F-4D97-AF65-F5344CB8AC3E}">
        <p14:creationId xmlns:p14="http://schemas.microsoft.com/office/powerpoint/2010/main" xmlns="" val="354317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3º- Añadimos recurso para reservar</a:t>
            </a:r>
            <a:endParaRPr lang="es-ES" dirty="0"/>
          </a:p>
        </p:txBody>
      </p:sp>
      <p:sp>
        <p:nvSpPr>
          <p:cNvPr id="3" name="Marcador de contenido 2"/>
          <p:cNvSpPr>
            <a:spLocks noGrp="1"/>
          </p:cNvSpPr>
          <p:nvPr>
            <p:ph sz="quarter" idx="13"/>
          </p:nvPr>
        </p:nvSpPr>
        <p:spPr>
          <a:xfrm>
            <a:off x="913774" y="1868558"/>
            <a:ext cx="10363826" cy="3922642"/>
          </a:xfrm>
        </p:spPr>
        <p:txBody>
          <a:bodyPr/>
          <a:lstStyle/>
          <a:p>
            <a:r>
              <a:rPr lang="es-ES" dirty="0" smtClean="0"/>
              <a:t>Para añadir un recurso a nuestra aplicación deberemos pulsar el botón añadir recurso:</a:t>
            </a:r>
          </a:p>
          <a:p>
            <a:r>
              <a:rPr lang="es-ES" dirty="0" smtClean="0"/>
              <a:t>Escribimos el nombre del recurso y pulsamos en añadir:</a:t>
            </a:r>
            <a:endParaRPr lang="es-ES" dirty="0"/>
          </a:p>
        </p:txBody>
      </p:sp>
      <p:pic>
        <p:nvPicPr>
          <p:cNvPr id="4" name="Imagen 3"/>
          <p:cNvPicPr>
            <a:picLocks noChangeAspect="1"/>
          </p:cNvPicPr>
          <p:nvPr/>
        </p:nvPicPr>
        <p:blipFill>
          <a:blip r:embed="rId2"/>
          <a:stretch>
            <a:fillRect/>
          </a:stretch>
        </p:blipFill>
        <p:spPr>
          <a:xfrm>
            <a:off x="3368390" y="3131615"/>
            <a:ext cx="5454594" cy="3268766"/>
          </a:xfrm>
          <a:prstGeom prst="rect">
            <a:avLst/>
          </a:prstGeom>
        </p:spPr>
      </p:pic>
      <p:pic>
        <p:nvPicPr>
          <p:cNvPr id="5" name="Imagen 4"/>
          <p:cNvPicPr>
            <a:picLocks noChangeAspect="1"/>
          </p:cNvPicPr>
          <p:nvPr/>
        </p:nvPicPr>
        <p:blipFill>
          <a:blip r:embed="rId3"/>
          <a:stretch>
            <a:fillRect/>
          </a:stretch>
        </p:blipFill>
        <p:spPr>
          <a:xfrm>
            <a:off x="2345790" y="2337232"/>
            <a:ext cx="1464158" cy="292832"/>
          </a:xfrm>
          <a:prstGeom prst="rect">
            <a:avLst/>
          </a:prstGeom>
        </p:spPr>
      </p:pic>
    </p:spTree>
    <p:extLst>
      <p:ext uri="{BB962C8B-B14F-4D97-AF65-F5344CB8AC3E}">
        <p14:creationId xmlns:p14="http://schemas.microsoft.com/office/powerpoint/2010/main" xmlns="" val="251928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4º- visualizar los recursos existentes </a:t>
            </a:r>
            <a:endParaRPr lang="es-ES" dirty="0"/>
          </a:p>
        </p:txBody>
      </p:sp>
      <p:sp>
        <p:nvSpPr>
          <p:cNvPr id="3" name="Marcador de contenido 2"/>
          <p:cNvSpPr>
            <a:spLocks noGrp="1"/>
          </p:cNvSpPr>
          <p:nvPr>
            <p:ph sz="quarter" idx="13"/>
          </p:nvPr>
        </p:nvSpPr>
        <p:spPr/>
        <p:txBody>
          <a:bodyPr/>
          <a:lstStyle/>
          <a:p>
            <a:r>
              <a:rPr lang="es-ES" dirty="0" smtClean="0"/>
              <a:t>Para visualizar los recursos existentes pulsaremos en el desplegable:</a:t>
            </a:r>
          </a:p>
          <a:p>
            <a:endParaRPr lang="es-ES" dirty="0"/>
          </a:p>
        </p:txBody>
      </p:sp>
      <p:pic>
        <p:nvPicPr>
          <p:cNvPr id="4" name="Imagen 3"/>
          <p:cNvPicPr>
            <a:picLocks noChangeAspect="1"/>
          </p:cNvPicPr>
          <p:nvPr/>
        </p:nvPicPr>
        <p:blipFill>
          <a:blip r:embed="rId2"/>
          <a:stretch>
            <a:fillRect/>
          </a:stretch>
        </p:blipFill>
        <p:spPr>
          <a:xfrm>
            <a:off x="3043918" y="2850129"/>
            <a:ext cx="6103537" cy="3444570"/>
          </a:xfrm>
          <a:prstGeom prst="rect">
            <a:avLst/>
          </a:prstGeom>
        </p:spPr>
      </p:pic>
    </p:spTree>
    <p:extLst>
      <p:ext uri="{BB962C8B-B14F-4D97-AF65-F5344CB8AC3E}">
        <p14:creationId xmlns:p14="http://schemas.microsoft.com/office/powerpoint/2010/main" xmlns="" val="423235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5º- eliminar el recurso existente</a:t>
            </a:r>
            <a:endParaRPr lang="es-ES" dirty="0"/>
          </a:p>
        </p:txBody>
      </p:sp>
      <p:sp>
        <p:nvSpPr>
          <p:cNvPr id="3" name="Marcador de contenido 2"/>
          <p:cNvSpPr>
            <a:spLocks noGrp="1"/>
          </p:cNvSpPr>
          <p:nvPr>
            <p:ph sz="quarter" idx="13"/>
          </p:nvPr>
        </p:nvSpPr>
        <p:spPr>
          <a:xfrm>
            <a:off x="913775" y="1921819"/>
            <a:ext cx="10363826" cy="3424107"/>
          </a:xfrm>
        </p:spPr>
        <p:txBody>
          <a:bodyPr/>
          <a:lstStyle/>
          <a:p>
            <a:r>
              <a:rPr lang="es-ES" dirty="0" smtClean="0"/>
              <a:t>Para eliminar un recurso pulsamos en el desplegable como hemos visto anteriormente y pulsamos en el recurso que queremos eliminar, luego de pulsar en el recurso que queremos eliminar pulsamos el botón Eliminar recuso, hay que tener en cuente que al eliminar el recurso eliminar las reservar de ese recurso.</a:t>
            </a:r>
            <a:endParaRPr lang="es-ES" dirty="0"/>
          </a:p>
        </p:txBody>
      </p:sp>
      <p:pic>
        <p:nvPicPr>
          <p:cNvPr id="5" name="Imagen 4"/>
          <p:cNvPicPr>
            <a:picLocks noChangeAspect="1"/>
          </p:cNvPicPr>
          <p:nvPr/>
        </p:nvPicPr>
        <p:blipFill rotWithShape="1">
          <a:blip r:embed="rId2"/>
          <a:srcRect l="1692" r="1009" b="1857"/>
          <a:stretch/>
        </p:blipFill>
        <p:spPr>
          <a:xfrm>
            <a:off x="532738" y="3517996"/>
            <a:ext cx="5359180" cy="3196792"/>
          </a:xfrm>
          <a:prstGeom prst="rect">
            <a:avLst/>
          </a:prstGeom>
        </p:spPr>
      </p:pic>
      <p:pic>
        <p:nvPicPr>
          <p:cNvPr id="6" name="Imagen 5"/>
          <p:cNvPicPr>
            <a:picLocks noChangeAspect="1"/>
          </p:cNvPicPr>
          <p:nvPr/>
        </p:nvPicPr>
        <p:blipFill rotWithShape="1">
          <a:blip r:embed="rId3"/>
          <a:srcRect l="688" t="990" r="1" b="1113"/>
          <a:stretch/>
        </p:blipFill>
        <p:spPr>
          <a:xfrm>
            <a:off x="5964438" y="3517996"/>
            <a:ext cx="5843249" cy="3196792"/>
          </a:xfrm>
          <a:prstGeom prst="rect">
            <a:avLst/>
          </a:prstGeom>
        </p:spPr>
      </p:pic>
    </p:spTree>
    <p:extLst>
      <p:ext uri="{BB962C8B-B14F-4D97-AF65-F5344CB8AC3E}">
        <p14:creationId xmlns:p14="http://schemas.microsoft.com/office/powerpoint/2010/main" xmlns="" val="203667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6º- crear una reserva</a:t>
            </a:r>
            <a:endParaRPr lang="es-ES" dirty="0"/>
          </a:p>
        </p:txBody>
      </p:sp>
      <p:sp>
        <p:nvSpPr>
          <p:cNvPr id="3" name="2 Marcador de contenido"/>
          <p:cNvSpPr>
            <a:spLocks noGrp="1"/>
          </p:cNvSpPr>
          <p:nvPr>
            <p:ph sz="quarter" idx="13"/>
          </p:nvPr>
        </p:nvSpPr>
        <p:spPr>
          <a:xfrm>
            <a:off x="954963" y="1642163"/>
            <a:ext cx="10363826" cy="3424107"/>
          </a:xfrm>
        </p:spPr>
        <p:txBody>
          <a:bodyPr/>
          <a:lstStyle/>
          <a:p>
            <a:r>
              <a:rPr lang="es-ES" dirty="0" smtClean="0"/>
              <a:t>Para la creación de una reserva pulsaremos en nueva reserva: </a:t>
            </a:r>
          </a:p>
          <a:p>
            <a:r>
              <a:rPr lang="es-ES" dirty="0" smtClean="0"/>
              <a:t>Para reservar un recurso pulsaremos en el desplegable y elegiremos el aula(recurso), escogemos un día, rellenamos el nombre y elegimos la hora a reservar(si no rellenamos todos los campos saltara error de campo sin rellenar).</a:t>
            </a:r>
            <a:endParaRPr lang="es-ES" dirty="0"/>
          </a:p>
        </p:txBody>
      </p:sp>
      <p:pic>
        <p:nvPicPr>
          <p:cNvPr id="1029" name="Picture 5"/>
          <p:cNvPicPr>
            <a:picLocks noChangeAspect="1" noChangeArrowheads="1"/>
          </p:cNvPicPr>
          <p:nvPr/>
        </p:nvPicPr>
        <p:blipFill>
          <a:blip r:embed="rId2"/>
          <a:srcRect/>
          <a:stretch>
            <a:fillRect/>
          </a:stretch>
        </p:blipFill>
        <p:spPr bwMode="auto">
          <a:xfrm>
            <a:off x="8789515" y="1987636"/>
            <a:ext cx="1466850" cy="3619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l="628" t="1380" r="628" b="1303"/>
          <a:stretch>
            <a:fillRect/>
          </a:stretch>
        </p:blipFill>
        <p:spPr bwMode="auto">
          <a:xfrm>
            <a:off x="6145427" y="3628768"/>
            <a:ext cx="4843849" cy="3122141"/>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t="1288" r="765"/>
          <a:stretch>
            <a:fillRect/>
          </a:stretch>
        </p:blipFill>
        <p:spPr bwMode="auto">
          <a:xfrm>
            <a:off x="681294" y="3624648"/>
            <a:ext cx="4681537" cy="312625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7º- Eliminar un recurso</a:t>
            </a:r>
            <a:endParaRPr lang="es-ES" dirty="0"/>
          </a:p>
        </p:txBody>
      </p:sp>
      <p:sp>
        <p:nvSpPr>
          <p:cNvPr id="3" name="2 Marcador de contenido"/>
          <p:cNvSpPr>
            <a:spLocks noGrp="1"/>
          </p:cNvSpPr>
          <p:nvPr>
            <p:ph sz="quarter" idx="13"/>
          </p:nvPr>
        </p:nvSpPr>
        <p:spPr>
          <a:xfrm>
            <a:off x="913774" y="1938725"/>
            <a:ext cx="10363826" cy="3424107"/>
          </a:xfrm>
        </p:spPr>
        <p:txBody>
          <a:bodyPr/>
          <a:lstStyle/>
          <a:p>
            <a:r>
              <a:rPr lang="es-ES" dirty="0" smtClean="0"/>
              <a:t>Para eliminar un recuso hacemos clic en la tabla de las reservas y pulsamos en eliminar reserva: </a:t>
            </a:r>
            <a:endParaRPr lang="es-ES" dirty="0"/>
          </a:p>
        </p:txBody>
      </p:sp>
      <p:pic>
        <p:nvPicPr>
          <p:cNvPr id="2051" name="Picture 3"/>
          <p:cNvPicPr>
            <a:picLocks noChangeAspect="1" noChangeArrowheads="1"/>
          </p:cNvPicPr>
          <p:nvPr/>
        </p:nvPicPr>
        <p:blipFill>
          <a:blip r:embed="rId2"/>
          <a:srcRect/>
          <a:stretch>
            <a:fillRect/>
          </a:stretch>
        </p:blipFill>
        <p:spPr bwMode="auto">
          <a:xfrm>
            <a:off x="3265402" y="2387815"/>
            <a:ext cx="1476375" cy="3524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837043" y="3335625"/>
            <a:ext cx="5143628" cy="312284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t="1058"/>
          <a:stretch>
            <a:fillRect/>
          </a:stretch>
        </p:blipFill>
        <p:spPr bwMode="auto">
          <a:xfrm>
            <a:off x="6093168" y="3361038"/>
            <a:ext cx="5826983" cy="308095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64</TotalTime>
  <Words>219</Words>
  <Application>Microsoft Office PowerPoint</Application>
  <PresentationFormat>Personalizado</PresentationFormat>
  <Paragraphs>20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Gota</vt:lpstr>
      <vt:lpstr>Guía de usuario Reserva de recursos </vt:lpstr>
      <vt:lpstr>1º- Ejecutar aplicación</vt:lpstr>
      <vt:lpstr>2º- Analizamos el menú de la aplicación</vt:lpstr>
      <vt:lpstr>3º- Añadimos recurso para reservar</vt:lpstr>
      <vt:lpstr>4º- visualizar los recursos existentes </vt:lpstr>
      <vt:lpstr>5º- eliminar el recurso existente</vt:lpstr>
      <vt:lpstr>6º- crear una reserva</vt:lpstr>
      <vt:lpstr>7º- Eliminar un recurso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Reserva de recursos </dc:title>
  <dc:creator>mario gonzalez</dc:creator>
  <cp:lastModifiedBy>Usuario de Windows</cp:lastModifiedBy>
  <cp:revision>15</cp:revision>
  <dcterms:created xsi:type="dcterms:W3CDTF">2018-02-14T12:44:57Z</dcterms:created>
  <dcterms:modified xsi:type="dcterms:W3CDTF">2018-02-14T16:56:04Z</dcterms:modified>
</cp:coreProperties>
</file>