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256" r:id="rId4"/>
    <p:sldId id="333" r:id="rId6"/>
    <p:sldId id="360" r:id="rId7"/>
    <p:sldId id="358" r:id="rId8"/>
    <p:sldId id="359"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363" r:id="rId51"/>
    <p:sldId id="364" r:id="rId52"/>
    <p:sldId id="365" r:id="rId53"/>
    <p:sldId id="366" r:id="rId54"/>
    <p:sldId id="367" r:id="rId55"/>
    <p:sldId id="368" r:id="rId56"/>
    <p:sldId id="369" r:id="rId57"/>
    <p:sldId id="370"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62" r:id="rId78"/>
    <p:sldId id="308" r:id="rId79"/>
    <p:sldId id="309" r:id="rId80"/>
    <p:sldId id="310" r:id="rId81"/>
    <p:sldId id="311" r:id="rId82"/>
    <p:sldId id="312" r:id="rId83"/>
    <p:sldId id="313" r:id="rId84"/>
    <p:sldId id="314" r:id="rId85"/>
    <p:sldId id="315" r:id="rId86"/>
    <p:sldId id="316" r:id="rId87"/>
    <p:sldId id="317" r:id="rId88"/>
    <p:sldId id="318" r:id="rId89"/>
    <p:sldId id="319" r:id="rId90"/>
    <p:sldId id="320" r:id="rId91"/>
    <p:sldId id="321" r:id="rId92"/>
    <p:sldId id="322" r:id="rId93"/>
    <p:sldId id="323" r:id="rId94"/>
    <p:sldId id="324" r:id="rId95"/>
    <p:sldId id="325" r:id="rId96"/>
    <p:sldId id="326" r:id="rId97"/>
    <p:sldId id="327" r:id="rId98"/>
    <p:sldId id="328" r:id="rId99"/>
    <p:sldId id="329" r:id="rId100"/>
    <p:sldId id="330" r:id="rId101"/>
    <p:sldId id="361"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标题占位符 7"/>
          <p:cNvSpPr>
            <a:spLocks noGrp="1"/>
          </p:cNvSpPr>
          <p:nvPr>
            <p:ph type="title"/>
          </p:nvPr>
        </p:nvSpPr>
        <p:spPr>
          <a:xfrm>
            <a:off x="347133" y="50800"/>
            <a:ext cx="9592733" cy="787400"/>
          </a:xfrm>
          <a:prstGeom prst="rect">
            <a:avLst/>
          </a:prstGeom>
        </p:spPr>
        <p:txBody>
          <a:bodyPr vert="horz" lIns="91440" tIns="45720" rIns="91440" bIns="45720" rtlCol="0" anchor="ctr">
            <a:normAutofit/>
          </a:bodyPr>
          <a:p>
            <a:r>
              <a:rPr lang="zh-CN" altLang="en-US" dirty="0"/>
              <a:t>单击此处编辑母版标题样式</a:t>
            </a:r>
            <a:endParaRPr lang="zh-CN" altLang="en-US" dirty="0"/>
          </a:p>
        </p:txBody>
      </p:sp>
      <p:sp>
        <p:nvSpPr>
          <p:cNvPr id="3" name="Text Placeholder 2"/>
          <p:cNvSpPr>
            <a:spLocks noGrp="1"/>
          </p:cNvSpPr>
          <p:nvPr>
            <p:ph type="body" idx="1"/>
          </p:nvPr>
        </p:nvSpPr>
        <p:spPr>
          <a:xfrm>
            <a:off x="347133" y="1050917"/>
            <a:ext cx="11506200" cy="5070476"/>
          </a:xfrm>
          <a:prstGeom prst="rect">
            <a:avLst/>
          </a:prstGeom>
        </p:spPr>
        <p:txBody>
          <a:bodyPr vert="horz" lIns="91440" tIns="45720" rIns="91440" bIns="4572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838200" y="2841626"/>
            <a:ext cx="10515600" cy="1325563"/>
          </a:xfrm>
          <a:prstGeom prst="rect">
            <a:avLst/>
          </a:prstGeom>
        </p:spPr>
        <p:txBody>
          <a:bodyPr>
            <a:noAutofit/>
          </a:bodyPr>
          <a:lstStyle>
            <a:lvl1pPr algn="ctr">
              <a:defRPr sz="6000" baseline="0">
                <a:solidFill>
                  <a:schemeClr val="tx2"/>
                </a:solidFill>
                <a:latin typeface="Verdana" panose="020B08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838200" y="2841626"/>
            <a:ext cx="10515600" cy="1325563"/>
          </a:xfrm>
          <a:prstGeom prst="rect">
            <a:avLst/>
          </a:prstGeom>
        </p:spPr>
        <p:txBody>
          <a:bodyPr>
            <a:noAutofit/>
          </a:bodyPr>
          <a:lstStyle>
            <a:lvl1pPr algn="ctr">
              <a:defRPr sz="6000" baseline="0">
                <a:solidFill>
                  <a:schemeClr val="tx2"/>
                </a:solidFill>
                <a:latin typeface="Verdana" panose="020B08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47133" y="42864"/>
            <a:ext cx="10515600" cy="777874"/>
          </a:xfrm>
          <a:prstGeom prst="rect">
            <a:avLst/>
          </a:prstGeom>
        </p:spPr>
        <p:txBody>
          <a:bodyPr>
            <a:normAutofit/>
          </a:bodyPr>
          <a:lstStyle>
            <a:lvl1pPr>
              <a:defRPr sz="3600" baseline="0">
                <a:solidFill>
                  <a:schemeClr val="accent1"/>
                </a:solidFill>
                <a:latin typeface="Verdana" panose="020B08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47133" y="1158536"/>
            <a:ext cx="11489267"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8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8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8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804030504040204" pitchFamily="34" charset="0"/>
                <a:ea typeface="幼圆" panose="02010509060101010101" pitchFamily="49" charset="-122"/>
              </a:defRPr>
            </a:lvl5pPr>
            <a:lvl6pPr marL="2286000" indent="0">
              <a:buClr>
                <a:schemeClr val="tx2"/>
              </a:buClr>
              <a:buFont typeface="Arial" panose="020B0604020202090204" pitchFamily="34" charset="0"/>
              <a:buNone/>
              <a:defRPr/>
            </a:lvl6pPr>
            <a:lvl7pPr marL="2743200" indent="0">
              <a:buNone/>
              <a:defRPr/>
            </a:lvl7pPr>
            <a:lvl8pPr marL="3200400" indent="0">
              <a:buNone/>
              <a:defRPr/>
            </a:lvl8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347133" y="50800"/>
            <a:ext cx="9592733"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347133" y="1149013"/>
            <a:ext cx="11506200" cy="457200"/>
          </a:xfrm>
        </p:spPr>
        <p:txBody>
          <a:bodyPr>
            <a:normAutofit/>
          </a:bodyPr>
          <a:lstStyle>
            <a:lvl1pPr marL="0" indent="0">
              <a:buFont typeface="Arial" panose="020B0604020202090204" pitchFamily="34" charset="0"/>
              <a:buNone/>
              <a:defRPr sz="3000" baseline="0">
                <a:solidFill>
                  <a:schemeClr val="tx2"/>
                </a:solidFill>
                <a:latin typeface="Verdana" panose="020B0804030504040204" pitchFamily="34" charset="0"/>
                <a:ea typeface="微软雅黑" charset="-122"/>
              </a:defRPr>
            </a:lvl1pPr>
            <a:lvl2pPr marL="457200" indent="0">
              <a:buNone/>
              <a:defRPr/>
            </a:lvl2pPr>
          </a:lstStyle>
          <a:p>
            <a:pPr lvl="0"/>
            <a:r>
              <a:rPr lang="zh-CN" altLang="en-US"/>
              <a:t>单击此处编辑母版文本样式</a:t>
            </a:r>
            <a:endParaRPr lang="zh-CN" altLang="en-US"/>
          </a:p>
        </p:txBody>
      </p:sp>
      <p:sp>
        <p:nvSpPr>
          <p:cNvPr id="9" name="内容占位符 8"/>
          <p:cNvSpPr>
            <a:spLocks noGrp="1"/>
          </p:cNvSpPr>
          <p:nvPr>
            <p:ph sz="quarter" idx="14"/>
          </p:nvPr>
        </p:nvSpPr>
        <p:spPr>
          <a:xfrm>
            <a:off x="347133" y="1720513"/>
            <a:ext cx="1150620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600" y="1171237"/>
            <a:ext cx="52832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171237"/>
            <a:ext cx="5681133"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Title 1"/>
          <p:cNvSpPr>
            <a:spLocks noGrp="1"/>
          </p:cNvSpPr>
          <p:nvPr>
            <p:ph type="title"/>
          </p:nvPr>
        </p:nvSpPr>
        <p:spPr>
          <a:xfrm>
            <a:off x="347133" y="60327"/>
            <a:ext cx="10515600" cy="777874"/>
          </a:xfrm>
          <a:prstGeom prst="rect">
            <a:avLst/>
          </a:prstGeom>
        </p:spPr>
        <p:txBody>
          <a:bodyPr>
            <a:normAutofit/>
          </a:bodyPr>
          <a:lstStyle>
            <a:lvl1pPr>
              <a:defRPr sz="3600" baseline="0">
                <a:solidFill>
                  <a:schemeClr val="accent1"/>
                </a:solidFill>
                <a:latin typeface="Verdana" panose="020B08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jpeg"/><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133" y="1050917"/>
            <a:ext cx="11506200" cy="507047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8" name="标题占位符 7"/>
          <p:cNvSpPr>
            <a:spLocks noGrp="1"/>
          </p:cNvSpPr>
          <p:nvPr>
            <p:ph type="title"/>
          </p:nvPr>
        </p:nvSpPr>
        <p:spPr>
          <a:xfrm>
            <a:off x="347133" y="50800"/>
            <a:ext cx="9592733" cy="7874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8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4.jpeg"/><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1.jpeg"/><Relationship Id="rId7" Type="http://schemas.openxmlformats.org/officeDocument/2006/relationships/image" Target="../media/image6.jpeg"/><Relationship Id="rId6" Type="http://schemas.openxmlformats.org/officeDocument/2006/relationships/image" Target="../media/image8.jpeg"/><Relationship Id="rId5" Type="http://schemas.openxmlformats.org/officeDocument/2006/relationships/image" Target="../media/image19.jpeg"/><Relationship Id="rId4" Type="http://schemas.openxmlformats.org/officeDocument/2006/relationships/image" Target="../media/image20.jpeg"/><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jpe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jpeg"/><Relationship Id="rId2" Type="http://schemas.openxmlformats.org/officeDocument/2006/relationships/image" Target="../media/image27.jpe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jpeg"/><Relationship Id="rId3" Type="http://schemas.openxmlformats.org/officeDocument/2006/relationships/image" Target="../media/image26.jpeg"/><Relationship Id="rId2" Type="http://schemas.openxmlformats.org/officeDocument/2006/relationships/image" Target="../media/image27.jpe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6.jpeg"/><Relationship Id="rId3" Type="http://schemas.openxmlformats.org/officeDocument/2006/relationships/image" Target="../media/image25.png"/><Relationship Id="rId2" Type="http://schemas.openxmlformats.org/officeDocument/2006/relationships/image" Target="../media/image27.jpeg"/><Relationship Id="rId1" Type="http://schemas.openxmlformats.org/officeDocument/2006/relationships/image" Target="../media/image29.jpe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6.jpeg"/><Relationship Id="rId3" Type="http://schemas.openxmlformats.org/officeDocument/2006/relationships/image" Target="../media/image27.jpeg"/><Relationship Id="rId2" Type="http://schemas.openxmlformats.org/officeDocument/2006/relationships/image" Target="../media/image30.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31.jpeg"/><Relationship Id="rId4" Type="http://schemas.openxmlformats.org/officeDocument/2006/relationships/image" Target="../media/image26.jpeg"/><Relationship Id="rId3" Type="http://schemas.openxmlformats.org/officeDocument/2006/relationships/image" Target="../media/image27.jpeg"/><Relationship Id="rId2" Type="http://schemas.openxmlformats.org/officeDocument/2006/relationships/image" Target="../media/image30.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35.jpeg"/><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27.jpeg"/><Relationship Id="rId1" Type="http://schemas.openxmlformats.org/officeDocument/2006/relationships/image" Target="../media/image32.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8.jpeg"/><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image" Target="../media/image37.jpe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image" Target="../media/image42.jpe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image" Target="../media/image42.jpe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image" Target="../media/image42.jpe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image" Target="../media/image43.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5.jpeg"/><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7.jpeg"/><Relationship Id="rId1" Type="http://schemas.openxmlformats.org/officeDocument/2006/relationships/image" Target="../media/image4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49.png"/><Relationship Id="rId1" Type="http://schemas.openxmlformats.org/officeDocument/2006/relationships/image" Target="../media/image48.png"/></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41.jpeg"/><Relationship Id="rId3" Type="http://schemas.openxmlformats.org/officeDocument/2006/relationships/image" Target="../media/image51.jpeg"/><Relationship Id="rId2" Type="http://schemas.openxmlformats.org/officeDocument/2006/relationships/image" Target="../media/image40.jpeg"/><Relationship Id="rId1" Type="http://schemas.openxmlformats.org/officeDocument/2006/relationships/image" Target="../media/image50.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2.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3.png"/><Relationship Id="rId1" Type="http://schemas.openxmlformats.org/officeDocument/2006/relationships/image" Target="../media/image52.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image" Target="../media/image5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8.jpeg"/><Relationship Id="rId1" Type="http://schemas.openxmlformats.org/officeDocument/2006/relationships/image" Target="../media/image57.jpe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image" Target="../media/image5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1.jpeg"/><Relationship Id="rId4" Type="http://schemas.openxmlformats.org/officeDocument/2006/relationships/image" Target="../media/image60.jpeg"/><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image" Target="../media/image57.jpeg"/></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5.jpe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jpe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7.jpeg"/><Relationship Id="rId3" Type="http://schemas.openxmlformats.org/officeDocument/2006/relationships/image" Target="../media/image65.jpeg"/><Relationship Id="rId2" Type="http://schemas.openxmlformats.org/officeDocument/2006/relationships/image" Target="../media/image66.jpeg"/><Relationship Id="rId1" Type="http://schemas.openxmlformats.org/officeDocument/2006/relationships/image" Target="../media/image63.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5.jpeg"/><Relationship Id="rId3" Type="http://schemas.openxmlformats.org/officeDocument/2006/relationships/image" Target="../media/image69.jpeg"/><Relationship Id="rId2" Type="http://schemas.openxmlformats.org/officeDocument/2006/relationships/image" Target="../media/image64.png"/><Relationship Id="rId1" Type="http://schemas.openxmlformats.org/officeDocument/2006/relationships/image" Target="../media/image68.jpeg"/></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5.jpeg"/><Relationship Id="rId3" Type="http://schemas.openxmlformats.org/officeDocument/2006/relationships/image" Target="../media/image69.jpeg"/><Relationship Id="rId2" Type="http://schemas.openxmlformats.org/officeDocument/2006/relationships/image" Target="../media/image64.png"/><Relationship Id="rId1" Type="http://schemas.openxmlformats.org/officeDocument/2006/relationships/image" Target="../media/image68.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3.png"/><Relationship Id="rId1" Type="http://schemas.openxmlformats.org/officeDocument/2006/relationships/image" Target="../media/image7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0.png"/><Relationship Id="rId2" Type="http://schemas.openxmlformats.org/officeDocument/2006/relationships/image" Target="../media/image75.png"/><Relationship Id="rId1" Type="http://schemas.openxmlformats.org/officeDocument/2006/relationships/image" Target="../media/image74.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7.png"/><Relationship Id="rId1" Type="http://schemas.openxmlformats.org/officeDocument/2006/relationships/image" Target="../media/image7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84.png"/><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1.wmf"/><Relationship Id="rId7" Type="http://schemas.openxmlformats.org/officeDocument/2006/relationships/oleObject" Target="../embeddings/oleObject4.bin"/><Relationship Id="rId6" Type="http://schemas.openxmlformats.org/officeDocument/2006/relationships/image" Target="../media/image90.wmf"/><Relationship Id="rId5" Type="http://schemas.openxmlformats.org/officeDocument/2006/relationships/oleObject" Target="../embeddings/oleObject3.bin"/><Relationship Id="rId4" Type="http://schemas.openxmlformats.org/officeDocument/2006/relationships/image" Target="../media/image89.wmf"/><Relationship Id="rId3" Type="http://schemas.openxmlformats.org/officeDocument/2006/relationships/oleObject" Target="../embeddings/oleObject2.bin"/><Relationship Id="rId2" Type="http://schemas.openxmlformats.org/officeDocument/2006/relationships/image" Target="../media/image88.wmf"/><Relationship Id="rId12" Type="http://schemas.openxmlformats.org/officeDocument/2006/relationships/vmlDrawing" Target="../drawings/vmlDrawing1.vml"/><Relationship Id="rId11" Type="http://schemas.openxmlformats.org/officeDocument/2006/relationships/slideLayout" Target="../slideLayouts/slideLayout5.xml"/><Relationship Id="rId10" Type="http://schemas.openxmlformats.org/officeDocument/2006/relationships/image" Target="../media/image92.wmf"/><Relationship Id="rId1"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4.jpeg"/><Relationship Id="rId1" Type="http://schemas.openxmlformats.org/officeDocument/2006/relationships/image" Target="../media/image93.jpeg"/></Relationships>
</file>

<file path=ppt/slides/_rels/slide7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7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7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8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8.jpeg"/><Relationship Id="rId6" Type="http://schemas.openxmlformats.org/officeDocument/2006/relationships/image" Target="../media/image42.jpe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99.png"/><Relationship Id="rId2" Type="http://schemas.openxmlformats.org/officeDocument/2006/relationships/image" Target="../media/image95.png"/><Relationship Id="rId1" Type="http://schemas.openxmlformats.org/officeDocument/2006/relationships/image" Target="../media/image94.jpeg"/></Relationships>
</file>

<file path=ppt/slides/_rels/slide83.xml.rels><?xml version="1.0" encoding="UTF-8" standalone="yes"?>
<Relationships xmlns="http://schemas.openxmlformats.org/package/2006/relationships"><Relationship Id="rId9" Type="http://schemas.openxmlformats.org/officeDocument/2006/relationships/image" Target="../media/image102.png"/><Relationship Id="rId8" Type="http://schemas.openxmlformats.org/officeDocument/2006/relationships/image" Target="../media/image98.jpeg"/><Relationship Id="rId7" Type="http://schemas.openxmlformats.org/officeDocument/2006/relationships/image" Target="../media/image42.jpeg"/><Relationship Id="rId6" Type="http://schemas.openxmlformats.org/officeDocument/2006/relationships/image" Target="../media/image97.jpeg"/><Relationship Id="rId5" Type="http://schemas.openxmlformats.org/officeDocument/2006/relationships/image" Target="../media/image101.png"/><Relationship Id="rId4" Type="http://schemas.openxmlformats.org/officeDocument/2006/relationships/image" Target="../media/image100.png"/><Relationship Id="rId3" Type="http://schemas.openxmlformats.org/officeDocument/2006/relationships/image" Target="../media/image96.jpeg"/><Relationship Id="rId2" Type="http://schemas.openxmlformats.org/officeDocument/2006/relationships/image" Target="../media/image95.png"/><Relationship Id="rId10" Type="http://schemas.openxmlformats.org/officeDocument/2006/relationships/slideLayout" Target="../slideLayouts/slideLayout1.xml"/><Relationship Id="rId1" Type="http://schemas.openxmlformats.org/officeDocument/2006/relationships/image" Target="../media/image94.jpe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4.png"/><Relationship Id="rId1" Type="http://schemas.openxmlformats.org/officeDocument/2006/relationships/image" Target="../media/image103.png"/></Relationships>
</file>

<file path=ppt/slides/_rels/slide8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8.jpeg"/><Relationship Id="rId6" Type="http://schemas.openxmlformats.org/officeDocument/2006/relationships/image" Target="../media/image42.jpeg"/><Relationship Id="rId5" Type="http://schemas.openxmlformats.org/officeDocument/2006/relationships/image" Target="../media/image97.jpeg"/><Relationship Id="rId4" Type="http://schemas.openxmlformats.org/officeDocument/2006/relationships/image" Target="../media/image105.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8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8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6.png"/><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image" Target="../media/image94.jpeg"/></Relationships>
</file>

<file path=ppt/slides/_rels/slide88.xml.rels><?xml version="1.0" encoding="UTF-8" standalone="yes"?>
<Relationships xmlns="http://schemas.openxmlformats.org/package/2006/relationships"><Relationship Id="rId9" Type="http://schemas.openxmlformats.org/officeDocument/2006/relationships/image" Target="../media/image108.png"/><Relationship Id="rId8" Type="http://schemas.openxmlformats.org/officeDocument/2006/relationships/image" Target="../media/image107.png"/><Relationship Id="rId7" Type="http://schemas.openxmlformats.org/officeDocument/2006/relationships/image" Target="../media/image98.jpeg"/><Relationship Id="rId6" Type="http://schemas.openxmlformats.org/officeDocument/2006/relationships/image" Target="../media/image42.jpe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105.jpeg"/><Relationship Id="rId2" Type="http://schemas.openxmlformats.org/officeDocument/2006/relationships/image" Target="../media/image95.png"/><Relationship Id="rId11" Type="http://schemas.openxmlformats.org/officeDocument/2006/relationships/slideLayout" Target="../slideLayouts/slideLayout1.xml"/><Relationship Id="rId10" Type="http://schemas.openxmlformats.org/officeDocument/2006/relationships/image" Target="../media/image109.png"/><Relationship Id="rId1" Type="http://schemas.openxmlformats.org/officeDocument/2006/relationships/image" Target="../media/image94.jpeg"/></Relationships>
</file>

<file path=ppt/slides/_rels/slide8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8.jpeg"/><Relationship Id="rId6" Type="http://schemas.openxmlformats.org/officeDocument/2006/relationships/image" Target="../media/image42.jpe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95.png"/><Relationship Id="rId2" Type="http://schemas.openxmlformats.org/officeDocument/2006/relationships/image" Target="../media/image110.png"/><Relationship Id="rId1" Type="http://schemas.openxmlformats.org/officeDocument/2006/relationships/image" Target="../media/image9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image" Target="../media/image9.jpeg"/></Relationships>
</file>

<file path=ppt/slides/_rels/slide90.xml.rels><?xml version="1.0" encoding="UTF-8" standalone="yes"?>
<Relationships xmlns="http://schemas.openxmlformats.org/package/2006/relationships"><Relationship Id="rId9" Type="http://schemas.openxmlformats.org/officeDocument/2006/relationships/image" Target="../media/image98.jpeg"/><Relationship Id="rId8" Type="http://schemas.openxmlformats.org/officeDocument/2006/relationships/image" Target="../media/image97.jpeg"/><Relationship Id="rId7" Type="http://schemas.openxmlformats.org/officeDocument/2006/relationships/image" Target="../media/image105.jpeg"/><Relationship Id="rId6" Type="http://schemas.openxmlformats.org/officeDocument/2006/relationships/image" Target="../media/image96.jpeg"/><Relationship Id="rId5" Type="http://schemas.openxmlformats.org/officeDocument/2006/relationships/image" Target="../media/image42.jpeg"/><Relationship Id="rId4" Type="http://schemas.openxmlformats.org/officeDocument/2006/relationships/image" Target="../media/image112.png"/><Relationship Id="rId3" Type="http://schemas.openxmlformats.org/officeDocument/2006/relationships/image" Target="../media/image95.png"/><Relationship Id="rId2" Type="http://schemas.openxmlformats.org/officeDocument/2006/relationships/image" Target="../media/image94.jpeg"/><Relationship Id="rId12" Type="http://schemas.openxmlformats.org/officeDocument/2006/relationships/notesSlide" Target="../notesSlides/notesSlide2.xml"/><Relationship Id="rId11" Type="http://schemas.openxmlformats.org/officeDocument/2006/relationships/slideLayout" Target="../slideLayouts/slideLayout1.xml"/><Relationship Id="rId10" Type="http://schemas.openxmlformats.org/officeDocument/2006/relationships/image" Target="../media/image113.png"/><Relationship Id="rId1" Type="http://schemas.openxmlformats.org/officeDocument/2006/relationships/image" Target="../media/image111.png"/></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6.png"/><Relationship Id="rId7" Type="http://schemas.openxmlformats.org/officeDocument/2006/relationships/image" Target="../media/image115.jpeg"/><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114.png"/><Relationship Id="rId1" Type="http://schemas.openxmlformats.org/officeDocument/2006/relationships/image" Target="../media/image94.jpeg"/></Relationships>
</file>

<file path=ppt/slides/_rels/slide9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6.png"/><Relationship Id="rId7" Type="http://schemas.openxmlformats.org/officeDocument/2006/relationships/image" Target="../media/image115.jpeg"/><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114.png"/><Relationship Id="rId1" Type="http://schemas.openxmlformats.org/officeDocument/2006/relationships/image" Target="../media/image94.jpeg"/></Relationships>
</file>

<file path=ppt/slides/_rels/slide9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8.jpeg"/><Relationship Id="rId5" Type="http://schemas.openxmlformats.org/officeDocument/2006/relationships/image" Target="../media/image42.jpeg"/><Relationship Id="rId4" Type="http://schemas.openxmlformats.org/officeDocument/2006/relationships/image" Target="../media/image97.jpeg"/><Relationship Id="rId3" Type="http://schemas.openxmlformats.org/officeDocument/2006/relationships/image" Target="../media/image96.jpeg"/><Relationship Id="rId2" Type="http://schemas.openxmlformats.org/officeDocument/2006/relationships/image" Target="../media/image114.png"/><Relationship Id="rId1" Type="http://schemas.openxmlformats.org/officeDocument/2006/relationships/image" Target="../media/image94.jpeg"/></Relationships>
</file>

<file path=ppt/slides/_rels/slide9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8.jpeg"/><Relationship Id="rId6" Type="http://schemas.openxmlformats.org/officeDocument/2006/relationships/image" Target="../media/image42.jpe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115.jpeg"/><Relationship Id="rId2" Type="http://schemas.openxmlformats.org/officeDocument/2006/relationships/image" Target="../media/image114.png"/><Relationship Id="rId1" Type="http://schemas.openxmlformats.org/officeDocument/2006/relationships/image" Target="../media/image94.jpeg"/></Relationships>
</file>

<file path=ppt/slides/_rels/slide9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8.jpeg"/><Relationship Id="rId6" Type="http://schemas.openxmlformats.org/officeDocument/2006/relationships/image" Target="../media/image42.jpe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115.jpeg"/><Relationship Id="rId2" Type="http://schemas.openxmlformats.org/officeDocument/2006/relationships/image" Target="../media/image114.png"/><Relationship Id="rId1" Type="http://schemas.openxmlformats.org/officeDocument/2006/relationships/image" Target="../media/image94.jpeg"/></Relationships>
</file>

<file path=ppt/slides/_rels/slide96.xml.rels><?xml version="1.0" encoding="UTF-8" standalone="yes"?>
<Relationships xmlns="http://schemas.openxmlformats.org/package/2006/relationships"><Relationship Id="rId9" Type="http://schemas.openxmlformats.org/officeDocument/2006/relationships/image" Target="../media/image118.jpeg"/><Relationship Id="rId8" Type="http://schemas.openxmlformats.org/officeDocument/2006/relationships/image" Target="../media/image117.png"/><Relationship Id="rId7" Type="http://schemas.openxmlformats.org/officeDocument/2006/relationships/image" Target="../media/image98.jpeg"/><Relationship Id="rId6" Type="http://schemas.openxmlformats.org/officeDocument/2006/relationships/image" Target="../media/image42.jpeg"/><Relationship Id="rId5" Type="http://schemas.openxmlformats.org/officeDocument/2006/relationships/image" Target="../media/image97.jpeg"/><Relationship Id="rId4" Type="http://schemas.openxmlformats.org/officeDocument/2006/relationships/image" Target="../media/image96.jpeg"/><Relationship Id="rId3" Type="http://schemas.openxmlformats.org/officeDocument/2006/relationships/image" Target="../media/image116.png"/><Relationship Id="rId2" Type="http://schemas.openxmlformats.org/officeDocument/2006/relationships/image" Target="../media/image114.png"/><Relationship Id="rId12" Type="http://schemas.openxmlformats.org/officeDocument/2006/relationships/slideLayout" Target="../slideLayouts/slideLayout1.xml"/><Relationship Id="rId11" Type="http://schemas.openxmlformats.org/officeDocument/2006/relationships/image" Target="../media/image120.jpeg"/><Relationship Id="rId10" Type="http://schemas.openxmlformats.org/officeDocument/2006/relationships/image" Target="../media/image119.jpeg"/><Relationship Id="rId1" Type="http://schemas.openxmlformats.org/officeDocument/2006/relationships/image" Target="../media/image94.jpeg"/></Relationships>
</file>

<file path=ppt/slides/_rels/slide97.xml.rels><?xml version="1.0" encoding="UTF-8" standalone="yes"?>
<Relationships xmlns="http://schemas.openxmlformats.org/package/2006/relationships"><Relationship Id="rId9" Type="http://schemas.openxmlformats.org/officeDocument/2006/relationships/image" Target="../media/image122.png"/><Relationship Id="rId8" Type="http://schemas.openxmlformats.org/officeDocument/2006/relationships/image" Target="../media/image98.jpeg"/><Relationship Id="rId7" Type="http://schemas.openxmlformats.org/officeDocument/2006/relationships/image" Target="../media/image42.jpeg"/><Relationship Id="rId6" Type="http://schemas.openxmlformats.org/officeDocument/2006/relationships/image" Target="../media/image97.jpeg"/><Relationship Id="rId5" Type="http://schemas.openxmlformats.org/officeDocument/2006/relationships/image" Target="../media/image96.jpeg"/><Relationship Id="rId4" Type="http://schemas.openxmlformats.org/officeDocument/2006/relationships/image" Target="../media/image116.png"/><Relationship Id="rId3" Type="http://schemas.openxmlformats.org/officeDocument/2006/relationships/image" Target="../media/image121.png"/><Relationship Id="rId22" Type="http://schemas.openxmlformats.org/officeDocument/2006/relationships/slideLayout" Target="../slideLayouts/slideLayout1.xml"/><Relationship Id="rId21" Type="http://schemas.openxmlformats.org/officeDocument/2006/relationships/image" Target="../media/image120.jpeg"/><Relationship Id="rId20" Type="http://schemas.openxmlformats.org/officeDocument/2006/relationships/image" Target="../media/image119.jpeg"/><Relationship Id="rId2" Type="http://schemas.openxmlformats.org/officeDocument/2006/relationships/image" Target="../media/image114.png"/><Relationship Id="rId19" Type="http://schemas.openxmlformats.org/officeDocument/2006/relationships/image" Target="../media/image130.png"/><Relationship Id="rId18" Type="http://schemas.openxmlformats.org/officeDocument/2006/relationships/image" Target="../media/image129.png"/><Relationship Id="rId17" Type="http://schemas.openxmlformats.org/officeDocument/2006/relationships/image" Target="../media/image128.png"/><Relationship Id="rId16" Type="http://schemas.openxmlformats.org/officeDocument/2006/relationships/image" Target="../media/image127.png"/><Relationship Id="rId15" Type="http://schemas.openxmlformats.org/officeDocument/2006/relationships/image" Target="../media/image118.jpeg"/><Relationship Id="rId14" Type="http://schemas.openxmlformats.org/officeDocument/2006/relationships/image" Target="../media/image117.png"/><Relationship Id="rId13" Type="http://schemas.openxmlformats.org/officeDocument/2006/relationships/image" Target="../media/image126.png"/><Relationship Id="rId12" Type="http://schemas.openxmlformats.org/officeDocument/2006/relationships/image" Target="../media/image125.jpeg"/><Relationship Id="rId11" Type="http://schemas.openxmlformats.org/officeDocument/2006/relationships/image" Target="../media/image124.jpeg"/><Relationship Id="rId10" Type="http://schemas.openxmlformats.org/officeDocument/2006/relationships/image" Target="../media/image123.png"/><Relationship Id="rId1" Type="http://schemas.openxmlformats.org/officeDocument/2006/relationships/image" Target="../media/image94.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763270" y="770255"/>
            <a:ext cx="8813800" cy="3422650"/>
          </a:xfrm>
          <a:prstGeom prst="rect">
            <a:avLst/>
          </a:prstGeom>
          <a:noFill/>
          <a:ln w="0" cap="flat">
            <a:noFill/>
            <a:prstDash val="solid"/>
            <a:miter lim="0"/>
          </a:ln>
        </p:spPr>
        <p:txBody>
          <a:bodyPr vert="horz" wrap="square" lIns="0" tIns="0" rIns="0" bIns="0"/>
          <a:lstStyle/>
          <a:p>
            <a:pPr algn="l" rtl="0" eaLnBrk="0">
              <a:lnSpc>
                <a:spcPct val="100000"/>
              </a:lnSpc>
            </a:pPr>
            <a:r>
              <a:rPr lang="en-US" sz="3200" dirty="0">
                <a:solidFill>
                  <a:schemeClr val="tx1"/>
                </a:solidFill>
                <a:latin typeface="Times New Roman" panose="02020503050405090304" charset="0"/>
                <a:ea typeface="仿宋" charset="0"/>
                <a:cs typeface="Times New Roman" panose="02020503050405090304" charset="0"/>
              </a:rPr>
              <a:t>Xiang Deng</a:t>
            </a:r>
            <a:endParaRPr lang="en-US" sz="3200" dirty="0">
              <a:solidFill>
                <a:schemeClr val="tx1"/>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3200" dirty="0">
                <a:solidFill>
                  <a:schemeClr val="tx1"/>
                </a:solidFill>
                <a:latin typeface="Times New Roman" panose="02020503050405090304" charset="0"/>
                <a:ea typeface="仿宋" charset="0"/>
                <a:cs typeface="Times New Roman" panose="02020503050405090304" charset="0"/>
              </a:rPr>
              <a:t>Professor</a:t>
            </a:r>
            <a:endParaRPr lang="en-US" altLang="zh-CN" sz="3200" dirty="0">
              <a:solidFill>
                <a:schemeClr val="tx1"/>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3200" dirty="0">
                <a:solidFill>
                  <a:schemeClr val="tx1"/>
                </a:solidFill>
                <a:latin typeface="Times New Roman" panose="02020503050405090304" charset="0"/>
                <a:ea typeface="仿宋" charset="0"/>
                <a:cs typeface="Times New Roman" panose="02020503050405090304" charset="0"/>
              </a:rPr>
              <a:t>Computer Science Department</a:t>
            </a:r>
            <a:endParaRPr lang="en-US" altLang="zh-CN" sz="3200" dirty="0">
              <a:solidFill>
                <a:schemeClr val="tx1"/>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3200" dirty="0">
                <a:solidFill>
                  <a:schemeClr val="tx1"/>
                </a:solidFill>
                <a:latin typeface="Times New Roman" panose="02020503050405090304" charset="0"/>
                <a:ea typeface="仿宋" charset="0"/>
                <a:cs typeface="Times New Roman" panose="02020503050405090304" charset="0"/>
              </a:rPr>
              <a:t>Harbin Institute of Technology (Shenzhen)</a:t>
            </a:r>
            <a:endParaRPr lang="en-US" altLang="zh-CN" sz="3200" dirty="0">
              <a:solidFill>
                <a:schemeClr val="tx1"/>
              </a:solidFill>
              <a:latin typeface="Times New Roman" panose="02020503050405090304" charset="0"/>
              <a:ea typeface="仿宋" charset="0"/>
              <a:cs typeface="Times New Roman" panose="02020503050405090304" charset="0"/>
            </a:endParaRPr>
          </a:p>
          <a:p>
            <a:pPr algn="l" rtl="0" eaLnBrk="0">
              <a:lnSpc>
                <a:spcPct val="100000"/>
              </a:lnSpc>
            </a:pPr>
            <a:endParaRPr lang="en-US" altLang="zh-CN" sz="3200" dirty="0">
              <a:solidFill>
                <a:schemeClr val="tx1"/>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3200" dirty="0">
                <a:solidFill>
                  <a:schemeClr val="tx1"/>
                </a:solidFill>
                <a:latin typeface="Times New Roman" panose="02020503050405090304" charset="0"/>
                <a:ea typeface="仿宋" charset="0"/>
                <a:cs typeface="Times New Roman" panose="02020503050405090304" charset="0"/>
              </a:rPr>
              <a:t>Research Interests: Embodied AI, Multimodal Large Language Models</a:t>
            </a:r>
            <a:endParaRPr lang="en-US" altLang="zh-CN" sz="3200" dirty="0">
              <a:solidFill>
                <a:schemeClr val="tx1"/>
              </a:solidFill>
              <a:latin typeface="Times New Roman" panose="02020503050405090304" charset="0"/>
              <a:ea typeface="仿宋" charset="0"/>
              <a:cs typeface="Times New Roman" panose="02020503050405090304" charset="0"/>
            </a:endParaRPr>
          </a:p>
        </p:txBody>
      </p:sp>
      <p:sp>
        <p:nvSpPr>
          <p:cNvPr id="4" name="path 4"/>
          <p:cNvSpPr/>
          <p:nvPr/>
        </p:nvSpPr>
        <p:spPr>
          <a:xfrm>
            <a:off x="3705605" y="4829428"/>
            <a:ext cx="4553587" cy="278893"/>
          </a:xfrm>
          <a:custGeom>
            <a:avLst/>
            <a:gdLst/>
            <a:ahLst/>
            <a:cxnLst/>
            <a:rect l="0" t="0" r="0" b="0"/>
            <a:pathLst>
              <a:path w="7171" h="439">
                <a:moveTo>
                  <a:pt x="15" y="15"/>
                </a:moveTo>
                <a:lnTo>
                  <a:pt x="15" y="15"/>
                </a:lnTo>
                <a:lnTo>
                  <a:pt x="15" y="15"/>
                </a:lnTo>
                <a:lnTo>
                  <a:pt x="15" y="15"/>
                </a:lnTo>
                <a:lnTo>
                  <a:pt x="15" y="15"/>
                </a:lnTo>
                <a:lnTo>
                  <a:pt x="15" y="15"/>
                </a:lnTo>
                <a:lnTo>
                  <a:pt x="15" y="15"/>
                </a:lnTo>
                <a:lnTo>
                  <a:pt x="15" y="15"/>
                </a:lnTo>
                <a:lnTo>
                  <a:pt x="15" y="15"/>
                </a:lnTo>
                <a:lnTo>
                  <a:pt x="15" y="30"/>
                </a:lnTo>
                <a:lnTo>
                  <a:pt x="15" y="30"/>
                </a:lnTo>
                <a:moveTo>
                  <a:pt x="7155" y="424"/>
                </a:moveTo>
                <a:lnTo>
                  <a:pt x="7155" y="424"/>
                </a:lnTo>
                <a:lnTo>
                  <a:pt x="7156" y="424"/>
                </a:lnTo>
              </a:path>
            </a:pathLst>
          </a:custGeom>
          <a:noFill/>
          <a:ln w="19051" cap="rnd">
            <a:solidFill>
              <a:srgbClr val="FF0000"/>
            </a:solidFill>
            <a:prstDash val="solid"/>
            <a:round/>
          </a:ln>
        </p:spPr>
        <p:txBody>
          <a:bodyPr rtlCol="0"/>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8"/>
          <p:cNvPicPr>
            <a:picLocks noChangeAspect="1"/>
          </p:cNvPicPr>
          <p:nvPr/>
        </p:nvPicPr>
        <p:blipFill>
          <a:blip r:embed="rId1"/>
          <a:stretch>
            <a:fillRect/>
          </a:stretch>
        </p:blipFill>
        <p:spPr>
          <a:xfrm rot="21600000">
            <a:off x="6265479" y="3223047"/>
            <a:ext cx="3477667" cy="3313437"/>
          </a:xfrm>
          <a:prstGeom prst="rect">
            <a:avLst/>
          </a:prstGeom>
        </p:spPr>
      </p:pic>
      <p:pic>
        <p:nvPicPr>
          <p:cNvPr id="70" name="picture 70"/>
          <p:cNvPicPr>
            <a:picLocks noChangeAspect="1"/>
          </p:cNvPicPr>
          <p:nvPr/>
        </p:nvPicPr>
        <p:blipFill>
          <a:blip r:embed="rId2"/>
          <a:stretch>
            <a:fillRect/>
          </a:stretch>
        </p:blipFill>
        <p:spPr>
          <a:xfrm rot="21600000">
            <a:off x="521208" y="2359152"/>
            <a:ext cx="2768600" cy="2082800"/>
          </a:xfrm>
          <a:prstGeom prst="rect">
            <a:avLst/>
          </a:prstGeom>
        </p:spPr>
      </p:pic>
      <p:sp>
        <p:nvSpPr>
          <p:cNvPr id="72" name="textbox 72"/>
          <p:cNvSpPr/>
          <p:nvPr/>
        </p:nvSpPr>
        <p:spPr>
          <a:xfrm>
            <a:off x="650875" y="382270"/>
            <a:ext cx="9367520" cy="584835"/>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ask</a:t>
            </a:r>
            <a:r>
              <a:rPr sz="4000" kern="0" spc="-2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same</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question</a:t>
            </a:r>
            <a:r>
              <a:rPr sz="4000" kern="0" spc="-3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to</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him</a:t>
            </a:r>
            <a:endParaRPr sz="4000" dirty="0">
              <a:latin typeface="PingFang SC" panose="020B0400000000000000" charset="-122"/>
              <a:ea typeface="PingFang SC" panose="020B0400000000000000" charset="-122"/>
              <a:cs typeface="PingFang SC" panose="020B0400000000000000" charset="-122"/>
            </a:endParaRPr>
          </a:p>
        </p:txBody>
      </p:sp>
      <p:pic>
        <p:nvPicPr>
          <p:cNvPr id="74" name="picture 74"/>
          <p:cNvPicPr>
            <a:picLocks noChangeAspect="1"/>
          </p:cNvPicPr>
          <p:nvPr/>
        </p:nvPicPr>
        <p:blipFill>
          <a:blip r:embed="rId3"/>
          <a:stretch>
            <a:fillRect/>
          </a:stretch>
        </p:blipFill>
        <p:spPr>
          <a:xfrm rot="21600000">
            <a:off x="6074663" y="1051559"/>
            <a:ext cx="1769364" cy="1245108"/>
          </a:xfrm>
          <a:prstGeom prst="rect">
            <a:avLst/>
          </a:prstGeom>
        </p:spPr>
      </p:pic>
      <p:pic>
        <p:nvPicPr>
          <p:cNvPr id="76" name="picture 76"/>
          <p:cNvPicPr>
            <a:picLocks noChangeAspect="1"/>
          </p:cNvPicPr>
          <p:nvPr/>
        </p:nvPicPr>
        <p:blipFill>
          <a:blip r:embed="rId4"/>
          <a:stretch>
            <a:fillRect/>
          </a:stretch>
        </p:blipFill>
        <p:spPr>
          <a:xfrm rot="21600000">
            <a:off x="3456432" y="1837182"/>
            <a:ext cx="2351024" cy="916939"/>
          </a:xfrm>
          <a:prstGeom prst="rect">
            <a:avLst/>
          </a:prstGeom>
        </p:spPr>
      </p:pic>
      <p:grpSp>
        <p:nvGrpSpPr>
          <p:cNvPr id="14" name="group 14"/>
          <p:cNvGrpSpPr/>
          <p:nvPr/>
        </p:nvGrpSpPr>
        <p:grpSpPr>
          <a:xfrm rot="21600000">
            <a:off x="826829" y="1381520"/>
            <a:ext cx="1416789" cy="716218"/>
            <a:chOff x="0" y="0"/>
            <a:chExt cx="1416789" cy="716218"/>
          </a:xfrm>
        </p:grpSpPr>
        <p:grpSp>
          <p:nvGrpSpPr>
            <p:cNvPr id="16" name="group 16"/>
            <p:cNvGrpSpPr/>
            <p:nvPr/>
          </p:nvGrpSpPr>
          <p:grpSpPr>
            <a:xfrm rot="21600000">
              <a:off x="0" y="0"/>
              <a:ext cx="1416789" cy="716218"/>
              <a:chOff x="0" y="0"/>
              <a:chExt cx="1416789" cy="716218"/>
            </a:xfrm>
          </p:grpSpPr>
          <p:sp>
            <p:nvSpPr>
              <p:cNvPr id="78" name="path 78"/>
              <p:cNvSpPr/>
              <p:nvPr/>
            </p:nvSpPr>
            <p:spPr>
              <a:xfrm>
                <a:off x="2226" y="5319"/>
                <a:ext cx="1412748" cy="705611"/>
              </a:xfrm>
              <a:custGeom>
                <a:avLst/>
                <a:gdLst/>
                <a:ahLst/>
                <a:cxnLst/>
                <a:rect l="0" t="0" r="0" b="0"/>
                <a:pathLst>
                  <a:path w="2224" h="1111">
                    <a:moveTo>
                      <a:pt x="1180" y="223"/>
                    </a:moveTo>
                    <a:lnTo>
                      <a:pt x="1523" y="0"/>
                    </a:lnTo>
                    <a:lnTo>
                      <a:pt x="1496" y="297"/>
                    </a:lnTo>
                    <a:lnTo>
                      <a:pt x="1854" y="163"/>
                    </a:lnTo>
                    <a:lnTo>
                      <a:pt x="1687" y="335"/>
                    </a:lnTo>
                    <a:lnTo>
                      <a:pt x="2224" y="341"/>
                    </a:lnTo>
                    <a:lnTo>
                      <a:pt x="1749" y="483"/>
                    </a:lnTo>
                    <a:lnTo>
                      <a:pt x="1881" y="580"/>
                    </a:lnTo>
                    <a:lnTo>
                      <a:pt x="1687" y="633"/>
                    </a:lnTo>
                    <a:lnTo>
                      <a:pt x="1944" y="804"/>
                    </a:lnTo>
                    <a:lnTo>
                      <a:pt x="1508" y="738"/>
                    </a:lnTo>
                    <a:lnTo>
                      <a:pt x="1539" y="893"/>
                    </a:lnTo>
                    <a:lnTo>
                      <a:pt x="1254" y="819"/>
                    </a:lnTo>
                    <a:lnTo>
                      <a:pt x="1196" y="969"/>
                    </a:lnTo>
                    <a:lnTo>
                      <a:pt x="1016" y="893"/>
                    </a:lnTo>
                    <a:lnTo>
                      <a:pt x="896" y="1013"/>
                    </a:lnTo>
                    <a:lnTo>
                      <a:pt x="775" y="932"/>
                    </a:lnTo>
                    <a:lnTo>
                      <a:pt x="506" y="1111"/>
                    </a:lnTo>
                    <a:lnTo>
                      <a:pt x="494" y="938"/>
                    </a:lnTo>
                    <a:lnTo>
                      <a:pt x="132" y="917"/>
                    </a:lnTo>
                    <a:lnTo>
                      <a:pt x="342" y="790"/>
                    </a:lnTo>
                    <a:lnTo>
                      <a:pt x="0" y="662"/>
                    </a:lnTo>
                    <a:lnTo>
                      <a:pt x="405" y="596"/>
                    </a:lnTo>
                    <a:lnTo>
                      <a:pt x="120" y="425"/>
                    </a:lnTo>
                    <a:lnTo>
                      <a:pt x="553" y="402"/>
                    </a:lnTo>
                    <a:lnTo>
                      <a:pt x="463" y="186"/>
                    </a:lnTo>
                    <a:lnTo>
                      <a:pt x="880" y="328"/>
                    </a:lnTo>
                    <a:lnTo>
                      <a:pt x="1001" y="97"/>
                    </a:lnTo>
                    <a:lnTo>
                      <a:pt x="1180" y="223"/>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80" name="path 80"/>
              <p:cNvSpPr/>
              <p:nvPr/>
            </p:nvSpPr>
            <p:spPr>
              <a:xfrm>
                <a:off x="0" y="0"/>
                <a:ext cx="1416789" cy="716218"/>
              </a:xfrm>
              <a:custGeom>
                <a:avLst/>
                <a:gdLst/>
                <a:ahLst/>
                <a:cxnLst/>
                <a:rect l="0" t="0" r="0" b="0"/>
                <a:pathLst>
                  <a:path w="2231" h="1127">
                    <a:moveTo>
                      <a:pt x="1184" y="231"/>
                    </a:moveTo>
                    <a:lnTo>
                      <a:pt x="1526" y="8"/>
                    </a:lnTo>
                    <a:moveTo>
                      <a:pt x="1499" y="305"/>
                    </a:moveTo>
                    <a:lnTo>
                      <a:pt x="1858" y="171"/>
                    </a:lnTo>
                    <a:lnTo>
                      <a:pt x="1690" y="344"/>
                    </a:lnTo>
                    <a:moveTo>
                      <a:pt x="2228" y="350"/>
                    </a:moveTo>
                    <a:lnTo>
                      <a:pt x="1752" y="491"/>
                    </a:lnTo>
                    <a:lnTo>
                      <a:pt x="1885" y="589"/>
                    </a:lnTo>
                    <a:moveTo>
                      <a:pt x="1690" y="641"/>
                    </a:moveTo>
                    <a:lnTo>
                      <a:pt x="1947" y="812"/>
                    </a:lnTo>
                    <a:lnTo>
                      <a:pt x="1511" y="746"/>
                    </a:lnTo>
                    <a:lnTo>
                      <a:pt x="1542" y="901"/>
                    </a:lnTo>
                    <a:lnTo>
                      <a:pt x="1258" y="828"/>
                    </a:lnTo>
                    <a:lnTo>
                      <a:pt x="1199" y="977"/>
                    </a:lnTo>
                    <a:lnTo>
                      <a:pt x="1020" y="901"/>
                    </a:lnTo>
                    <a:lnTo>
                      <a:pt x="899" y="1022"/>
                    </a:lnTo>
                    <a:lnTo>
                      <a:pt x="778" y="940"/>
                    </a:lnTo>
                    <a:lnTo>
                      <a:pt x="509" y="1119"/>
                    </a:lnTo>
                    <a:moveTo>
                      <a:pt x="135" y="925"/>
                    </a:moveTo>
                    <a:lnTo>
                      <a:pt x="346" y="799"/>
                    </a:lnTo>
                    <a:lnTo>
                      <a:pt x="3" y="670"/>
                    </a:lnTo>
                    <a:lnTo>
                      <a:pt x="408" y="604"/>
                    </a:lnTo>
                    <a:lnTo>
                      <a:pt x="124" y="433"/>
                    </a:lnTo>
                    <a:moveTo>
                      <a:pt x="556" y="410"/>
                    </a:moveTo>
                    <a:lnTo>
                      <a:pt x="467" y="194"/>
                    </a:lnTo>
                    <a:lnTo>
                      <a:pt x="884" y="336"/>
                    </a:lnTo>
                    <a:lnTo>
                      <a:pt x="1004" y="105"/>
                    </a:lnTo>
                    <a:lnTo>
                      <a:pt x="1184" y="231"/>
                    </a:lnTo>
                  </a:path>
                </a:pathLst>
              </a:custGeom>
              <a:noFill/>
              <a:ln w="12700" cap="flat">
                <a:solidFill>
                  <a:srgbClr val="2F528F"/>
                </a:solidFill>
                <a:prstDash val="solid"/>
                <a:miter lim="1000000"/>
              </a:ln>
            </p:spPr>
            <p:txBody>
              <a:bodyPr rtlCol="0"/>
              <a:lstStyle/>
              <a:p>
                <a:pPr algn="ctr"/>
                <a:endParaRPr lang="zh-CN" altLang="en-US"/>
              </a:p>
            </p:txBody>
          </p:sp>
        </p:grpSp>
        <p:sp>
          <p:nvSpPr>
            <p:cNvPr id="82" name="textbox 82"/>
            <p:cNvSpPr/>
            <p:nvPr/>
          </p:nvSpPr>
          <p:spPr>
            <a:xfrm>
              <a:off x="65843" y="189240"/>
              <a:ext cx="1362075" cy="433069"/>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marL="287655" algn="l" rtl="0" eaLnBrk="0">
                <a:lnSpc>
                  <a:spcPts val="3205"/>
                </a:lnSpc>
                <a:tabLst>
                  <a:tab pos="518160" algn="l"/>
                </a:tabLst>
              </a:pPr>
              <a:r>
                <a:rPr sz="2600" kern="0" spc="0" dirty="0">
                  <a:solidFill>
                    <a:srgbClr val="FFFFFF">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FFFFFF">
                      <a:alpha val="100000"/>
                    </a:srgbClr>
                  </a:solidFill>
                  <a:latin typeface="PingFang SC" panose="020B0400000000000000" charset="-122"/>
                  <a:ea typeface="PingFang SC" panose="020B0400000000000000" charset="-122"/>
                  <a:cs typeface="PingFang SC" panose="020B0400000000000000" charset="-122"/>
                </a:rPr>
                <a:t>?</a:t>
              </a:r>
              <a:r>
                <a:rPr sz="2600" kern="0" spc="-10" dirty="0">
                  <a:solidFill>
                    <a:srgbClr val="FFFFFF">
                      <a:alpha val="100000"/>
                    </a:srgbClr>
                  </a:solidFill>
                  <a:latin typeface="PingFang SC" panose="020B0400000000000000" charset="-122"/>
                  <a:ea typeface="PingFang SC" panose="020B0400000000000000" charset="-122"/>
                  <a:cs typeface="PingFang SC" panose="020B0400000000000000" charset="-122"/>
                </a:rPr>
                <a:t>   </a:t>
              </a:r>
              <a:endParaRPr sz="2600" dirty="0">
                <a:latin typeface="PingFang SC" panose="020B0400000000000000" charset="-122"/>
                <a:ea typeface="PingFang SC" panose="020B0400000000000000" charset="-122"/>
                <a:cs typeface="PingFang SC" panose="020B0400000000000000" charset="-122"/>
              </a:endParaRPr>
            </a:p>
          </p:txBody>
        </p:sp>
        <p:sp>
          <p:nvSpPr>
            <p:cNvPr id="84" name="path 84"/>
            <p:cNvSpPr/>
            <p:nvPr/>
          </p:nvSpPr>
          <p:spPr>
            <a:xfrm>
              <a:off x="1068436" y="212330"/>
              <a:ext cx="343095" cy="201202"/>
            </a:xfrm>
            <a:custGeom>
              <a:avLst/>
              <a:gdLst/>
              <a:ahLst/>
              <a:cxnLst/>
              <a:rect l="0" t="0" r="0" b="0"/>
              <a:pathLst>
                <a:path w="540" h="316">
                  <a:moveTo>
                    <a:pt x="2" y="9"/>
                  </a:moveTo>
                  <a:lnTo>
                    <a:pt x="540" y="15"/>
                  </a:lnTo>
                  <a:moveTo>
                    <a:pt x="197" y="254"/>
                  </a:moveTo>
                  <a:lnTo>
                    <a:pt x="2" y="307"/>
                  </a:lnTo>
                </a:path>
              </a:pathLst>
            </a:custGeom>
            <a:noFill/>
            <a:ln w="12700" cap="flat">
              <a:solidFill>
                <a:srgbClr val="2F528F"/>
              </a:solidFill>
              <a:prstDash val="solid"/>
              <a:miter lim="1000000"/>
            </a:ln>
          </p:spPr>
          <p:txBody>
            <a:bodyPr rtlCol="0"/>
            <a:lstStyle/>
            <a:p>
              <a:pPr algn="ctr"/>
              <a:endParaRPr lang="zh-CN" altLang="en-US"/>
            </a:p>
          </p:txBody>
        </p:sp>
        <p:sp>
          <p:nvSpPr>
            <p:cNvPr id="86" name="path 86"/>
            <p:cNvSpPr/>
            <p:nvPr/>
          </p:nvSpPr>
          <p:spPr>
            <a:xfrm>
              <a:off x="78543" y="254375"/>
              <a:ext cx="275381" cy="353167"/>
            </a:xfrm>
            <a:custGeom>
              <a:avLst/>
              <a:gdLst/>
              <a:ahLst/>
              <a:cxnLst/>
              <a:rect l="0" t="0" r="0" b="0"/>
              <a:pathLst>
                <a:path w="433" h="556">
                  <a:moveTo>
                    <a:pt x="374" y="546"/>
                  </a:moveTo>
                  <a:lnTo>
                    <a:pt x="12" y="524"/>
                  </a:lnTo>
                  <a:moveTo>
                    <a:pt x="0" y="33"/>
                  </a:moveTo>
                  <a:lnTo>
                    <a:pt x="433" y="9"/>
                  </a:lnTo>
                </a:path>
              </a:pathLst>
            </a:custGeom>
            <a:noFill/>
            <a:ln w="12700" cap="flat">
              <a:solidFill>
                <a:srgbClr val="2F528F"/>
              </a:solidFill>
              <a:prstDash val="solid"/>
              <a:miter lim="1000000"/>
            </a:ln>
          </p:spPr>
          <p:txBody>
            <a:bodyPr rtlCol="0"/>
            <a:lstStyle/>
            <a:p>
              <a:pPr algn="ctr"/>
              <a:endParaRPr lang="zh-CN" altLang="en-US"/>
            </a:p>
          </p:txBody>
        </p:sp>
        <p:sp>
          <p:nvSpPr>
            <p:cNvPr id="88" name="path 88"/>
            <p:cNvSpPr/>
            <p:nvPr/>
          </p:nvSpPr>
          <p:spPr>
            <a:xfrm>
              <a:off x="945863" y="4736"/>
              <a:ext cx="30045" cy="189887"/>
            </a:xfrm>
            <a:custGeom>
              <a:avLst/>
              <a:gdLst/>
              <a:ahLst/>
              <a:cxnLst/>
              <a:rect l="0" t="0" r="0" b="0"/>
              <a:pathLst>
                <a:path w="47" h="299">
                  <a:moveTo>
                    <a:pt x="37" y="0"/>
                  </a:moveTo>
                  <a:lnTo>
                    <a:pt x="9" y="298"/>
                  </a:lnTo>
                </a:path>
              </a:pathLst>
            </a:custGeom>
            <a:noFill/>
            <a:ln w="12700" cap="flat">
              <a:solidFill>
                <a:srgbClr val="2F528F"/>
              </a:solidFill>
              <a:prstDash val="solid"/>
              <a:miter lim="1000000"/>
            </a:ln>
          </p:spPr>
          <p:txBody>
            <a:bodyPr rtlCol="0"/>
            <a:lstStyle/>
            <a:p>
              <a:pPr algn="ctr"/>
              <a:endParaRPr lang="zh-CN" altLang="en-US"/>
            </a:p>
          </p:txBody>
        </p:sp>
        <p:sp>
          <p:nvSpPr>
            <p:cNvPr id="90" name="path 90"/>
            <p:cNvSpPr/>
            <p:nvPr/>
          </p:nvSpPr>
          <p:spPr>
            <a:xfrm>
              <a:off x="310164" y="600780"/>
              <a:ext cx="19999" cy="110573"/>
            </a:xfrm>
            <a:custGeom>
              <a:avLst/>
              <a:gdLst/>
              <a:ahLst/>
              <a:cxnLst/>
              <a:rect l="0" t="0" r="0" b="0"/>
              <a:pathLst>
                <a:path w="31" h="174">
                  <a:moveTo>
                    <a:pt x="21" y="173"/>
                  </a:moveTo>
                  <a:lnTo>
                    <a:pt x="9" y="0"/>
                  </a:lnTo>
                </a:path>
              </a:pathLst>
            </a:custGeom>
            <a:noFill/>
            <a:ln w="12700" cap="flat">
              <a:solidFill>
                <a:srgbClr val="2F528F"/>
              </a:solidFill>
              <a:prstDash val="solid"/>
              <a:miter lim="1000000"/>
            </a:ln>
          </p:spPr>
          <p:txBody>
            <a:bodyPr rtlCol="0"/>
            <a:lstStyle/>
            <a:p>
              <a:pPr algn="ctr"/>
              <a:endParaRPr lang="zh-CN" altLang="en-US"/>
            </a:p>
          </p:txBody>
        </p:sp>
      </p:grpSp>
      <p:sp>
        <p:nvSpPr>
          <p:cNvPr id="92" name="textbox 92"/>
          <p:cNvSpPr/>
          <p:nvPr/>
        </p:nvSpPr>
        <p:spPr>
          <a:xfrm>
            <a:off x="3260191" y="1532128"/>
            <a:ext cx="1892300"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object?</a:t>
            </a:r>
            <a:endParaRPr sz="1700" dirty="0">
              <a:latin typeface="PingFang SC" panose="020B0400000000000000" charset="-122"/>
              <a:ea typeface="PingFang SC" panose="020B0400000000000000" charset="-122"/>
              <a:cs typeface="PingFang SC" panose="020B0400000000000000" charset="-122"/>
            </a:endParaRPr>
          </a:p>
        </p:txBody>
      </p:sp>
      <p:grpSp>
        <p:nvGrpSpPr>
          <p:cNvPr id="18" name="group 18"/>
          <p:cNvGrpSpPr/>
          <p:nvPr/>
        </p:nvGrpSpPr>
        <p:grpSpPr>
          <a:xfrm rot="21600000">
            <a:off x="5185918" y="3677666"/>
            <a:ext cx="562610" cy="562609"/>
            <a:chOff x="0" y="0"/>
            <a:chExt cx="562610" cy="562609"/>
          </a:xfrm>
        </p:grpSpPr>
        <p:sp>
          <p:nvSpPr>
            <p:cNvPr id="94" name="path 94"/>
            <p:cNvSpPr/>
            <p:nvPr/>
          </p:nvSpPr>
          <p:spPr>
            <a:xfrm>
              <a:off x="6350" y="6350"/>
              <a:ext cx="549910" cy="549909"/>
            </a:xfrm>
            <a:custGeom>
              <a:avLst/>
              <a:gdLst/>
              <a:ahLst/>
              <a:cxnLst/>
              <a:rect l="0" t="0" r="0" b="0"/>
              <a:pathLst>
                <a:path w="866" h="865">
                  <a:moveTo>
                    <a:pt x="866" y="432"/>
                  </a:moveTo>
                  <a:cubicBezTo>
                    <a:pt x="866" y="672"/>
                    <a:pt x="672" y="865"/>
                    <a:pt x="432" y="865"/>
                  </a:cubicBezTo>
                  <a:cubicBezTo>
                    <a:pt x="193" y="865"/>
                    <a:pt x="0" y="672"/>
                    <a:pt x="0" y="432"/>
                  </a:cubicBezTo>
                  <a:cubicBezTo>
                    <a:pt x="0" y="193"/>
                    <a:pt x="193" y="0"/>
                    <a:pt x="432" y="0"/>
                  </a:cubicBezTo>
                  <a:cubicBezTo>
                    <a:pt x="672" y="0"/>
                    <a:pt x="866" y="193"/>
                    <a:pt x="866" y="432"/>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96" name="path 96"/>
            <p:cNvSpPr/>
            <p:nvPr/>
          </p:nvSpPr>
          <p:spPr>
            <a:xfrm>
              <a:off x="0" y="0"/>
              <a:ext cx="562610" cy="562609"/>
            </a:xfrm>
            <a:custGeom>
              <a:avLst/>
              <a:gdLst/>
              <a:ahLst/>
              <a:cxnLst/>
              <a:rect l="0" t="0" r="0" b="0"/>
              <a:pathLst>
                <a:path w="886" h="885">
                  <a:moveTo>
                    <a:pt x="876" y="442"/>
                  </a:moveTo>
                  <a:cubicBezTo>
                    <a:pt x="876" y="682"/>
                    <a:pt x="682" y="875"/>
                    <a:pt x="442" y="875"/>
                  </a:cubicBezTo>
                  <a:cubicBezTo>
                    <a:pt x="203" y="875"/>
                    <a:pt x="10" y="682"/>
                    <a:pt x="10" y="442"/>
                  </a:cubicBezTo>
                  <a:cubicBezTo>
                    <a:pt x="10" y="203"/>
                    <a:pt x="203" y="10"/>
                    <a:pt x="442" y="10"/>
                  </a:cubicBezTo>
                  <a:cubicBezTo>
                    <a:pt x="682" y="10"/>
                    <a:pt x="876" y="203"/>
                    <a:pt x="876" y="442"/>
                  </a:cubicBezTo>
                </a:path>
              </a:pathLst>
            </a:custGeom>
            <a:noFill/>
            <a:ln w="12700" cap="flat">
              <a:solidFill>
                <a:srgbClr val="2F528F"/>
              </a:solidFill>
              <a:prstDash val="solid"/>
              <a:miter lim="1000000"/>
            </a:ln>
          </p:spPr>
          <p:txBody>
            <a:bodyPr rtlCol="0"/>
            <a:lstStyle/>
            <a:p>
              <a:pPr algn="ctr"/>
              <a:endParaRPr lang="zh-CN" altLang="en-US"/>
            </a:p>
          </p:txBody>
        </p:sp>
      </p:grpSp>
      <p:grpSp>
        <p:nvGrpSpPr>
          <p:cNvPr id="20" name="group 20"/>
          <p:cNvGrpSpPr/>
          <p:nvPr/>
        </p:nvGrpSpPr>
        <p:grpSpPr>
          <a:xfrm rot="21600000">
            <a:off x="4187317" y="3378581"/>
            <a:ext cx="379221" cy="379348"/>
            <a:chOff x="0" y="0"/>
            <a:chExt cx="379221" cy="379348"/>
          </a:xfrm>
        </p:grpSpPr>
        <p:sp>
          <p:nvSpPr>
            <p:cNvPr id="98" name="path 98"/>
            <p:cNvSpPr/>
            <p:nvPr/>
          </p:nvSpPr>
          <p:spPr>
            <a:xfrm>
              <a:off x="6350" y="6350"/>
              <a:ext cx="366521" cy="366648"/>
            </a:xfrm>
            <a:custGeom>
              <a:avLst/>
              <a:gdLst/>
              <a:ahLst/>
              <a:cxnLst/>
              <a:rect l="0" t="0" r="0" b="0"/>
              <a:pathLst>
                <a:path w="577" h="577">
                  <a:moveTo>
                    <a:pt x="577" y="288"/>
                  </a:moveTo>
                  <a:cubicBezTo>
                    <a:pt x="577" y="448"/>
                    <a:pt x="447" y="577"/>
                    <a:pt x="288" y="577"/>
                  </a:cubicBezTo>
                  <a:cubicBezTo>
                    <a:pt x="129" y="577"/>
                    <a:pt x="0" y="448"/>
                    <a:pt x="0" y="288"/>
                  </a:cubicBezTo>
                  <a:cubicBezTo>
                    <a:pt x="0" y="129"/>
                    <a:pt x="129" y="0"/>
                    <a:pt x="288" y="0"/>
                  </a:cubicBezTo>
                  <a:cubicBezTo>
                    <a:pt x="447" y="0"/>
                    <a:pt x="577" y="129"/>
                    <a:pt x="577" y="288"/>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100" name="path 100"/>
            <p:cNvSpPr/>
            <p:nvPr/>
          </p:nvSpPr>
          <p:spPr>
            <a:xfrm>
              <a:off x="0" y="0"/>
              <a:ext cx="379221" cy="379348"/>
            </a:xfrm>
            <a:custGeom>
              <a:avLst/>
              <a:gdLst/>
              <a:ahLst/>
              <a:cxnLst/>
              <a:rect l="0" t="0" r="0" b="0"/>
              <a:pathLst>
                <a:path w="597" h="597">
                  <a:moveTo>
                    <a:pt x="587" y="298"/>
                  </a:moveTo>
                  <a:cubicBezTo>
                    <a:pt x="587" y="458"/>
                    <a:pt x="457" y="587"/>
                    <a:pt x="298" y="587"/>
                  </a:cubicBezTo>
                  <a:cubicBezTo>
                    <a:pt x="139" y="587"/>
                    <a:pt x="10" y="458"/>
                    <a:pt x="10" y="298"/>
                  </a:cubicBezTo>
                  <a:cubicBezTo>
                    <a:pt x="10" y="139"/>
                    <a:pt x="139" y="10"/>
                    <a:pt x="298" y="10"/>
                  </a:cubicBezTo>
                  <a:cubicBezTo>
                    <a:pt x="457" y="10"/>
                    <a:pt x="587" y="139"/>
                    <a:pt x="587" y="298"/>
                  </a:cubicBezTo>
                </a:path>
              </a:pathLst>
            </a:custGeom>
            <a:noFill/>
            <a:ln w="12700" cap="flat">
              <a:solidFill>
                <a:srgbClr val="2F528F"/>
              </a:solidFill>
              <a:prstDash val="solid"/>
              <a:miter lim="1000000"/>
            </a:ln>
          </p:spPr>
          <p:txBody>
            <a:bodyPr rtlCol="0"/>
            <a:lstStyle/>
            <a:p>
              <a:pPr algn="ctr"/>
              <a:endParaRPr lang="zh-CN" altLang="en-US"/>
            </a:p>
          </p:txBody>
        </p:sp>
      </p:grpSp>
      <p:grpSp>
        <p:nvGrpSpPr>
          <p:cNvPr id="22" name="group 22"/>
          <p:cNvGrpSpPr/>
          <p:nvPr/>
        </p:nvGrpSpPr>
        <p:grpSpPr>
          <a:xfrm rot="21600000">
            <a:off x="3361182" y="3141345"/>
            <a:ext cx="195960" cy="195960"/>
            <a:chOff x="0" y="0"/>
            <a:chExt cx="195960" cy="195960"/>
          </a:xfrm>
        </p:grpSpPr>
        <p:sp>
          <p:nvSpPr>
            <p:cNvPr id="102" name="path 102"/>
            <p:cNvSpPr/>
            <p:nvPr/>
          </p:nvSpPr>
          <p:spPr>
            <a:xfrm>
              <a:off x="6350" y="6350"/>
              <a:ext cx="183260" cy="183260"/>
            </a:xfrm>
            <a:custGeom>
              <a:avLst/>
              <a:gdLst/>
              <a:ahLst/>
              <a:cxnLst/>
              <a:rect l="0" t="0" r="0" b="0"/>
              <a:pathLst>
                <a:path w="288" h="288">
                  <a:moveTo>
                    <a:pt x="288" y="144"/>
                  </a:moveTo>
                  <a:cubicBezTo>
                    <a:pt x="288" y="224"/>
                    <a:pt x="223" y="288"/>
                    <a:pt x="144" y="288"/>
                  </a:cubicBezTo>
                  <a:cubicBezTo>
                    <a:pt x="64" y="288"/>
                    <a:pt x="0" y="224"/>
                    <a:pt x="0" y="144"/>
                  </a:cubicBezTo>
                  <a:cubicBezTo>
                    <a:pt x="0" y="64"/>
                    <a:pt x="64" y="0"/>
                    <a:pt x="144" y="0"/>
                  </a:cubicBezTo>
                  <a:cubicBezTo>
                    <a:pt x="223" y="0"/>
                    <a:pt x="288" y="64"/>
                    <a:pt x="288" y="144"/>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104" name="path 104"/>
            <p:cNvSpPr/>
            <p:nvPr/>
          </p:nvSpPr>
          <p:spPr>
            <a:xfrm>
              <a:off x="0" y="0"/>
              <a:ext cx="195960" cy="195960"/>
            </a:xfrm>
            <a:custGeom>
              <a:avLst/>
              <a:gdLst/>
              <a:ahLst/>
              <a:cxnLst/>
              <a:rect l="0" t="0" r="0" b="0"/>
              <a:pathLst>
                <a:path w="308" h="308">
                  <a:moveTo>
                    <a:pt x="298" y="154"/>
                  </a:moveTo>
                  <a:cubicBezTo>
                    <a:pt x="298" y="234"/>
                    <a:pt x="233" y="298"/>
                    <a:pt x="154" y="298"/>
                  </a:cubicBezTo>
                  <a:cubicBezTo>
                    <a:pt x="74" y="298"/>
                    <a:pt x="10" y="234"/>
                    <a:pt x="10" y="154"/>
                  </a:cubicBezTo>
                  <a:cubicBezTo>
                    <a:pt x="10" y="74"/>
                    <a:pt x="74" y="10"/>
                    <a:pt x="154" y="10"/>
                  </a:cubicBezTo>
                  <a:cubicBezTo>
                    <a:pt x="233" y="10"/>
                    <a:pt x="298" y="74"/>
                    <a:pt x="298" y="154"/>
                  </a:cubicBezTo>
                </a:path>
              </a:pathLst>
            </a:custGeom>
            <a:noFill/>
            <a:ln w="12700" cap="flat">
              <a:solidFill>
                <a:srgbClr val="2F528F"/>
              </a:solidFill>
              <a:prstDash val="solid"/>
              <a:miter lim="1000000"/>
            </a:ln>
          </p:spPr>
          <p:txBody>
            <a:bodyPr rtlCol="0"/>
            <a:lstStyle/>
            <a:p>
              <a:pPr algn="ctr"/>
              <a:endParaRPr lang="zh-CN" altLang="en-US"/>
            </a:p>
          </p:txBody>
        </p:sp>
      </p:grpSp>
      <p:sp>
        <p:nvSpPr>
          <p:cNvPr id="106" name="textbox 106"/>
          <p:cNvSpPr/>
          <p:nvPr/>
        </p:nvSpPr>
        <p:spPr>
          <a:xfrm>
            <a:off x="11179622" y="6464986"/>
            <a:ext cx="9525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70" dirty="0">
                <a:solidFill>
                  <a:srgbClr val="898989">
                    <a:alpha val="100000"/>
                  </a:srgbClr>
                </a:solidFill>
                <a:latin typeface="Arial Rounded MT Bold" panose="020F0704030504030204"/>
                <a:ea typeface="Arial Rounded MT Bold" panose="020F0704030504030204"/>
                <a:cs typeface="Arial Rounded MT Bold" panose="020F0704030504030204"/>
              </a:rPr>
              <a:t>6</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8"/>
          <p:cNvSpPr/>
          <p:nvPr/>
        </p:nvSpPr>
        <p:spPr>
          <a:xfrm>
            <a:off x="1210945" y="2353945"/>
            <a:ext cx="10685780" cy="1188720"/>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90204"/>
              <a:ea typeface="Arial" panose="020B0604020202090204"/>
              <a:cs typeface="Arial" panose="020B0604020202090204"/>
            </a:endParaRPr>
          </a:p>
          <a:p>
            <a:pPr marL="12700" indent="11430" algn="l" rtl="0" eaLnBrk="0">
              <a:lnSpc>
                <a:spcPct val="93000"/>
              </a:lnSpc>
            </a:pP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But,</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he</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human</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being.</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He</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can</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observe</a:t>
            </a:r>
            <a:r>
              <a:rPr sz="40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40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200" b="1"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learn</a:t>
            </a:r>
            <a:r>
              <a:rPr sz="4200" kern="0" spc="-2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4200" b="1"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4200" dirty="0">
              <a:latin typeface="PingFang SC" panose="020B0400000000000000" charset="-122"/>
              <a:ea typeface="PingFang SC" panose="020B0400000000000000" charset="-122"/>
              <a:cs typeface="PingFang SC" panose="020B04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10"/>
          <p:cNvPicPr>
            <a:picLocks noChangeAspect="1"/>
          </p:cNvPicPr>
          <p:nvPr/>
        </p:nvPicPr>
        <p:blipFill>
          <a:blip r:embed="rId1"/>
          <a:stretch>
            <a:fillRect/>
          </a:stretch>
        </p:blipFill>
        <p:spPr>
          <a:xfrm rot="21600000">
            <a:off x="521208" y="2359152"/>
            <a:ext cx="2768600" cy="2082800"/>
          </a:xfrm>
          <a:prstGeom prst="rect">
            <a:avLst/>
          </a:prstGeom>
        </p:spPr>
      </p:pic>
      <p:sp>
        <p:nvSpPr>
          <p:cNvPr id="112" name="textbox 112"/>
          <p:cNvSpPr/>
          <p:nvPr/>
        </p:nvSpPr>
        <p:spPr>
          <a:xfrm>
            <a:off x="418465" y="461010"/>
            <a:ext cx="6764655" cy="58547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algn="l" rtl="0" eaLnBrk="0">
              <a:lnSpc>
                <a:spcPct val="94000"/>
              </a:lnSpc>
            </a:pPr>
            <a:r>
              <a:rPr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3900"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3900"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ke</a:t>
            </a:r>
            <a:r>
              <a:rPr sz="3900"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him</a:t>
            </a:r>
            <a:r>
              <a:rPr sz="3900"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learn</a:t>
            </a:r>
            <a:endParaRPr sz="3900" dirty="0">
              <a:latin typeface="PingFang SC" panose="020B0400000000000000" charset="-122"/>
              <a:ea typeface="PingFang SC" panose="020B0400000000000000" charset="-122"/>
              <a:cs typeface="PingFang SC" panose="020B0400000000000000" charset="-122"/>
            </a:endParaRPr>
          </a:p>
        </p:txBody>
      </p:sp>
      <p:pic>
        <p:nvPicPr>
          <p:cNvPr id="114" name="picture 114"/>
          <p:cNvPicPr>
            <a:picLocks noChangeAspect="1"/>
          </p:cNvPicPr>
          <p:nvPr/>
        </p:nvPicPr>
        <p:blipFill>
          <a:blip r:embed="rId2"/>
          <a:stretch>
            <a:fillRect/>
          </a:stretch>
        </p:blipFill>
        <p:spPr>
          <a:xfrm rot="21600000">
            <a:off x="6138672" y="1537715"/>
            <a:ext cx="1769364" cy="1246632"/>
          </a:xfrm>
          <a:prstGeom prst="rect">
            <a:avLst/>
          </a:prstGeom>
        </p:spPr>
      </p:pic>
      <p:grpSp>
        <p:nvGrpSpPr>
          <p:cNvPr id="24" name="group 24"/>
          <p:cNvGrpSpPr/>
          <p:nvPr/>
        </p:nvGrpSpPr>
        <p:grpSpPr>
          <a:xfrm rot="21600000">
            <a:off x="3520440" y="2323338"/>
            <a:ext cx="2351023" cy="916940"/>
            <a:chOff x="0" y="0"/>
            <a:chExt cx="2351023" cy="916940"/>
          </a:xfrm>
        </p:grpSpPr>
        <p:pic>
          <p:nvPicPr>
            <p:cNvPr id="116" name="picture 116"/>
            <p:cNvPicPr>
              <a:picLocks noChangeAspect="1"/>
            </p:cNvPicPr>
            <p:nvPr/>
          </p:nvPicPr>
          <p:blipFill>
            <a:blip r:embed="rId3"/>
            <a:stretch>
              <a:fillRect/>
            </a:stretch>
          </p:blipFill>
          <p:spPr>
            <a:xfrm rot="21600000">
              <a:off x="0" y="0"/>
              <a:ext cx="2351023" cy="916940"/>
            </a:xfrm>
            <a:prstGeom prst="rect">
              <a:avLst/>
            </a:prstGeom>
          </p:spPr>
        </p:pic>
        <p:sp>
          <p:nvSpPr>
            <p:cNvPr id="118" name="textbox 118"/>
            <p:cNvSpPr/>
            <p:nvPr/>
          </p:nvSpPr>
          <p:spPr>
            <a:xfrm>
              <a:off x="-12700" y="-12700"/>
              <a:ext cx="2376805" cy="942975"/>
            </a:xfrm>
            <a:prstGeom prst="rect">
              <a:avLst/>
            </a:prstGeom>
            <a:noFill/>
            <a:ln w="0" cap="flat">
              <a:noFill/>
              <a:prstDash val="solid"/>
              <a:miter lim="0"/>
            </a:ln>
          </p:spPr>
          <p:txBody>
            <a:bodyPr vert="horz" wrap="square" lIns="0" tIns="0" rIns="0" bIns="0"/>
            <a:lstStyle/>
            <a:p>
              <a:pPr algn="l" rtl="0" eaLnBrk="0">
                <a:lnSpc>
                  <a:spcPct val="119000"/>
                </a:lnSpc>
              </a:pPr>
              <a:endParaRPr sz="500" dirty="0">
                <a:latin typeface="Arial" panose="020B0604020202090204"/>
                <a:ea typeface="Arial" panose="020B0604020202090204"/>
                <a:cs typeface="Arial" panose="020B0604020202090204"/>
              </a:endParaRPr>
            </a:p>
            <a:p>
              <a:pPr marL="470535" algn="l" rtl="0" eaLnBrk="0">
                <a:lnSpc>
                  <a:spcPct val="83000"/>
                </a:lnSpc>
                <a:spcBef>
                  <a:spcPts val="5"/>
                </a:spcBef>
              </a:pP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show</a:t>
              </a:r>
              <a:r>
                <a:rPr sz="18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him</a:t>
              </a:r>
              <a:endParaRPr sz="1800" dirty="0">
                <a:latin typeface="PingFang SC" panose="020B0400000000000000" charset="-122"/>
                <a:ea typeface="PingFang SC" panose="020B0400000000000000" charset="-122"/>
                <a:cs typeface="PingFang SC" panose="020B0400000000000000" charset="-122"/>
              </a:endParaRPr>
            </a:p>
          </p:txBody>
        </p:sp>
      </p:grpSp>
      <p:pic>
        <p:nvPicPr>
          <p:cNvPr id="120" name="picture 120"/>
          <p:cNvPicPr>
            <a:picLocks noChangeAspect="1"/>
          </p:cNvPicPr>
          <p:nvPr/>
        </p:nvPicPr>
        <p:blipFill>
          <a:blip r:embed="rId4"/>
          <a:stretch>
            <a:fillRect/>
          </a:stretch>
        </p:blipFill>
        <p:spPr>
          <a:xfrm rot="21600000">
            <a:off x="6138672" y="2900171"/>
            <a:ext cx="1795271" cy="1127760"/>
          </a:xfrm>
          <a:prstGeom prst="rect">
            <a:avLst/>
          </a:prstGeom>
        </p:spPr>
      </p:pic>
      <p:pic>
        <p:nvPicPr>
          <p:cNvPr id="122" name="picture 122"/>
          <p:cNvPicPr>
            <a:picLocks noChangeAspect="1"/>
          </p:cNvPicPr>
          <p:nvPr/>
        </p:nvPicPr>
        <p:blipFill>
          <a:blip r:embed="rId5"/>
          <a:stretch>
            <a:fillRect/>
          </a:stretch>
        </p:blipFill>
        <p:spPr>
          <a:xfrm rot="21600000">
            <a:off x="6687312" y="5638800"/>
            <a:ext cx="1327404" cy="966216"/>
          </a:xfrm>
          <a:prstGeom prst="rect">
            <a:avLst/>
          </a:prstGeom>
        </p:spPr>
      </p:pic>
      <p:pic>
        <p:nvPicPr>
          <p:cNvPr id="124" name="picture 124"/>
          <p:cNvPicPr>
            <a:picLocks noChangeAspect="1"/>
          </p:cNvPicPr>
          <p:nvPr/>
        </p:nvPicPr>
        <p:blipFill>
          <a:blip r:embed="rId6"/>
          <a:stretch>
            <a:fillRect/>
          </a:stretch>
        </p:blipFill>
        <p:spPr>
          <a:xfrm rot="21600000">
            <a:off x="6629400" y="4340352"/>
            <a:ext cx="1385316" cy="897635"/>
          </a:xfrm>
          <a:prstGeom prst="rect">
            <a:avLst/>
          </a:prstGeom>
        </p:spPr>
      </p:pic>
      <p:sp>
        <p:nvSpPr>
          <p:cNvPr id="126" name="textbox 126"/>
          <p:cNvSpPr/>
          <p:nvPr/>
        </p:nvSpPr>
        <p:spPr>
          <a:xfrm>
            <a:off x="11177790" y="6464986"/>
            <a:ext cx="971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8</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icture 128"/>
          <p:cNvPicPr>
            <a:picLocks noChangeAspect="1"/>
          </p:cNvPicPr>
          <p:nvPr/>
        </p:nvPicPr>
        <p:blipFill>
          <a:blip r:embed="rId1"/>
          <a:stretch>
            <a:fillRect/>
          </a:stretch>
        </p:blipFill>
        <p:spPr>
          <a:xfrm rot="21600000">
            <a:off x="521208" y="2359152"/>
            <a:ext cx="2768600" cy="2082800"/>
          </a:xfrm>
          <a:prstGeom prst="rect">
            <a:avLst/>
          </a:prstGeom>
        </p:spPr>
      </p:pic>
      <p:sp>
        <p:nvSpPr>
          <p:cNvPr id="130" name="textbox 130"/>
          <p:cNvSpPr/>
          <p:nvPr/>
        </p:nvSpPr>
        <p:spPr>
          <a:xfrm>
            <a:off x="418465" y="461010"/>
            <a:ext cx="6017260" cy="58547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algn="l" rtl="0" eaLnBrk="0">
              <a:lnSpc>
                <a:spcPct val="94000"/>
              </a:lnSpc>
            </a:pPr>
            <a:r>
              <a:rPr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3900"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3900"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ke</a:t>
            </a:r>
            <a:r>
              <a:rPr sz="3900"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him</a:t>
            </a:r>
            <a:r>
              <a:rPr sz="3900"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learn</a:t>
            </a:r>
            <a:endParaRPr sz="3900" dirty="0">
              <a:latin typeface="PingFang SC" panose="020B0400000000000000" charset="-122"/>
              <a:ea typeface="PingFang SC" panose="020B0400000000000000" charset="-122"/>
              <a:cs typeface="PingFang SC" panose="020B0400000000000000" charset="-122"/>
            </a:endParaRPr>
          </a:p>
        </p:txBody>
      </p:sp>
      <p:pic>
        <p:nvPicPr>
          <p:cNvPr id="132" name="picture 132"/>
          <p:cNvPicPr>
            <a:picLocks noChangeAspect="1"/>
          </p:cNvPicPr>
          <p:nvPr/>
        </p:nvPicPr>
        <p:blipFill>
          <a:blip r:embed="rId2"/>
          <a:stretch>
            <a:fillRect/>
          </a:stretch>
        </p:blipFill>
        <p:spPr>
          <a:xfrm rot="21600000">
            <a:off x="6138672" y="1537715"/>
            <a:ext cx="1769364" cy="1246632"/>
          </a:xfrm>
          <a:prstGeom prst="rect">
            <a:avLst/>
          </a:prstGeom>
        </p:spPr>
      </p:pic>
      <p:sp>
        <p:nvSpPr>
          <p:cNvPr id="134" name="textbox 134"/>
          <p:cNvSpPr/>
          <p:nvPr/>
        </p:nvSpPr>
        <p:spPr>
          <a:xfrm>
            <a:off x="8182635" y="1891588"/>
            <a:ext cx="553720" cy="4189095"/>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90204"/>
              <a:ea typeface="Arial" panose="020B0604020202090204"/>
              <a:cs typeface="Arial" panose="020B0604020202090204"/>
            </a:endParaRPr>
          </a:p>
          <a:p>
            <a:pPr marL="118110" algn="l" rtl="0" eaLnBrk="0">
              <a:lnSpc>
                <a:spcPct val="77000"/>
              </a:lnSpc>
            </a:pPr>
            <a:r>
              <a:rPr sz="1700" b="1" kern="0" spc="-11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r" rtl="0" eaLnBrk="0">
              <a:lnSpc>
                <a:spcPct val="77000"/>
              </a:lnSpc>
              <a:spcBef>
                <a:spcPts val="460"/>
              </a:spcBef>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13000"/>
              </a:lnSpc>
            </a:pPr>
            <a:endParaRPr sz="1000" dirty="0">
              <a:latin typeface="Arial" panose="020B0604020202090204"/>
              <a:ea typeface="Arial" panose="020B0604020202090204"/>
              <a:cs typeface="Arial" panose="020B0604020202090204"/>
            </a:endParaRPr>
          </a:p>
          <a:p>
            <a:pPr algn="r" rtl="0" eaLnBrk="0">
              <a:lnSpc>
                <a:spcPct val="75000"/>
              </a:lnSpc>
              <a:spcBef>
                <a:spcPts val="485"/>
              </a:spcBef>
            </a:pP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05000"/>
              </a:lnSpc>
            </a:pPr>
            <a:endParaRPr sz="1000" dirty="0">
              <a:latin typeface="Arial" panose="020B0604020202090204"/>
              <a:ea typeface="Arial" panose="020B0604020202090204"/>
              <a:cs typeface="Arial" panose="020B0604020202090204"/>
            </a:endParaRPr>
          </a:p>
          <a:p>
            <a:pPr algn="l" rtl="0" eaLnBrk="0">
              <a:lnSpc>
                <a:spcPct val="105000"/>
              </a:lnSpc>
            </a:pPr>
            <a:endParaRPr sz="1000" dirty="0">
              <a:latin typeface="Arial" panose="020B0604020202090204"/>
              <a:ea typeface="Arial" panose="020B0604020202090204"/>
              <a:cs typeface="Arial" panose="020B0604020202090204"/>
            </a:endParaRPr>
          </a:p>
          <a:p>
            <a:pPr algn="l" rtl="0" eaLnBrk="0">
              <a:lnSpc>
                <a:spcPct val="105000"/>
              </a:lnSpc>
            </a:pPr>
            <a:endParaRPr sz="1000" dirty="0">
              <a:latin typeface="Arial" panose="020B0604020202090204"/>
              <a:ea typeface="Arial" panose="020B0604020202090204"/>
              <a:cs typeface="Arial" panose="020B0604020202090204"/>
            </a:endParaRPr>
          </a:p>
          <a:p>
            <a:pPr algn="l" rtl="0" eaLnBrk="0">
              <a:lnSpc>
                <a:spcPct val="105000"/>
              </a:lnSpc>
            </a:pPr>
            <a:endParaRPr sz="1000" dirty="0">
              <a:latin typeface="Arial" panose="020B0604020202090204"/>
              <a:ea typeface="Arial" panose="020B0604020202090204"/>
              <a:cs typeface="Arial" panose="020B0604020202090204"/>
            </a:endParaRPr>
          </a:p>
          <a:p>
            <a:pPr algn="l" rtl="0" eaLnBrk="0">
              <a:lnSpc>
                <a:spcPct val="100000"/>
              </a:lnSpc>
            </a:pPr>
            <a:endParaRPr sz="400" dirty="0">
              <a:latin typeface="Arial" panose="020B0604020202090204"/>
              <a:ea typeface="Arial" panose="020B0604020202090204"/>
              <a:cs typeface="Arial" panose="020B0604020202090204"/>
            </a:endParaRPr>
          </a:p>
          <a:p>
            <a:pPr marL="12700" algn="l" rtl="0" eaLnBrk="0">
              <a:lnSpc>
                <a:spcPct val="75000"/>
              </a:lnSpc>
              <a:spcBef>
                <a:spcPts val="5"/>
              </a:spcBef>
            </a:pP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p:txBody>
      </p:sp>
      <p:grpSp>
        <p:nvGrpSpPr>
          <p:cNvPr id="26" name="group 26"/>
          <p:cNvGrpSpPr/>
          <p:nvPr/>
        </p:nvGrpSpPr>
        <p:grpSpPr>
          <a:xfrm rot="21600000">
            <a:off x="3520440" y="2323338"/>
            <a:ext cx="2351023" cy="916940"/>
            <a:chOff x="0" y="0"/>
            <a:chExt cx="2351023" cy="916940"/>
          </a:xfrm>
        </p:grpSpPr>
        <p:pic>
          <p:nvPicPr>
            <p:cNvPr id="136" name="picture 136"/>
            <p:cNvPicPr>
              <a:picLocks noChangeAspect="1"/>
            </p:cNvPicPr>
            <p:nvPr/>
          </p:nvPicPr>
          <p:blipFill>
            <a:blip r:embed="rId3"/>
            <a:stretch>
              <a:fillRect/>
            </a:stretch>
          </p:blipFill>
          <p:spPr>
            <a:xfrm rot="21600000">
              <a:off x="0" y="0"/>
              <a:ext cx="2351023" cy="916940"/>
            </a:xfrm>
            <a:prstGeom prst="rect">
              <a:avLst/>
            </a:prstGeom>
          </p:spPr>
        </p:pic>
        <p:sp>
          <p:nvSpPr>
            <p:cNvPr id="138" name="textbox 138"/>
            <p:cNvSpPr/>
            <p:nvPr/>
          </p:nvSpPr>
          <p:spPr>
            <a:xfrm>
              <a:off x="-12700" y="-12700"/>
              <a:ext cx="2376805" cy="942975"/>
            </a:xfrm>
            <a:prstGeom prst="rect">
              <a:avLst/>
            </a:prstGeom>
            <a:noFill/>
            <a:ln w="0" cap="flat">
              <a:noFill/>
              <a:prstDash val="solid"/>
              <a:miter lim="0"/>
            </a:ln>
          </p:spPr>
          <p:txBody>
            <a:bodyPr vert="horz" wrap="square" lIns="0" tIns="0" rIns="0" bIns="0"/>
            <a:lstStyle/>
            <a:p>
              <a:pPr algn="l" rtl="0" eaLnBrk="0">
                <a:lnSpc>
                  <a:spcPct val="119000"/>
                </a:lnSpc>
              </a:pPr>
              <a:endParaRPr sz="500" dirty="0">
                <a:latin typeface="Arial" panose="020B0604020202090204"/>
                <a:ea typeface="Arial" panose="020B0604020202090204"/>
                <a:cs typeface="Arial" panose="020B0604020202090204"/>
              </a:endParaRPr>
            </a:p>
            <a:p>
              <a:pPr marL="470535" algn="l" rtl="0" eaLnBrk="0">
                <a:lnSpc>
                  <a:spcPct val="83000"/>
                </a:lnSpc>
                <a:spcBef>
                  <a:spcPts val="5"/>
                </a:spcBef>
              </a:pP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show</a:t>
              </a:r>
              <a:r>
                <a:rPr sz="18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him</a:t>
              </a:r>
              <a:endParaRPr sz="1800" dirty="0">
                <a:latin typeface="PingFang SC" panose="020B0400000000000000" charset="-122"/>
                <a:ea typeface="PingFang SC" panose="020B0400000000000000" charset="-122"/>
                <a:cs typeface="PingFang SC" panose="020B0400000000000000" charset="-122"/>
              </a:endParaRPr>
            </a:p>
          </p:txBody>
        </p:sp>
      </p:grpSp>
      <p:pic>
        <p:nvPicPr>
          <p:cNvPr id="140" name="picture 140"/>
          <p:cNvPicPr>
            <a:picLocks noChangeAspect="1"/>
          </p:cNvPicPr>
          <p:nvPr/>
        </p:nvPicPr>
        <p:blipFill>
          <a:blip r:embed="rId4"/>
          <a:stretch>
            <a:fillRect/>
          </a:stretch>
        </p:blipFill>
        <p:spPr>
          <a:xfrm rot="21600000">
            <a:off x="6138672" y="2900171"/>
            <a:ext cx="1795271" cy="1127760"/>
          </a:xfrm>
          <a:prstGeom prst="rect">
            <a:avLst/>
          </a:prstGeom>
        </p:spPr>
      </p:pic>
      <p:pic>
        <p:nvPicPr>
          <p:cNvPr id="142" name="picture 142"/>
          <p:cNvPicPr>
            <a:picLocks noChangeAspect="1"/>
          </p:cNvPicPr>
          <p:nvPr/>
        </p:nvPicPr>
        <p:blipFill>
          <a:blip r:embed="rId5"/>
          <a:stretch>
            <a:fillRect/>
          </a:stretch>
        </p:blipFill>
        <p:spPr>
          <a:xfrm rot="21600000">
            <a:off x="6687312" y="5638800"/>
            <a:ext cx="1327404" cy="966216"/>
          </a:xfrm>
          <a:prstGeom prst="rect">
            <a:avLst/>
          </a:prstGeom>
        </p:spPr>
      </p:pic>
      <p:pic>
        <p:nvPicPr>
          <p:cNvPr id="144" name="picture 144"/>
          <p:cNvPicPr>
            <a:picLocks noChangeAspect="1"/>
          </p:cNvPicPr>
          <p:nvPr/>
        </p:nvPicPr>
        <p:blipFill>
          <a:blip r:embed="rId6"/>
          <a:stretch>
            <a:fillRect/>
          </a:stretch>
        </p:blipFill>
        <p:spPr>
          <a:xfrm rot="21600000">
            <a:off x="6629400" y="4340352"/>
            <a:ext cx="1385316" cy="897635"/>
          </a:xfrm>
          <a:prstGeom prst="rect">
            <a:avLst/>
          </a:prstGeom>
        </p:spPr>
      </p:pic>
      <p:sp>
        <p:nvSpPr>
          <p:cNvPr id="146" name="textbox 146"/>
          <p:cNvSpPr/>
          <p:nvPr/>
        </p:nvSpPr>
        <p:spPr>
          <a:xfrm>
            <a:off x="11177790" y="6464986"/>
            <a:ext cx="971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9</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8"/>
          <p:cNvPicPr>
            <a:picLocks noChangeAspect="1"/>
          </p:cNvPicPr>
          <p:nvPr/>
        </p:nvPicPr>
        <p:blipFill>
          <a:blip r:embed="rId1"/>
          <a:stretch>
            <a:fillRect/>
          </a:stretch>
        </p:blipFill>
        <p:spPr>
          <a:xfrm rot="21600000">
            <a:off x="521208" y="2359152"/>
            <a:ext cx="2768600" cy="2082800"/>
          </a:xfrm>
          <a:prstGeom prst="rect">
            <a:avLst/>
          </a:prstGeom>
        </p:spPr>
      </p:pic>
      <p:sp>
        <p:nvSpPr>
          <p:cNvPr id="150" name="textbox 150"/>
          <p:cNvSpPr/>
          <p:nvPr/>
        </p:nvSpPr>
        <p:spPr>
          <a:xfrm>
            <a:off x="650875" y="382270"/>
            <a:ext cx="8757285" cy="584835"/>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as</a:t>
            </a:r>
            <a:r>
              <a:rPr sz="40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k</a:t>
            </a:r>
            <a:r>
              <a:rPr sz="40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0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sam</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question</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no</a:t>
            </a:r>
            <a:r>
              <a:rPr sz="4000" b="1" kern="0" spc="-30" dirty="0">
                <a:solidFill>
                  <a:srgbClr val="333F50">
                    <a:alpha val="100000"/>
                  </a:srgbClr>
                </a:solidFill>
                <a:latin typeface="PingFang SC" panose="020B0400000000000000" charset="-122"/>
                <a:ea typeface="PingFang SC" panose="020B0400000000000000" charset="-122"/>
                <a:cs typeface="PingFang SC" panose="020B0400000000000000" charset="-122"/>
              </a:rPr>
              <a:t>w</a:t>
            </a:r>
            <a:endParaRPr sz="4000" dirty="0">
              <a:latin typeface="PingFang SC" panose="020B0400000000000000" charset="-122"/>
              <a:ea typeface="PingFang SC" panose="020B0400000000000000" charset="-122"/>
              <a:cs typeface="PingFang SC" panose="020B0400000000000000" charset="-122"/>
            </a:endParaRPr>
          </a:p>
        </p:txBody>
      </p:sp>
      <p:sp>
        <p:nvSpPr>
          <p:cNvPr id="152" name="textbox 152"/>
          <p:cNvSpPr/>
          <p:nvPr/>
        </p:nvSpPr>
        <p:spPr>
          <a:xfrm>
            <a:off x="816356" y="4606544"/>
            <a:ext cx="1555115" cy="2072640"/>
          </a:xfrm>
          <a:prstGeom prst="rect">
            <a:avLst/>
          </a:prstGeom>
          <a:noFill/>
          <a:ln w="0" cap="flat">
            <a:noFill/>
            <a:prstDash val="solid"/>
            <a:miter lim="0"/>
          </a:ln>
        </p:spPr>
        <p:txBody>
          <a:bodyPr vert="horz" wrap="square" lIns="0" tIns="0" rIns="0" bIns="0"/>
          <a:lstStyle/>
          <a:p>
            <a:pPr algn="l" rtl="0" eaLnBrk="0">
              <a:lnSpc>
                <a:spcPct val="132000"/>
              </a:lnSpc>
            </a:pPr>
            <a:endParaRPr sz="1000" dirty="0">
              <a:latin typeface="Arial" panose="020B0604020202090204"/>
              <a:ea typeface="Arial" panose="020B0604020202090204"/>
              <a:cs typeface="Arial" panose="020B0604020202090204"/>
            </a:endParaRPr>
          </a:p>
          <a:p>
            <a:pPr algn="l" rtl="0" eaLnBrk="0">
              <a:lnSpc>
                <a:spcPct val="10000"/>
              </a:lnSpc>
            </a:pPr>
            <a:endParaRPr sz="100" dirty="0">
              <a:latin typeface="Arial" panose="020B0604020202090204"/>
              <a:ea typeface="Arial" panose="020B0604020202090204"/>
              <a:cs typeface="Arial" panose="020B0604020202090204"/>
            </a:endParaRPr>
          </a:p>
          <a:p>
            <a:pPr marL="728980" algn="l" rtl="0" eaLnBrk="0">
              <a:lnSpc>
                <a:spcPct val="77000"/>
              </a:lnSpc>
              <a:tabLst>
                <a:tab pos="946785" algn="l"/>
              </a:tabLst>
            </a:pPr>
            <a:r>
              <a:rPr sz="1400" kern="0" spc="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marL="739140" algn="l" rtl="0" eaLnBrk="0">
              <a:lnSpc>
                <a:spcPct val="77000"/>
              </a:lnSpc>
              <a:spcBef>
                <a:spcPts val="430"/>
              </a:spcBef>
              <a:tabLst>
                <a:tab pos="963930" algn="l"/>
              </a:tabLst>
            </a:pPr>
            <a:r>
              <a:rPr sz="1400" kern="0" spc="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67000"/>
              </a:lnSpc>
            </a:pPr>
            <a:endParaRPr sz="1000" dirty="0">
              <a:latin typeface="Arial" panose="020B0604020202090204"/>
              <a:ea typeface="Arial" panose="020B0604020202090204"/>
              <a:cs typeface="Arial" panose="020B0604020202090204"/>
            </a:endParaRPr>
          </a:p>
          <a:p>
            <a:pPr marL="771525" algn="l" rtl="0" eaLnBrk="0">
              <a:lnSpc>
                <a:spcPct val="75000"/>
              </a:lnSpc>
              <a:spcBef>
                <a:spcPts val="430"/>
              </a:spcBef>
              <a:tabLst>
                <a:tab pos="946150" algn="l"/>
              </a:tabLst>
            </a:pPr>
            <a:r>
              <a:rPr sz="1400" kern="0" spc="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9000"/>
              </a:lnSpc>
            </a:pPr>
            <a:endParaRPr sz="1000" dirty="0">
              <a:latin typeface="Arial" panose="020B0604020202090204"/>
              <a:ea typeface="Arial" panose="020B0604020202090204"/>
              <a:cs typeface="Arial" panose="020B0604020202090204"/>
            </a:endParaRPr>
          </a:p>
          <a:p>
            <a:pPr marL="771525" algn="l" rtl="0" eaLnBrk="0">
              <a:lnSpc>
                <a:spcPct val="75000"/>
              </a:lnSpc>
              <a:spcBef>
                <a:spcPts val="425"/>
              </a:spcBef>
              <a:tabLst>
                <a:tab pos="906780" algn="l"/>
              </a:tabLst>
            </a:pPr>
            <a:r>
              <a:rPr sz="1400" kern="0" spc="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0000"/>
              </a:lnSpc>
            </a:pPr>
            <a:endParaRPr sz="900" dirty="0">
              <a:latin typeface="Arial" panose="020B0604020202090204"/>
              <a:ea typeface="Arial" panose="020B0604020202090204"/>
              <a:cs typeface="Arial" panose="020B0604020202090204"/>
            </a:endParaRPr>
          </a:p>
          <a:p>
            <a:pPr algn="r" rtl="0" eaLnBrk="0">
              <a:lnSpc>
                <a:spcPts val="1845"/>
              </a:lnSpc>
              <a:spcBef>
                <a:spcPts val="5"/>
              </a:spcBef>
            </a:pPr>
            <a:r>
              <a:rPr sz="15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Past</a:t>
            </a:r>
            <a:r>
              <a:rPr sz="1500" kern="0" spc="1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5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experienc</a:t>
            </a:r>
            <a:r>
              <a:rPr sz="1500" kern="0" spc="-50" dirty="0">
                <a:solidFill>
                  <a:srgbClr val="000000">
                    <a:alpha val="100000"/>
                  </a:srgbClr>
                </a:solidFill>
                <a:latin typeface="Arial Rounded MT Bold" panose="020F0704030504030204"/>
                <a:ea typeface="Arial Rounded MT Bold" panose="020F0704030504030204"/>
                <a:cs typeface="Arial Rounded MT Bold" panose="020F0704030504030204"/>
              </a:rPr>
              <a:t>e</a:t>
            </a:r>
            <a:endParaRPr sz="1500" dirty="0">
              <a:latin typeface="Arial Rounded MT Bold" panose="020F0704030504030204"/>
              <a:ea typeface="Arial Rounded MT Bold" panose="020F0704030504030204"/>
              <a:cs typeface="Arial Rounded MT Bold" panose="020F0704030504030204"/>
            </a:endParaRPr>
          </a:p>
        </p:txBody>
      </p:sp>
      <p:pic>
        <p:nvPicPr>
          <p:cNvPr id="154" name="picture 154"/>
          <p:cNvPicPr>
            <a:picLocks noChangeAspect="1"/>
          </p:cNvPicPr>
          <p:nvPr/>
        </p:nvPicPr>
        <p:blipFill>
          <a:blip r:embed="rId2"/>
          <a:stretch>
            <a:fillRect/>
          </a:stretch>
        </p:blipFill>
        <p:spPr>
          <a:xfrm rot="21600000">
            <a:off x="1051560" y="5967984"/>
            <a:ext cx="536448" cy="318516"/>
          </a:xfrm>
          <a:prstGeom prst="rect">
            <a:avLst/>
          </a:prstGeom>
        </p:spPr>
      </p:pic>
      <p:pic>
        <p:nvPicPr>
          <p:cNvPr id="156" name="picture 156"/>
          <p:cNvPicPr>
            <a:picLocks noChangeAspect="1"/>
          </p:cNvPicPr>
          <p:nvPr/>
        </p:nvPicPr>
        <p:blipFill>
          <a:blip r:embed="rId3"/>
          <a:stretch>
            <a:fillRect/>
          </a:stretch>
        </p:blipFill>
        <p:spPr>
          <a:xfrm rot="21600000">
            <a:off x="1028700" y="5541264"/>
            <a:ext cx="559308" cy="295656"/>
          </a:xfrm>
          <a:prstGeom prst="rect">
            <a:avLst/>
          </a:prstGeom>
        </p:spPr>
      </p:pic>
      <p:pic>
        <p:nvPicPr>
          <p:cNvPr id="158" name="picture 158"/>
          <p:cNvPicPr>
            <a:picLocks noChangeAspect="1"/>
          </p:cNvPicPr>
          <p:nvPr/>
        </p:nvPicPr>
        <p:blipFill>
          <a:blip r:embed="rId4"/>
          <a:stretch>
            <a:fillRect/>
          </a:stretch>
        </p:blipFill>
        <p:spPr>
          <a:xfrm rot="21600000">
            <a:off x="829056" y="5067300"/>
            <a:ext cx="726948" cy="370331"/>
          </a:xfrm>
          <a:prstGeom prst="rect">
            <a:avLst/>
          </a:prstGeom>
        </p:spPr>
      </p:pic>
      <p:pic>
        <p:nvPicPr>
          <p:cNvPr id="160" name="picture 160"/>
          <p:cNvPicPr>
            <a:picLocks noChangeAspect="1"/>
          </p:cNvPicPr>
          <p:nvPr/>
        </p:nvPicPr>
        <p:blipFill>
          <a:blip r:embed="rId5"/>
          <a:stretch>
            <a:fillRect/>
          </a:stretch>
        </p:blipFill>
        <p:spPr>
          <a:xfrm rot="21600000">
            <a:off x="829056" y="4619244"/>
            <a:ext cx="716280" cy="409956"/>
          </a:xfrm>
          <a:prstGeom prst="rect">
            <a:avLst/>
          </a:prstGeom>
        </p:spPr>
      </p:pic>
      <p:pic>
        <p:nvPicPr>
          <p:cNvPr id="162" name="picture 162"/>
          <p:cNvPicPr>
            <a:picLocks noChangeAspect="1"/>
          </p:cNvPicPr>
          <p:nvPr/>
        </p:nvPicPr>
        <p:blipFill>
          <a:blip r:embed="rId6"/>
          <a:stretch>
            <a:fillRect/>
          </a:stretch>
        </p:blipFill>
        <p:spPr>
          <a:xfrm rot="21600000">
            <a:off x="6074663" y="1051559"/>
            <a:ext cx="1769364" cy="1245108"/>
          </a:xfrm>
          <a:prstGeom prst="rect">
            <a:avLst/>
          </a:prstGeom>
        </p:spPr>
      </p:pic>
      <p:pic>
        <p:nvPicPr>
          <p:cNvPr id="164" name="picture 164"/>
          <p:cNvPicPr>
            <a:picLocks noChangeAspect="1"/>
          </p:cNvPicPr>
          <p:nvPr/>
        </p:nvPicPr>
        <p:blipFill>
          <a:blip r:embed="rId7"/>
          <a:stretch>
            <a:fillRect/>
          </a:stretch>
        </p:blipFill>
        <p:spPr>
          <a:xfrm rot="21600000">
            <a:off x="3456432" y="1837182"/>
            <a:ext cx="2351024" cy="916939"/>
          </a:xfrm>
          <a:prstGeom prst="rect">
            <a:avLst/>
          </a:prstGeom>
        </p:spPr>
      </p:pic>
      <p:sp>
        <p:nvSpPr>
          <p:cNvPr id="166" name="textbox 166"/>
          <p:cNvSpPr/>
          <p:nvPr/>
        </p:nvSpPr>
        <p:spPr>
          <a:xfrm>
            <a:off x="3260191" y="1532128"/>
            <a:ext cx="1892300"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object?</a:t>
            </a:r>
            <a:endParaRPr sz="1700" dirty="0">
              <a:latin typeface="PingFang SC" panose="020B0400000000000000" charset="-122"/>
              <a:ea typeface="PingFang SC" panose="020B0400000000000000" charset="-122"/>
              <a:cs typeface="PingFang SC" panose="020B0400000000000000" charset="-122"/>
            </a:endParaRPr>
          </a:p>
        </p:txBody>
      </p:sp>
      <p:sp>
        <p:nvSpPr>
          <p:cNvPr id="168" name="textbox 168"/>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10</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8"/>
          <p:cNvGrpSpPr/>
          <p:nvPr/>
        </p:nvGrpSpPr>
        <p:grpSpPr>
          <a:xfrm rot="21600000">
            <a:off x="6166419" y="3223047"/>
            <a:ext cx="3476179" cy="3313437"/>
            <a:chOff x="0" y="0"/>
            <a:chExt cx="3476179" cy="3313437"/>
          </a:xfrm>
        </p:grpSpPr>
        <p:sp>
          <p:nvSpPr>
            <p:cNvPr id="170" name="path 170"/>
            <p:cNvSpPr/>
            <p:nvPr/>
          </p:nvSpPr>
          <p:spPr>
            <a:xfrm>
              <a:off x="0" y="0"/>
              <a:ext cx="3476179" cy="3313437"/>
            </a:xfrm>
            <a:custGeom>
              <a:avLst/>
              <a:gdLst/>
              <a:ahLst/>
              <a:cxnLst/>
              <a:rect l="0" t="0" r="0" b="0"/>
              <a:pathLst>
                <a:path w="5474" h="5218">
                  <a:moveTo>
                    <a:pt x="505" y="1721"/>
                  </a:moveTo>
                  <a:cubicBezTo>
                    <a:pt x="442" y="1116"/>
                    <a:pt x="768" y="559"/>
                    <a:pt x="1234" y="477"/>
                  </a:cubicBezTo>
                  <a:cubicBezTo>
                    <a:pt x="1423" y="443"/>
                    <a:pt x="1615" y="493"/>
                    <a:pt x="1780" y="618"/>
                  </a:cubicBezTo>
                  <a:cubicBezTo>
                    <a:pt x="1954" y="192"/>
                    <a:pt x="2361" y="30"/>
                    <a:pt x="2689" y="256"/>
                  </a:cubicBezTo>
                  <a:cubicBezTo>
                    <a:pt x="2746" y="296"/>
                    <a:pt x="2799" y="346"/>
                    <a:pt x="2845" y="405"/>
                  </a:cubicBezTo>
                  <a:cubicBezTo>
                    <a:pt x="2981" y="52"/>
                    <a:pt x="3312" y="-91"/>
                    <a:pt x="3584" y="85"/>
                  </a:cubicBezTo>
                  <a:cubicBezTo>
                    <a:pt x="3659" y="134"/>
                    <a:pt x="3725" y="204"/>
                    <a:pt x="3776" y="291"/>
                  </a:cubicBezTo>
                  <a:cubicBezTo>
                    <a:pt x="3994" y="-42"/>
                    <a:pt x="4381" y="-83"/>
                    <a:pt x="4639" y="199"/>
                  </a:cubicBezTo>
                  <a:cubicBezTo>
                    <a:pt x="4747" y="318"/>
                    <a:pt x="4821" y="482"/>
                    <a:pt x="4846" y="663"/>
                  </a:cubicBezTo>
                  <a:cubicBezTo>
                    <a:pt x="5204" y="790"/>
                    <a:pt x="5416" y="1271"/>
                    <a:pt x="5318" y="1737"/>
                  </a:cubicBezTo>
                  <a:cubicBezTo>
                    <a:pt x="5310" y="1776"/>
                    <a:pt x="5299" y="1815"/>
                    <a:pt x="5287" y="1852"/>
                  </a:cubicBezTo>
                  <a:cubicBezTo>
                    <a:pt x="5575" y="2338"/>
                    <a:pt x="5504" y="3034"/>
                    <a:pt x="5130" y="3407"/>
                  </a:cubicBezTo>
                  <a:cubicBezTo>
                    <a:pt x="5014" y="3523"/>
                    <a:pt x="4876" y="3598"/>
                    <a:pt x="4731" y="3625"/>
                  </a:cubicBezTo>
                  <a:cubicBezTo>
                    <a:pt x="4727" y="4148"/>
                    <a:pt x="4398" y="4568"/>
                    <a:pt x="3995" y="4564"/>
                  </a:cubicBezTo>
                  <a:cubicBezTo>
                    <a:pt x="3861" y="4563"/>
                    <a:pt x="3729" y="4513"/>
                    <a:pt x="3615" y="4420"/>
                  </a:cubicBezTo>
                  <a:cubicBezTo>
                    <a:pt x="3478" y="5006"/>
                    <a:pt x="3003" y="5337"/>
                    <a:pt x="2553" y="5160"/>
                  </a:cubicBezTo>
                  <a:cubicBezTo>
                    <a:pt x="2364" y="5086"/>
                    <a:pt x="2201" y="4929"/>
                    <a:pt x="2092" y="4715"/>
                  </a:cubicBezTo>
                  <a:cubicBezTo>
                    <a:pt x="1631" y="5076"/>
                    <a:pt x="1033" y="4882"/>
                    <a:pt x="756" y="4282"/>
                  </a:cubicBezTo>
                  <a:cubicBezTo>
                    <a:pt x="752" y="4274"/>
                    <a:pt x="749" y="4267"/>
                    <a:pt x="745" y="4259"/>
                  </a:cubicBezTo>
                  <a:cubicBezTo>
                    <a:pt x="444" y="4305"/>
                    <a:pt x="171" y="4025"/>
                    <a:pt x="135" y="3635"/>
                  </a:cubicBezTo>
                  <a:cubicBezTo>
                    <a:pt x="116" y="3427"/>
                    <a:pt x="169" y="3218"/>
                    <a:pt x="280" y="3065"/>
                  </a:cubicBezTo>
                  <a:cubicBezTo>
                    <a:pt x="19" y="2866"/>
                    <a:pt x="-68" y="2428"/>
                    <a:pt x="84" y="2087"/>
                  </a:cubicBezTo>
                  <a:cubicBezTo>
                    <a:pt x="172" y="1891"/>
                    <a:pt x="327" y="1761"/>
                    <a:pt x="501" y="1737"/>
                  </a:cubicBezTo>
                  <a:lnTo>
                    <a:pt x="505" y="1721"/>
                  </a:lnTo>
                  <a:close/>
                </a:path>
              </a:pathLst>
            </a:custGeom>
            <a:solidFill>
              <a:srgbClr val="D9D9D9">
                <a:alpha val="100000"/>
              </a:srgbClr>
            </a:solidFill>
            <a:ln w="0" cap="flat">
              <a:noFill/>
              <a:prstDash val="solid"/>
              <a:miter lim="0"/>
            </a:ln>
          </p:spPr>
          <p:txBody>
            <a:bodyPr rtlCol="0"/>
            <a:lstStyle/>
            <a:p>
              <a:pPr algn="ctr"/>
              <a:endParaRPr lang="zh-CN" altLang="en-US"/>
            </a:p>
          </p:txBody>
        </p:sp>
        <p:sp>
          <p:nvSpPr>
            <p:cNvPr id="172" name="path 172"/>
            <p:cNvSpPr/>
            <p:nvPr/>
          </p:nvSpPr>
          <p:spPr>
            <a:xfrm>
              <a:off x="0" y="0"/>
              <a:ext cx="3476179" cy="3313437"/>
            </a:xfrm>
            <a:custGeom>
              <a:avLst/>
              <a:gdLst/>
              <a:ahLst/>
              <a:cxnLst/>
              <a:rect l="0" t="0" r="0" b="0"/>
              <a:pathLst>
                <a:path w="5474" h="5218">
                  <a:moveTo>
                    <a:pt x="505" y="1721"/>
                  </a:moveTo>
                  <a:cubicBezTo>
                    <a:pt x="442" y="1116"/>
                    <a:pt x="768" y="559"/>
                    <a:pt x="1234" y="477"/>
                  </a:cubicBezTo>
                  <a:cubicBezTo>
                    <a:pt x="1423" y="443"/>
                    <a:pt x="1615" y="493"/>
                    <a:pt x="1780" y="618"/>
                  </a:cubicBezTo>
                  <a:cubicBezTo>
                    <a:pt x="1954" y="192"/>
                    <a:pt x="2361" y="30"/>
                    <a:pt x="2689" y="256"/>
                  </a:cubicBezTo>
                  <a:cubicBezTo>
                    <a:pt x="2746" y="296"/>
                    <a:pt x="2799" y="346"/>
                    <a:pt x="2845" y="405"/>
                  </a:cubicBezTo>
                  <a:cubicBezTo>
                    <a:pt x="2981" y="52"/>
                    <a:pt x="3312" y="-91"/>
                    <a:pt x="3584" y="85"/>
                  </a:cubicBezTo>
                  <a:cubicBezTo>
                    <a:pt x="3659" y="134"/>
                    <a:pt x="3725" y="204"/>
                    <a:pt x="3776" y="291"/>
                  </a:cubicBezTo>
                  <a:cubicBezTo>
                    <a:pt x="3994" y="-42"/>
                    <a:pt x="4381" y="-83"/>
                    <a:pt x="4639" y="199"/>
                  </a:cubicBezTo>
                  <a:cubicBezTo>
                    <a:pt x="4747" y="318"/>
                    <a:pt x="4821" y="482"/>
                    <a:pt x="4846" y="663"/>
                  </a:cubicBezTo>
                  <a:cubicBezTo>
                    <a:pt x="5204" y="790"/>
                    <a:pt x="5416" y="1271"/>
                    <a:pt x="5318" y="1737"/>
                  </a:cubicBezTo>
                  <a:cubicBezTo>
                    <a:pt x="5310" y="1776"/>
                    <a:pt x="5299" y="1815"/>
                    <a:pt x="5287" y="1852"/>
                  </a:cubicBezTo>
                  <a:cubicBezTo>
                    <a:pt x="5575" y="2338"/>
                    <a:pt x="5504" y="3034"/>
                    <a:pt x="5130" y="3407"/>
                  </a:cubicBezTo>
                  <a:cubicBezTo>
                    <a:pt x="5014" y="3523"/>
                    <a:pt x="4876" y="3598"/>
                    <a:pt x="4731" y="3625"/>
                  </a:cubicBezTo>
                  <a:cubicBezTo>
                    <a:pt x="4727" y="4148"/>
                    <a:pt x="4398" y="4568"/>
                    <a:pt x="3995" y="4564"/>
                  </a:cubicBezTo>
                  <a:cubicBezTo>
                    <a:pt x="3861" y="4563"/>
                    <a:pt x="3729" y="4513"/>
                    <a:pt x="3615" y="4420"/>
                  </a:cubicBezTo>
                  <a:cubicBezTo>
                    <a:pt x="3478" y="5006"/>
                    <a:pt x="3003" y="5337"/>
                    <a:pt x="2553" y="5160"/>
                  </a:cubicBezTo>
                  <a:cubicBezTo>
                    <a:pt x="2364" y="5086"/>
                    <a:pt x="2201" y="4929"/>
                    <a:pt x="2092" y="4715"/>
                  </a:cubicBezTo>
                  <a:cubicBezTo>
                    <a:pt x="1631" y="5076"/>
                    <a:pt x="1033" y="4882"/>
                    <a:pt x="756" y="4282"/>
                  </a:cubicBezTo>
                  <a:cubicBezTo>
                    <a:pt x="752" y="4274"/>
                    <a:pt x="749" y="4267"/>
                    <a:pt x="745" y="4259"/>
                  </a:cubicBezTo>
                  <a:cubicBezTo>
                    <a:pt x="444" y="4305"/>
                    <a:pt x="171" y="4025"/>
                    <a:pt x="135" y="3635"/>
                  </a:cubicBezTo>
                  <a:cubicBezTo>
                    <a:pt x="116" y="3427"/>
                    <a:pt x="169" y="3218"/>
                    <a:pt x="280" y="3065"/>
                  </a:cubicBezTo>
                  <a:cubicBezTo>
                    <a:pt x="19" y="2866"/>
                    <a:pt x="-68" y="2428"/>
                    <a:pt x="84" y="2087"/>
                  </a:cubicBezTo>
                  <a:cubicBezTo>
                    <a:pt x="172" y="1891"/>
                    <a:pt x="327" y="1761"/>
                    <a:pt x="501" y="1737"/>
                  </a:cubicBezTo>
                  <a:lnTo>
                    <a:pt x="505" y="1721"/>
                  </a:lnTo>
                  <a:close/>
                  <a:moveTo>
                    <a:pt x="605" y="3141"/>
                  </a:moveTo>
                  <a:cubicBezTo>
                    <a:pt x="494" y="3152"/>
                    <a:pt x="382" y="3119"/>
                    <a:pt x="286" y="3045"/>
                  </a:cubicBezTo>
                  <a:moveTo>
                    <a:pt x="887" y="4190"/>
                  </a:moveTo>
                  <a:cubicBezTo>
                    <a:pt x="842" y="4213"/>
                    <a:pt x="795" y="4229"/>
                    <a:pt x="747" y="4236"/>
                  </a:cubicBezTo>
                  <a:moveTo>
                    <a:pt x="2091" y="4694"/>
                  </a:moveTo>
                  <a:cubicBezTo>
                    <a:pt x="2058" y="4629"/>
                    <a:pt x="2030" y="4558"/>
                    <a:pt x="2007" y="4485"/>
                  </a:cubicBezTo>
                  <a:moveTo>
                    <a:pt x="3649" y="4172"/>
                  </a:moveTo>
                  <a:cubicBezTo>
                    <a:pt x="3644" y="4250"/>
                    <a:pt x="3633" y="4327"/>
                    <a:pt x="3615" y="4402"/>
                  </a:cubicBezTo>
                  <a:moveTo>
                    <a:pt x="4317" y="2753"/>
                  </a:moveTo>
                  <a:cubicBezTo>
                    <a:pt x="4570" y="2913"/>
                    <a:pt x="4730" y="3247"/>
                    <a:pt x="4727" y="3612"/>
                  </a:cubicBezTo>
                  <a:moveTo>
                    <a:pt x="5285" y="1839"/>
                  </a:moveTo>
                  <a:cubicBezTo>
                    <a:pt x="5244" y="1964"/>
                    <a:pt x="5181" y="2074"/>
                    <a:pt x="5102" y="2161"/>
                  </a:cubicBezTo>
                  <a:moveTo>
                    <a:pt x="4846" y="645"/>
                  </a:moveTo>
                  <a:cubicBezTo>
                    <a:pt x="4853" y="695"/>
                    <a:pt x="4857" y="746"/>
                    <a:pt x="4856" y="797"/>
                  </a:cubicBezTo>
                  <a:moveTo>
                    <a:pt x="3680" y="468"/>
                  </a:moveTo>
                  <a:cubicBezTo>
                    <a:pt x="3704" y="398"/>
                    <a:pt x="3736" y="333"/>
                    <a:pt x="3774" y="274"/>
                  </a:cubicBezTo>
                  <a:moveTo>
                    <a:pt x="2806" y="560"/>
                  </a:moveTo>
                  <a:cubicBezTo>
                    <a:pt x="2815" y="502"/>
                    <a:pt x="2831" y="446"/>
                    <a:pt x="2851" y="393"/>
                  </a:cubicBezTo>
                  <a:moveTo>
                    <a:pt x="1779" y="617"/>
                  </a:moveTo>
                  <a:cubicBezTo>
                    <a:pt x="1838" y="662"/>
                    <a:pt x="1894" y="717"/>
                    <a:pt x="1943" y="779"/>
                  </a:cubicBezTo>
                  <a:moveTo>
                    <a:pt x="534" y="1892"/>
                  </a:moveTo>
                  <a:cubicBezTo>
                    <a:pt x="521" y="1836"/>
                    <a:pt x="511" y="1779"/>
                    <a:pt x="505" y="1721"/>
                  </a:cubicBezTo>
                </a:path>
              </a:pathLst>
            </a:custGeom>
            <a:noFill/>
            <a:ln w="12700" cap="flat">
              <a:solidFill>
                <a:srgbClr val="2F528F"/>
              </a:solidFill>
              <a:prstDash val="solid"/>
              <a:miter lim="1000000"/>
            </a:ln>
          </p:spPr>
          <p:txBody>
            <a:bodyPr rtlCol="0"/>
            <a:lstStyle/>
            <a:p>
              <a:pPr algn="ctr"/>
              <a:endParaRPr lang="zh-CN" altLang="en-US"/>
            </a:p>
          </p:txBody>
        </p:sp>
      </p:grpSp>
      <p:grpSp>
        <p:nvGrpSpPr>
          <p:cNvPr id="30" name="group 30"/>
          <p:cNvGrpSpPr/>
          <p:nvPr/>
        </p:nvGrpSpPr>
        <p:grpSpPr>
          <a:xfrm rot="21600000">
            <a:off x="3263392" y="3141345"/>
            <a:ext cx="195960" cy="195960"/>
            <a:chOff x="0" y="0"/>
            <a:chExt cx="195960" cy="195960"/>
          </a:xfrm>
        </p:grpSpPr>
        <p:sp>
          <p:nvSpPr>
            <p:cNvPr id="174" name="path 174"/>
            <p:cNvSpPr/>
            <p:nvPr/>
          </p:nvSpPr>
          <p:spPr>
            <a:xfrm>
              <a:off x="6350" y="6350"/>
              <a:ext cx="183260" cy="183260"/>
            </a:xfrm>
            <a:custGeom>
              <a:avLst/>
              <a:gdLst/>
              <a:ahLst/>
              <a:cxnLst/>
              <a:rect l="0" t="0" r="0" b="0"/>
              <a:pathLst>
                <a:path w="288" h="288">
                  <a:moveTo>
                    <a:pt x="288" y="144"/>
                  </a:moveTo>
                  <a:cubicBezTo>
                    <a:pt x="288" y="224"/>
                    <a:pt x="224" y="288"/>
                    <a:pt x="144" y="288"/>
                  </a:cubicBezTo>
                  <a:cubicBezTo>
                    <a:pt x="64" y="288"/>
                    <a:pt x="0" y="224"/>
                    <a:pt x="0" y="144"/>
                  </a:cubicBezTo>
                  <a:cubicBezTo>
                    <a:pt x="0" y="64"/>
                    <a:pt x="64" y="0"/>
                    <a:pt x="144" y="0"/>
                  </a:cubicBezTo>
                  <a:cubicBezTo>
                    <a:pt x="224" y="0"/>
                    <a:pt x="288" y="64"/>
                    <a:pt x="288" y="144"/>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176" name="path 176"/>
            <p:cNvSpPr/>
            <p:nvPr/>
          </p:nvSpPr>
          <p:spPr>
            <a:xfrm>
              <a:off x="0" y="0"/>
              <a:ext cx="195960" cy="195960"/>
            </a:xfrm>
            <a:custGeom>
              <a:avLst/>
              <a:gdLst/>
              <a:ahLst/>
              <a:cxnLst/>
              <a:rect l="0" t="0" r="0" b="0"/>
              <a:pathLst>
                <a:path w="308" h="308">
                  <a:moveTo>
                    <a:pt x="298" y="154"/>
                  </a:moveTo>
                  <a:cubicBezTo>
                    <a:pt x="298" y="234"/>
                    <a:pt x="234" y="298"/>
                    <a:pt x="154" y="298"/>
                  </a:cubicBezTo>
                  <a:cubicBezTo>
                    <a:pt x="74" y="298"/>
                    <a:pt x="10" y="234"/>
                    <a:pt x="10" y="154"/>
                  </a:cubicBezTo>
                  <a:cubicBezTo>
                    <a:pt x="10" y="74"/>
                    <a:pt x="74" y="10"/>
                    <a:pt x="154" y="10"/>
                  </a:cubicBezTo>
                  <a:cubicBezTo>
                    <a:pt x="234" y="10"/>
                    <a:pt x="298" y="74"/>
                    <a:pt x="298" y="154"/>
                  </a:cubicBezTo>
                </a:path>
              </a:pathLst>
            </a:custGeom>
            <a:noFill/>
            <a:ln w="12700" cap="flat">
              <a:solidFill>
                <a:srgbClr val="2F528F"/>
              </a:solidFill>
              <a:prstDash val="solid"/>
              <a:miter lim="1000000"/>
            </a:ln>
          </p:spPr>
          <p:txBody>
            <a:bodyPr rtlCol="0"/>
            <a:lstStyle/>
            <a:p>
              <a:pPr algn="ctr"/>
              <a:endParaRPr lang="zh-CN" altLang="en-US"/>
            </a:p>
          </p:txBody>
        </p:sp>
      </p:grpSp>
      <p:pic>
        <p:nvPicPr>
          <p:cNvPr id="178" name="picture 178"/>
          <p:cNvPicPr>
            <a:picLocks noChangeAspect="1"/>
          </p:cNvPicPr>
          <p:nvPr/>
        </p:nvPicPr>
        <p:blipFill>
          <a:blip r:embed="rId1"/>
          <a:stretch>
            <a:fillRect/>
          </a:stretch>
        </p:blipFill>
        <p:spPr>
          <a:xfrm rot="21600000">
            <a:off x="521208" y="2388108"/>
            <a:ext cx="2768600" cy="2082800"/>
          </a:xfrm>
          <a:prstGeom prst="rect">
            <a:avLst/>
          </a:prstGeom>
        </p:spPr>
      </p:pic>
      <p:sp>
        <p:nvSpPr>
          <p:cNvPr id="180" name="textbox 180"/>
          <p:cNvSpPr/>
          <p:nvPr/>
        </p:nvSpPr>
        <p:spPr>
          <a:xfrm>
            <a:off x="650875" y="382270"/>
            <a:ext cx="8333740" cy="584835"/>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as</a:t>
            </a:r>
            <a:r>
              <a:rPr sz="40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k</a:t>
            </a:r>
            <a:r>
              <a:rPr sz="40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0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sam</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question</a:t>
            </a:r>
            <a:r>
              <a:rPr sz="40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no</a:t>
            </a:r>
            <a:r>
              <a:rPr sz="4000" b="1" kern="0" spc="-30" dirty="0">
                <a:solidFill>
                  <a:srgbClr val="333F50">
                    <a:alpha val="100000"/>
                  </a:srgbClr>
                </a:solidFill>
                <a:latin typeface="PingFang SC" panose="020B0400000000000000" charset="-122"/>
                <a:ea typeface="PingFang SC" panose="020B0400000000000000" charset="-122"/>
                <a:cs typeface="PingFang SC" panose="020B0400000000000000" charset="-122"/>
              </a:rPr>
              <a:t>w</a:t>
            </a:r>
            <a:endParaRPr sz="4000" dirty="0">
              <a:latin typeface="PingFang SC" panose="020B0400000000000000" charset="-122"/>
              <a:ea typeface="PingFang SC" panose="020B0400000000000000" charset="-122"/>
              <a:cs typeface="PingFang SC" panose="020B0400000000000000" charset="-122"/>
            </a:endParaRPr>
          </a:p>
        </p:txBody>
      </p:sp>
      <p:grpSp>
        <p:nvGrpSpPr>
          <p:cNvPr id="32" name="group 32"/>
          <p:cNvGrpSpPr/>
          <p:nvPr/>
        </p:nvGrpSpPr>
        <p:grpSpPr>
          <a:xfrm rot="21600000">
            <a:off x="518853" y="1163696"/>
            <a:ext cx="2110451" cy="1133577"/>
            <a:chOff x="0" y="0"/>
            <a:chExt cx="2110451" cy="1133577"/>
          </a:xfrm>
        </p:grpSpPr>
        <p:sp>
          <p:nvSpPr>
            <p:cNvPr id="182" name="path 182"/>
            <p:cNvSpPr/>
            <p:nvPr/>
          </p:nvSpPr>
          <p:spPr>
            <a:xfrm>
              <a:off x="2354" y="5212"/>
              <a:ext cx="2106168" cy="1123188"/>
            </a:xfrm>
            <a:custGeom>
              <a:avLst/>
              <a:gdLst/>
              <a:ahLst/>
              <a:cxnLst/>
              <a:rect l="0" t="0" r="0" b="0"/>
              <a:pathLst>
                <a:path w="3316" h="1768">
                  <a:moveTo>
                    <a:pt x="1759" y="355"/>
                  </a:moveTo>
                  <a:lnTo>
                    <a:pt x="2271" y="0"/>
                  </a:lnTo>
                  <a:lnTo>
                    <a:pt x="2230" y="472"/>
                  </a:lnTo>
                  <a:lnTo>
                    <a:pt x="2765" y="259"/>
                  </a:lnTo>
                  <a:lnTo>
                    <a:pt x="2515" y="534"/>
                  </a:lnTo>
                  <a:lnTo>
                    <a:pt x="3316" y="544"/>
                  </a:lnTo>
                  <a:lnTo>
                    <a:pt x="2608" y="770"/>
                  </a:lnTo>
                  <a:lnTo>
                    <a:pt x="2805" y="924"/>
                  </a:lnTo>
                  <a:lnTo>
                    <a:pt x="2515" y="1007"/>
                  </a:lnTo>
                  <a:lnTo>
                    <a:pt x="2898" y="1280"/>
                  </a:lnTo>
                  <a:lnTo>
                    <a:pt x="2247" y="1175"/>
                  </a:lnTo>
                  <a:lnTo>
                    <a:pt x="2294" y="1422"/>
                  </a:lnTo>
                  <a:lnTo>
                    <a:pt x="1870" y="1304"/>
                  </a:lnTo>
                  <a:lnTo>
                    <a:pt x="1783" y="1542"/>
                  </a:lnTo>
                  <a:lnTo>
                    <a:pt x="1516" y="1422"/>
                  </a:lnTo>
                  <a:lnTo>
                    <a:pt x="1336" y="1614"/>
                  </a:lnTo>
                  <a:lnTo>
                    <a:pt x="1155" y="1484"/>
                  </a:lnTo>
                  <a:lnTo>
                    <a:pt x="755" y="1768"/>
                  </a:lnTo>
                  <a:lnTo>
                    <a:pt x="737" y="1493"/>
                  </a:lnTo>
                  <a:lnTo>
                    <a:pt x="197" y="1459"/>
                  </a:lnTo>
                  <a:lnTo>
                    <a:pt x="511" y="1258"/>
                  </a:lnTo>
                  <a:lnTo>
                    <a:pt x="0" y="1054"/>
                  </a:lnTo>
                  <a:lnTo>
                    <a:pt x="604" y="949"/>
                  </a:lnTo>
                  <a:lnTo>
                    <a:pt x="179" y="677"/>
                  </a:lnTo>
                  <a:lnTo>
                    <a:pt x="824" y="640"/>
                  </a:lnTo>
                  <a:lnTo>
                    <a:pt x="691" y="296"/>
                  </a:lnTo>
                  <a:lnTo>
                    <a:pt x="1312" y="522"/>
                  </a:lnTo>
                  <a:lnTo>
                    <a:pt x="1492" y="154"/>
                  </a:lnTo>
                  <a:lnTo>
                    <a:pt x="1759" y="355"/>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184" name="path 184"/>
            <p:cNvSpPr/>
            <p:nvPr/>
          </p:nvSpPr>
          <p:spPr>
            <a:xfrm>
              <a:off x="0" y="0"/>
              <a:ext cx="2110451" cy="1133577"/>
            </a:xfrm>
            <a:custGeom>
              <a:avLst/>
              <a:gdLst/>
              <a:ahLst/>
              <a:cxnLst/>
              <a:rect l="0" t="0" r="0" b="0"/>
              <a:pathLst>
                <a:path w="3323" h="1785">
                  <a:moveTo>
                    <a:pt x="1763" y="363"/>
                  </a:moveTo>
                  <a:lnTo>
                    <a:pt x="2274" y="8"/>
                  </a:lnTo>
                  <a:lnTo>
                    <a:pt x="2234" y="481"/>
                  </a:lnTo>
                  <a:lnTo>
                    <a:pt x="2768" y="268"/>
                  </a:lnTo>
                  <a:lnTo>
                    <a:pt x="2518" y="543"/>
                  </a:lnTo>
                  <a:moveTo>
                    <a:pt x="3320" y="552"/>
                  </a:moveTo>
                  <a:lnTo>
                    <a:pt x="2611" y="778"/>
                  </a:lnTo>
                  <a:lnTo>
                    <a:pt x="2809" y="932"/>
                  </a:lnTo>
                  <a:lnTo>
                    <a:pt x="2518" y="1016"/>
                  </a:lnTo>
                  <a:lnTo>
                    <a:pt x="2902" y="1288"/>
                  </a:lnTo>
                  <a:lnTo>
                    <a:pt x="2251" y="1183"/>
                  </a:lnTo>
                  <a:moveTo>
                    <a:pt x="2298" y="1430"/>
                  </a:moveTo>
                  <a:lnTo>
                    <a:pt x="1874" y="1313"/>
                  </a:lnTo>
                  <a:lnTo>
                    <a:pt x="1786" y="1551"/>
                  </a:lnTo>
                  <a:lnTo>
                    <a:pt x="1519" y="1430"/>
                  </a:lnTo>
                  <a:lnTo>
                    <a:pt x="1339" y="1622"/>
                  </a:lnTo>
                  <a:lnTo>
                    <a:pt x="1159" y="1492"/>
                  </a:lnTo>
                  <a:lnTo>
                    <a:pt x="758" y="1777"/>
                  </a:lnTo>
                  <a:moveTo>
                    <a:pt x="741" y="1501"/>
                  </a:moveTo>
                  <a:lnTo>
                    <a:pt x="201" y="1467"/>
                  </a:lnTo>
                  <a:lnTo>
                    <a:pt x="515" y="1266"/>
                  </a:lnTo>
                  <a:lnTo>
                    <a:pt x="3" y="1062"/>
                  </a:lnTo>
                  <a:lnTo>
                    <a:pt x="607" y="957"/>
                  </a:lnTo>
                  <a:lnTo>
                    <a:pt x="183" y="685"/>
                  </a:lnTo>
                  <a:lnTo>
                    <a:pt x="828" y="648"/>
                  </a:lnTo>
                  <a:lnTo>
                    <a:pt x="695" y="305"/>
                  </a:lnTo>
                  <a:lnTo>
                    <a:pt x="1316" y="530"/>
                  </a:lnTo>
                  <a:lnTo>
                    <a:pt x="1496" y="162"/>
                  </a:lnTo>
                  <a:lnTo>
                    <a:pt x="1763" y="363"/>
                  </a:lnTo>
                </a:path>
              </a:pathLst>
            </a:custGeom>
            <a:noFill/>
            <a:ln w="12700" cap="flat">
              <a:solidFill>
                <a:srgbClr val="2F528F"/>
              </a:solidFill>
              <a:prstDash val="solid"/>
              <a:miter lim="1000000"/>
            </a:ln>
          </p:spPr>
          <p:txBody>
            <a:bodyPr rtlCol="0"/>
            <a:lstStyle/>
            <a:p>
              <a:pPr algn="ctr"/>
              <a:endParaRPr lang="zh-CN" altLang="en-US"/>
            </a:p>
          </p:txBody>
        </p:sp>
      </p:grpSp>
      <p:pic>
        <p:nvPicPr>
          <p:cNvPr id="186" name="picture 186"/>
          <p:cNvPicPr>
            <a:picLocks noChangeAspect="1"/>
          </p:cNvPicPr>
          <p:nvPr/>
        </p:nvPicPr>
        <p:blipFill>
          <a:blip r:embed="rId2"/>
          <a:stretch>
            <a:fillRect/>
          </a:stretch>
        </p:blipFill>
        <p:spPr>
          <a:xfrm rot="21600000">
            <a:off x="6074663" y="1051559"/>
            <a:ext cx="1769364" cy="1245108"/>
          </a:xfrm>
          <a:prstGeom prst="rect">
            <a:avLst/>
          </a:prstGeom>
        </p:spPr>
      </p:pic>
      <p:pic>
        <p:nvPicPr>
          <p:cNvPr id="188" name="picture 188"/>
          <p:cNvPicPr>
            <a:picLocks noChangeAspect="1"/>
          </p:cNvPicPr>
          <p:nvPr/>
        </p:nvPicPr>
        <p:blipFill>
          <a:blip r:embed="rId3"/>
          <a:stretch>
            <a:fillRect/>
          </a:stretch>
        </p:blipFill>
        <p:spPr>
          <a:xfrm rot="21600000">
            <a:off x="3456432" y="1837182"/>
            <a:ext cx="2351024" cy="916939"/>
          </a:xfrm>
          <a:prstGeom prst="rect">
            <a:avLst/>
          </a:prstGeom>
        </p:spPr>
      </p:pic>
      <p:pic>
        <p:nvPicPr>
          <p:cNvPr id="190" name="picture 190"/>
          <p:cNvPicPr>
            <a:picLocks noChangeAspect="1"/>
          </p:cNvPicPr>
          <p:nvPr/>
        </p:nvPicPr>
        <p:blipFill>
          <a:blip r:embed="rId4"/>
          <a:stretch>
            <a:fillRect/>
          </a:stretch>
        </p:blipFill>
        <p:spPr>
          <a:xfrm rot="21600000">
            <a:off x="6708648" y="4573524"/>
            <a:ext cx="1394459" cy="1043940"/>
          </a:xfrm>
          <a:prstGeom prst="rect">
            <a:avLst/>
          </a:prstGeom>
        </p:spPr>
      </p:pic>
      <p:sp>
        <p:nvSpPr>
          <p:cNvPr id="192" name="textbox 192"/>
          <p:cNvSpPr/>
          <p:nvPr/>
        </p:nvSpPr>
        <p:spPr>
          <a:xfrm>
            <a:off x="8984631" y="3886373"/>
            <a:ext cx="427990" cy="149669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marL="52070" algn="l" rtl="0" eaLnBrk="0">
              <a:lnSpc>
                <a:spcPct val="77000"/>
              </a:lnSpc>
            </a:pPr>
            <a:r>
              <a:rPr sz="14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r" rtl="0" eaLnBrk="0">
              <a:lnSpc>
                <a:spcPct val="77000"/>
              </a:lnSpc>
              <a:spcBef>
                <a:spcPts val="430"/>
              </a:spcBef>
            </a:pPr>
            <a:r>
              <a:rPr sz="14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67000"/>
              </a:lnSpc>
            </a:pPr>
            <a:endParaRPr sz="1000" dirty="0">
              <a:latin typeface="Arial" panose="020B0604020202090204"/>
              <a:ea typeface="Arial" panose="020B0604020202090204"/>
              <a:cs typeface="Arial" panose="020B0604020202090204"/>
            </a:endParaRPr>
          </a:p>
          <a:p>
            <a:pPr algn="r" rtl="0" eaLnBrk="0">
              <a:lnSpc>
                <a:spcPct val="75000"/>
              </a:lnSpc>
              <a:spcBef>
                <a:spcPts val="430"/>
              </a:spcBef>
            </a:pPr>
            <a:r>
              <a:rPr sz="1400" b="1" kern="0" spc="-100" dirty="0">
                <a:solidFill>
                  <a:srgbClr val="FF0000">
                    <a:alpha val="100000"/>
                  </a:srgbClr>
                </a:solidFill>
                <a:latin typeface="PingFang SC" panose="020B0400000000000000" charset="-122"/>
                <a:ea typeface="PingFang SC" panose="020B0400000000000000" charset="-122"/>
                <a:cs typeface="PingFang SC" panose="020B0400000000000000" charset="-122"/>
              </a:rPr>
              <a:t>BIK</a:t>
            </a:r>
            <a:r>
              <a:rPr sz="14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12700" algn="l" rtl="0" eaLnBrk="0">
              <a:lnSpc>
                <a:spcPct val="75000"/>
              </a:lnSpc>
            </a:pPr>
            <a:r>
              <a:rPr sz="14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sp>
        <p:nvSpPr>
          <p:cNvPr id="194" name="textbox 194"/>
          <p:cNvSpPr/>
          <p:nvPr/>
        </p:nvSpPr>
        <p:spPr>
          <a:xfrm>
            <a:off x="3260191" y="1532128"/>
            <a:ext cx="1892300"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object?</a:t>
            </a:r>
            <a:endParaRPr sz="1700" dirty="0">
              <a:latin typeface="PingFang SC" panose="020B0400000000000000" charset="-122"/>
              <a:ea typeface="PingFang SC" panose="020B0400000000000000" charset="-122"/>
              <a:cs typeface="PingFang SC" panose="020B0400000000000000" charset="-122"/>
            </a:endParaRPr>
          </a:p>
        </p:txBody>
      </p:sp>
      <p:sp>
        <p:nvSpPr>
          <p:cNvPr id="196" name="path 196"/>
          <p:cNvSpPr/>
          <p:nvPr/>
        </p:nvSpPr>
        <p:spPr>
          <a:xfrm>
            <a:off x="1942446" y="1502156"/>
            <a:ext cx="685003" cy="571147"/>
          </a:xfrm>
          <a:custGeom>
            <a:avLst/>
            <a:gdLst/>
            <a:ahLst/>
            <a:cxnLst/>
            <a:rect l="0" t="0" r="0" b="0"/>
            <a:pathLst>
              <a:path w="1078" h="899">
                <a:moveTo>
                  <a:pt x="277" y="9"/>
                </a:moveTo>
                <a:lnTo>
                  <a:pt x="1078" y="19"/>
                </a:lnTo>
                <a:moveTo>
                  <a:pt x="9" y="650"/>
                </a:moveTo>
                <a:lnTo>
                  <a:pt x="56" y="897"/>
                </a:lnTo>
              </a:path>
            </a:pathLst>
          </a:custGeom>
          <a:noFill/>
          <a:ln w="12700" cap="flat">
            <a:solidFill>
              <a:srgbClr val="2F528F"/>
            </a:solidFill>
            <a:prstDash val="solid"/>
            <a:miter lim="1000000"/>
          </a:ln>
        </p:spPr>
        <p:txBody>
          <a:bodyPr rtlCol="0"/>
          <a:lstStyle/>
          <a:p>
            <a:pPr algn="ctr"/>
            <a:endParaRPr lang="zh-CN" altLang="en-US"/>
          </a:p>
        </p:txBody>
      </p:sp>
      <p:grpSp>
        <p:nvGrpSpPr>
          <p:cNvPr id="34" name="group 34"/>
          <p:cNvGrpSpPr/>
          <p:nvPr/>
        </p:nvGrpSpPr>
        <p:grpSpPr>
          <a:xfrm rot="21600000">
            <a:off x="5087239" y="3677666"/>
            <a:ext cx="562609" cy="562609"/>
            <a:chOff x="0" y="0"/>
            <a:chExt cx="562609" cy="562609"/>
          </a:xfrm>
        </p:grpSpPr>
        <p:sp>
          <p:nvSpPr>
            <p:cNvPr id="198" name="path 198"/>
            <p:cNvSpPr/>
            <p:nvPr/>
          </p:nvSpPr>
          <p:spPr>
            <a:xfrm>
              <a:off x="6350" y="6350"/>
              <a:ext cx="549909" cy="549909"/>
            </a:xfrm>
            <a:custGeom>
              <a:avLst/>
              <a:gdLst/>
              <a:ahLst/>
              <a:cxnLst/>
              <a:rect l="0" t="0" r="0" b="0"/>
              <a:pathLst>
                <a:path w="865" h="865">
                  <a:moveTo>
                    <a:pt x="865" y="432"/>
                  </a:moveTo>
                  <a:cubicBezTo>
                    <a:pt x="865" y="672"/>
                    <a:pt x="672" y="865"/>
                    <a:pt x="432" y="865"/>
                  </a:cubicBezTo>
                  <a:cubicBezTo>
                    <a:pt x="193" y="865"/>
                    <a:pt x="0" y="672"/>
                    <a:pt x="0" y="432"/>
                  </a:cubicBezTo>
                  <a:cubicBezTo>
                    <a:pt x="0" y="193"/>
                    <a:pt x="193" y="0"/>
                    <a:pt x="432" y="0"/>
                  </a:cubicBezTo>
                  <a:cubicBezTo>
                    <a:pt x="672" y="0"/>
                    <a:pt x="865" y="193"/>
                    <a:pt x="865" y="432"/>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200" name="path 200"/>
            <p:cNvSpPr/>
            <p:nvPr/>
          </p:nvSpPr>
          <p:spPr>
            <a:xfrm>
              <a:off x="0" y="0"/>
              <a:ext cx="562609" cy="562609"/>
            </a:xfrm>
            <a:custGeom>
              <a:avLst/>
              <a:gdLst/>
              <a:ahLst/>
              <a:cxnLst/>
              <a:rect l="0" t="0" r="0" b="0"/>
              <a:pathLst>
                <a:path w="885" h="885">
                  <a:moveTo>
                    <a:pt x="875" y="442"/>
                  </a:moveTo>
                  <a:cubicBezTo>
                    <a:pt x="875" y="682"/>
                    <a:pt x="682" y="875"/>
                    <a:pt x="442" y="875"/>
                  </a:cubicBezTo>
                  <a:cubicBezTo>
                    <a:pt x="203" y="875"/>
                    <a:pt x="10" y="682"/>
                    <a:pt x="10" y="442"/>
                  </a:cubicBezTo>
                  <a:cubicBezTo>
                    <a:pt x="10" y="203"/>
                    <a:pt x="203" y="10"/>
                    <a:pt x="442" y="10"/>
                  </a:cubicBezTo>
                  <a:cubicBezTo>
                    <a:pt x="682" y="10"/>
                    <a:pt x="875" y="203"/>
                    <a:pt x="875" y="442"/>
                  </a:cubicBezTo>
                </a:path>
              </a:pathLst>
            </a:custGeom>
            <a:noFill/>
            <a:ln w="12700" cap="flat">
              <a:solidFill>
                <a:srgbClr val="2F528F"/>
              </a:solidFill>
              <a:prstDash val="solid"/>
              <a:miter lim="1000000"/>
            </a:ln>
          </p:spPr>
          <p:txBody>
            <a:bodyPr rtlCol="0"/>
            <a:lstStyle/>
            <a:p>
              <a:pPr algn="ctr"/>
              <a:endParaRPr lang="zh-CN" altLang="en-US"/>
            </a:p>
          </p:txBody>
        </p:sp>
      </p:grpSp>
      <p:pic>
        <p:nvPicPr>
          <p:cNvPr id="202" name="picture 202"/>
          <p:cNvPicPr>
            <a:picLocks noChangeAspect="1"/>
          </p:cNvPicPr>
          <p:nvPr/>
        </p:nvPicPr>
        <p:blipFill>
          <a:blip r:embed="rId5"/>
          <a:stretch>
            <a:fillRect/>
          </a:stretch>
        </p:blipFill>
        <p:spPr>
          <a:xfrm rot="21600000">
            <a:off x="8103107" y="3707892"/>
            <a:ext cx="714756" cy="409956"/>
          </a:xfrm>
          <a:prstGeom prst="rect">
            <a:avLst/>
          </a:prstGeom>
        </p:spPr>
      </p:pic>
      <p:pic>
        <p:nvPicPr>
          <p:cNvPr id="204" name="picture 204"/>
          <p:cNvPicPr>
            <a:picLocks noChangeAspect="1"/>
          </p:cNvPicPr>
          <p:nvPr/>
        </p:nvPicPr>
        <p:blipFill>
          <a:blip r:embed="rId6"/>
          <a:stretch>
            <a:fillRect/>
          </a:stretch>
        </p:blipFill>
        <p:spPr>
          <a:xfrm rot="21600000">
            <a:off x="8103107" y="4157471"/>
            <a:ext cx="725423" cy="370332"/>
          </a:xfrm>
          <a:prstGeom prst="rect">
            <a:avLst/>
          </a:prstGeom>
        </p:spPr>
      </p:pic>
      <p:pic>
        <p:nvPicPr>
          <p:cNvPr id="206" name="picture 206"/>
          <p:cNvPicPr>
            <a:picLocks noChangeAspect="1"/>
          </p:cNvPicPr>
          <p:nvPr/>
        </p:nvPicPr>
        <p:blipFill>
          <a:blip r:embed="rId7"/>
          <a:stretch>
            <a:fillRect/>
          </a:stretch>
        </p:blipFill>
        <p:spPr>
          <a:xfrm rot="21600000">
            <a:off x="8324088" y="5058156"/>
            <a:ext cx="537971" cy="318516"/>
          </a:xfrm>
          <a:prstGeom prst="rect">
            <a:avLst/>
          </a:prstGeom>
        </p:spPr>
      </p:pic>
      <p:pic>
        <p:nvPicPr>
          <p:cNvPr id="208" name="picture 208"/>
          <p:cNvPicPr>
            <a:picLocks noChangeAspect="1"/>
          </p:cNvPicPr>
          <p:nvPr/>
        </p:nvPicPr>
        <p:blipFill>
          <a:blip r:embed="rId8"/>
          <a:stretch>
            <a:fillRect/>
          </a:stretch>
        </p:blipFill>
        <p:spPr>
          <a:xfrm rot="21600000">
            <a:off x="8301227" y="4631436"/>
            <a:ext cx="560831" cy="294132"/>
          </a:xfrm>
          <a:prstGeom prst="rect">
            <a:avLst/>
          </a:prstGeom>
        </p:spPr>
      </p:pic>
      <p:grpSp>
        <p:nvGrpSpPr>
          <p:cNvPr id="36" name="group 36"/>
          <p:cNvGrpSpPr/>
          <p:nvPr/>
        </p:nvGrpSpPr>
        <p:grpSpPr>
          <a:xfrm rot="21600000">
            <a:off x="4089019" y="3378581"/>
            <a:ext cx="379348" cy="379348"/>
            <a:chOff x="0" y="0"/>
            <a:chExt cx="379348" cy="379348"/>
          </a:xfrm>
        </p:grpSpPr>
        <p:sp>
          <p:nvSpPr>
            <p:cNvPr id="210" name="path 210"/>
            <p:cNvSpPr/>
            <p:nvPr/>
          </p:nvSpPr>
          <p:spPr>
            <a:xfrm>
              <a:off x="6350" y="6350"/>
              <a:ext cx="366648" cy="366648"/>
            </a:xfrm>
            <a:custGeom>
              <a:avLst/>
              <a:gdLst/>
              <a:ahLst/>
              <a:cxnLst/>
              <a:rect l="0" t="0" r="0" b="0"/>
              <a:pathLst>
                <a:path w="577" h="577">
                  <a:moveTo>
                    <a:pt x="577" y="288"/>
                  </a:moveTo>
                  <a:cubicBezTo>
                    <a:pt x="577" y="447"/>
                    <a:pt x="448" y="577"/>
                    <a:pt x="288" y="577"/>
                  </a:cubicBezTo>
                  <a:cubicBezTo>
                    <a:pt x="129" y="577"/>
                    <a:pt x="0" y="447"/>
                    <a:pt x="0" y="288"/>
                  </a:cubicBezTo>
                  <a:cubicBezTo>
                    <a:pt x="0" y="129"/>
                    <a:pt x="129" y="0"/>
                    <a:pt x="288" y="0"/>
                  </a:cubicBezTo>
                  <a:cubicBezTo>
                    <a:pt x="448" y="0"/>
                    <a:pt x="577" y="129"/>
                    <a:pt x="577" y="288"/>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212" name="path 212"/>
            <p:cNvSpPr/>
            <p:nvPr/>
          </p:nvSpPr>
          <p:spPr>
            <a:xfrm>
              <a:off x="0" y="0"/>
              <a:ext cx="379348" cy="379348"/>
            </a:xfrm>
            <a:custGeom>
              <a:avLst/>
              <a:gdLst/>
              <a:ahLst/>
              <a:cxnLst/>
              <a:rect l="0" t="0" r="0" b="0"/>
              <a:pathLst>
                <a:path w="597" h="597">
                  <a:moveTo>
                    <a:pt x="587" y="298"/>
                  </a:moveTo>
                  <a:cubicBezTo>
                    <a:pt x="587" y="457"/>
                    <a:pt x="458" y="587"/>
                    <a:pt x="298" y="587"/>
                  </a:cubicBezTo>
                  <a:cubicBezTo>
                    <a:pt x="139" y="587"/>
                    <a:pt x="10" y="457"/>
                    <a:pt x="10" y="298"/>
                  </a:cubicBezTo>
                  <a:cubicBezTo>
                    <a:pt x="10" y="139"/>
                    <a:pt x="139" y="10"/>
                    <a:pt x="298" y="10"/>
                  </a:cubicBezTo>
                  <a:cubicBezTo>
                    <a:pt x="458" y="10"/>
                    <a:pt x="587" y="139"/>
                    <a:pt x="587" y="298"/>
                  </a:cubicBezTo>
                </a:path>
              </a:pathLst>
            </a:custGeom>
            <a:noFill/>
            <a:ln w="12700" cap="flat">
              <a:solidFill>
                <a:srgbClr val="2F528F"/>
              </a:solidFill>
              <a:prstDash val="solid"/>
              <a:miter lim="1000000"/>
            </a:ln>
          </p:spPr>
          <p:txBody>
            <a:bodyPr rtlCol="0"/>
            <a:lstStyle/>
            <a:p>
              <a:pPr algn="ctr"/>
              <a:endParaRPr lang="zh-CN" altLang="en-US"/>
            </a:p>
          </p:txBody>
        </p:sp>
      </p:grpSp>
      <p:sp>
        <p:nvSpPr>
          <p:cNvPr id="214" name="textbox 214"/>
          <p:cNvSpPr/>
          <p:nvPr/>
        </p:nvSpPr>
        <p:spPr>
          <a:xfrm>
            <a:off x="1298981" y="1666544"/>
            <a:ext cx="405130" cy="20193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ct val="77000"/>
              </a:lnSpc>
            </a:pPr>
            <a:r>
              <a:rPr sz="1500" b="1" kern="0" spc="-50" dirty="0">
                <a:solidFill>
                  <a:srgbClr val="FFFFFF">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216" name="textbox 216"/>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11</a:t>
            </a:r>
            <a:endParaRPr sz="1000" dirty="0">
              <a:latin typeface="Arial Rounded MT Bold" panose="020F0704030504030204"/>
              <a:ea typeface="Arial Rounded MT Bold" panose="020F0704030504030204"/>
              <a:cs typeface="Arial Rounded MT Bold" panose="020F0704030504030204"/>
            </a:endParaRPr>
          </a:p>
        </p:txBody>
      </p:sp>
      <p:sp>
        <p:nvSpPr>
          <p:cNvPr id="218" name="path 218"/>
          <p:cNvSpPr/>
          <p:nvPr/>
        </p:nvSpPr>
        <p:spPr>
          <a:xfrm>
            <a:off x="983398" y="2116948"/>
            <a:ext cx="23597" cy="175544"/>
          </a:xfrm>
          <a:custGeom>
            <a:avLst/>
            <a:gdLst/>
            <a:ahLst/>
            <a:cxnLst/>
            <a:rect l="0" t="0" r="0" b="0"/>
            <a:pathLst>
              <a:path w="37" h="276">
                <a:moveTo>
                  <a:pt x="27" y="275"/>
                </a:moveTo>
                <a:lnTo>
                  <a:pt x="9" y="0"/>
                </a:lnTo>
              </a:path>
            </a:pathLst>
          </a:custGeom>
          <a:noFill/>
          <a:ln w="12700" cap="flat">
            <a:solidFill>
              <a:srgbClr val="2F528F"/>
            </a:solidFill>
            <a:prstDash val="solid"/>
            <a:miter lim="1000000"/>
          </a:ln>
        </p:spPr>
        <p:txBody>
          <a:bodyPr rtlCol="0"/>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box 220"/>
          <p:cNvSpPr/>
          <p:nvPr/>
        </p:nvSpPr>
        <p:spPr>
          <a:xfrm>
            <a:off x="7076692" y="4959985"/>
            <a:ext cx="4512945" cy="143446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marL="1645285" algn="l" rtl="0" eaLnBrk="0">
              <a:lnSpc>
                <a:spcPct val="94000"/>
              </a:lnSpc>
            </a:pPr>
            <a:r>
              <a:rPr sz="1600" kern="0" spc="-40" dirty="0">
                <a:solidFill>
                  <a:srgbClr val="FF0000">
                    <a:alpha val="100000"/>
                  </a:srgbClr>
                </a:solidFill>
                <a:latin typeface="Arial Rounded MT Bold" panose="020F0704030504030204"/>
                <a:ea typeface="Arial Rounded MT Bold" panose="020F0704030504030204"/>
                <a:cs typeface="Arial Rounded MT Bold" panose="020F0704030504030204"/>
              </a:rPr>
              <a:t>Machines </a:t>
            </a:r>
            <a:r>
              <a:rPr sz="1600" kern="0" spc="-50" dirty="0">
                <a:solidFill>
                  <a:srgbClr val="FF0000">
                    <a:alpha val="100000"/>
                  </a:srgbClr>
                </a:solidFill>
                <a:latin typeface="Arial Rounded MT Bold" panose="020F0704030504030204"/>
                <a:ea typeface="Arial Rounded MT Bold" panose="020F0704030504030204"/>
                <a:cs typeface="Arial Rounded MT Bold" panose="020F0704030504030204"/>
              </a:rPr>
              <a:t>follow</a:t>
            </a:r>
            <a:r>
              <a:rPr sz="1600" kern="0" spc="14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50" dirty="0">
                <a:solidFill>
                  <a:srgbClr val="FF0000">
                    <a:alpha val="100000"/>
                  </a:srgbClr>
                </a:solidFill>
                <a:latin typeface="Arial Rounded MT Bold" panose="020F0704030504030204"/>
                <a:ea typeface="Arial Rounded MT Bold" panose="020F0704030504030204"/>
                <a:cs typeface="Arial Rounded MT Bold" panose="020F0704030504030204"/>
              </a:rPr>
              <a:t>instructions</a:t>
            </a:r>
            <a:endParaRPr sz="1600" dirty="0">
              <a:latin typeface="Arial Rounded MT Bold" panose="020F0704030504030204"/>
              <a:ea typeface="Arial Rounded MT Bold" panose="020F0704030504030204"/>
              <a:cs typeface="Arial Rounded MT Bold" panose="020F070403050403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15000"/>
              </a:lnSpc>
            </a:pPr>
            <a:endParaRPr sz="500" dirty="0">
              <a:latin typeface="Arial" panose="020B0604020202090204"/>
              <a:ea typeface="Arial" panose="020B0604020202090204"/>
              <a:cs typeface="Arial" panose="020B0604020202090204"/>
            </a:endParaRPr>
          </a:p>
          <a:p>
            <a:pPr marL="12700" algn="l" rtl="0" eaLnBrk="0">
              <a:lnSpc>
                <a:spcPct val="87000"/>
              </a:lnSpc>
            </a:pPr>
            <a:r>
              <a:rPr sz="2300" b="1" kern="0" spc="-90" dirty="0">
                <a:solidFill>
                  <a:srgbClr val="FF0000">
                    <a:alpha val="100000"/>
                  </a:srgbClr>
                </a:solidFill>
                <a:latin typeface="PingFang SC" panose="020B0400000000000000" charset="-122"/>
                <a:ea typeface="PingFang SC" panose="020B0400000000000000" charset="-122"/>
                <a:cs typeface="PingFang SC" panose="020B0400000000000000" charset="-122"/>
              </a:rPr>
              <a:t>[</a:t>
            </a:r>
            <a:r>
              <a:rPr sz="2300" kern="0" spc="-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FF0000">
                    <a:alpha val="100000"/>
                  </a:srgbClr>
                </a:solidFill>
                <a:latin typeface="PingFang SC" panose="020B0400000000000000" charset="-122"/>
                <a:ea typeface="PingFang SC" panose="020B0400000000000000" charset="-122"/>
                <a:cs typeface="PingFang SC" panose="020B0400000000000000" charset="-122"/>
              </a:rPr>
              <a:t>It</a:t>
            </a:r>
            <a:r>
              <a:rPr sz="2300" kern="0" spc="-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FF0000">
                    <a:alpha val="100000"/>
                  </a:srgbClr>
                </a:solidFill>
                <a:latin typeface="PingFang SC" panose="020B0400000000000000" charset="-122"/>
                <a:ea typeface="PingFang SC" panose="020B0400000000000000" charset="-122"/>
                <a:cs typeface="PingFang SC" panose="020B0400000000000000" charset="-122"/>
              </a:rPr>
              <a:t>can</a:t>
            </a:r>
            <a:r>
              <a:rPr sz="2300" kern="0" spc="-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FF0000">
                    <a:alpha val="100000"/>
                  </a:srgbClr>
                </a:solidFill>
                <a:latin typeface="PingFang SC" panose="020B0400000000000000" charset="-122"/>
                <a:ea typeface="PingFang SC" panose="020B0400000000000000" charset="-122"/>
                <a:cs typeface="PingFang SC" panose="020B0400000000000000" charset="-122"/>
              </a:rPr>
              <a:t>no</a:t>
            </a:r>
            <a:r>
              <a:rPr sz="2300" b="1" kern="0" spc="-100" dirty="0">
                <a:solidFill>
                  <a:srgbClr val="FF0000">
                    <a:alpha val="100000"/>
                  </a:srgbClr>
                </a:solidFill>
                <a:latin typeface="PingFang SC" panose="020B0400000000000000" charset="-122"/>
                <a:ea typeface="PingFang SC" panose="020B0400000000000000" charset="-122"/>
                <a:cs typeface="PingFang SC" panose="020B0400000000000000" charset="-122"/>
              </a:rPr>
              <a:t>t</a:t>
            </a:r>
            <a:r>
              <a:rPr sz="2300" kern="0" spc="-21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FF0000">
                    <a:alpha val="100000"/>
                  </a:srgbClr>
                </a:solidFill>
                <a:latin typeface="PingFang SC" panose="020B0400000000000000" charset="-122"/>
                <a:ea typeface="PingFang SC" panose="020B0400000000000000" charset="-122"/>
                <a:cs typeface="PingFang SC" panose="020B0400000000000000" charset="-122"/>
              </a:rPr>
              <a:t>take</a:t>
            </a:r>
            <a:r>
              <a:rPr sz="2300" kern="0" spc="-13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FF0000">
                    <a:alpha val="100000"/>
                  </a:srgbClr>
                </a:solidFill>
                <a:latin typeface="PingFang SC" panose="020B0400000000000000" charset="-122"/>
                <a:ea typeface="PingFang SC" panose="020B0400000000000000" charset="-122"/>
                <a:cs typeface="PingFang SC" panose="020B0400000000000000" charset="-122"/>
              </a:rPr>
              <a:t>decision</a:t>
            </a:r>
            <a:r>
              <a:rPr sz="2300" kern="0" spc="-15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FF0000">
                    <a:alpha val="100000"/>
                  </a:srgbClr>
                </a:solidFill>
                <a:latin typeface="PingFang SC" panose="020B0400000000000000" charset="-122"/>
                <a:ea typeface="PingFang SC" panose="020B0400000000000000" charset="-122"/>
                <a:cs typeface="PingFang SC" panose="020B0400000000000000" charset="-122"/>
              </a:rPr>
              <a:t>of</a:t>
            </a:r>
            <a:r>
              <a:rPr sz="2300" kern="0" spc="-13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FF0000">
                    <a:alpha val="100000"/>
                  </a:srgbClr>
                </a:solidFill>
                <a:latin typeface="PingFang SC" panose="020B0400000000000000" charset="-122"/>
                <a:ea typeface="PingFang SC" panose="020B0400000000000000" charset="-122"/>
                <a:cs typeface="PingFang SC" panose="020B0400000000000000" charset="-122"/>
              </a:rPr>
              <a:t>its</a:t>
            </a:r>
            <a:r>
              <a:rPr sz="2300" kern="0" spc="-13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FF0000">
                    <a:alpha val="100000"/>
                  </a:srgbClr>
                </a:solidFill>
                <a:latin typeface="PingFang SC" panose="020B0400000000000000" charset="-122"/>
                <a:ea typeface="PingFang SC" panose="020B0400000000000000" charset="-122"/>
                <a:cs typeface="PingFang SC" panose="020B0400000000000000" charset="-122"/>
              </a:rPr>
              <a:t>own]</a:t>
            </a:r>
            <a:endParaRPr sz="2300" dirty="0">
              <a:latin typeface="PingFang SC" panose="020B0400000000000000" charset="-122"/>
              <a:ea typeface="PingFang SC" panose="020B0400000000000000" charset="-122"/>
              <a:cs typeface="PingFang SC" panose="020B0400000000000000" charset="-122"/>
            </a:endParaRPr>
          </a:p>
        </p:txBody>
      </p:sp>
      <p:sp>
        <p:nvSpPr>
          <p:cNvPr id="222" name="textbox 222"/>
          <p:cNvSpPr/>
          <p:nvPr/>
        </p:nvSpPr>
        <p:spPr>
          <a:xfrm>
            <a:off x="1062408" y="385089"/>
            <a:ext cx="5429250" cy="585470"/>
          </a:xfrm>
          <a:prstGeom prst="rect">
            <a:avLst/>
          </a:prstGeom>
          <a:noFill/>
          <a:ln w="0" cap="flat">
            <a:noFill/>
            <a:prstDash val="solid"/>
            <a:miter lim="0"/>
          </a:ln>
        </p:spPr>
        <p:txBody>
          <a:bodyPr vert="horz" wrap="square" lIns="0" tIns="0" rIns="0" bIns="0"/>
          <a:lstStyle/>
          <a:p>
            <a:pPr algn="l" rtl="0" eaLnBrk="0">
              <a:lnSpc>
                <a:spcPct val="66000"/>
              </a:lnSpc>
            </a:pPr>
            <a:endParaRPr sz="100" dirty="0">
              <a:latin typeface="Arial" panose="020B0604020202090204"/>
              <a:ea typeface="Arial" panose="020B0604020202090204"/>
              <a:cs typeface="Arial" panose="020B0604020202090204"/>
            </a:endParaRPr>
          </a:p>
          <a:p>
            <a:pPr algn="r" rtl="0" eaLnBrk="0">
              <a:lnSpc>
                <a:spcPct val="90000"/>
              </a:lnSpc>
            </a:pP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about</a:t>
            </a:r>
            <a:r>
              <a:rPr sz="4100" kern="0" spc="-2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Machine</a:t>
            </a:r>
            <a:r>
              <a:rPr sz="41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a:t>
            </a:r>
            <a:endParaRPr sz="4100" dirty="0">
              <a:latin typeface="PingFang SC" panose="020B0400000000000000" charset="-122"/>
              <a:ea typeface="PingFang SC" panose="020B0400000000000000" charset="-122"/>
              <a:cs typeface="PingFang SC" panose="020B0400000000000000" charset="-122"/>
            </a:endParaRPr>
          </a:p>
        </p:txBody>
      </p:sp>
      <p:pic>
        <p:nvPicPr>
          <p:cNvPr id="224" name="picture 224"/>
          <p:cNvPicPr>
            <a:picLocks noChangeAspect="1"/>
          </p:cNvPicPr>
          <p:nvPr/>
        </p:nvPicPr>
        <p:blipFill>
          <a:blip r:embed="rId1"/>
          <a:stretch>
            <a:fillRect/>
          </a:stretch>
        </p:blipFill>
        <p:spPr>
          <a:xfrm rot="21600000">
            <a:off x="9488424" y="2161032"/>
            <a:ext cx="1319783" cy="2260092"/>
          </a:xfrm>
          <a:prstGeom prst="rect">
            <a:avLst/>
          </a:prstGeom>
        </p:spPr>
      </p:pic>
      <p:sp>
        <p:nvSpPr>
          <p:cNvPr id="226" name="textbox 226"/>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60" dirty="0">
                <a:solidFill>
                  <a:srgbClr val="898989">
                    <a:alpha val="100000"/>
                  </a:srgbClr>
                </a:solidFill>
                <a:latin typeface="Arial Rounded MT Bold" panose="020F0704030504030204"/>
                <a:ea typeface="Arial Rounded MT Bold" panose="020F0704030504030204"/>
                <a:cs typeface="Arial Rounded MT Bold" panose="020F0704030504030204"/>
              </a:rPr>
              <a:t>1</a:t>
            </a:r>
            <a:r>
              <a:rPr sz="1000" kern="0" spc="-40" dirty="0">
                <a:solidFill>
                  <a:srgbClr val="898989">
                    <a:alpha val="100000"/>
                  </a:srgbClr>
                </a:solidFill>
                <a:latin typeface="Arial Rounded MT Bold" panose="020F0704030504030204"/>
                <a:ea typeface="Arial Rounded MT Bold" panose="020F0704030504030204"/>
                <a:cs typeface="Arial Rounded MT Bold" panose="020F0704030504030204"/>
              </a:rPr>
              <a:t>2</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box 228"/>
          <p:cNvSpPr/>
          <p:nvPr/>
        </p:nvSpPr>
        <p:spPr>
          <a:xfrm>
            <a:off x="1237143" y="2028444"/>
            <a:ext cx="4862830" cy="209931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90204"/>
              <a:ea typeface="Arial" panose="020B0604020202090204"/>
              <a:cs typeface="Arial" panose="020B0604020202090204"/>
            </a:endParaRPr>
          </a:p>
          <a:p>
            <a:pPr marL="12700" algn="l" rtl="0" eaLnBrk="0">
              <a:lnSpc>
                <a:spcPct val="88000"/>
              </a:lnSpc>
            </a:pPr>
            <a:r>
              <a:rPr sz="19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We</a:t>
            </a:r>
            <a:r>
              <a:rPr sz="19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can</a:t>
            </a:r>
            <a:r>
              <a:rPr sz="19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ask</a:t>
            </a:r>
            <a:r>
              <a:rPr sz="1900"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a</a:t>
            </a:r>
            <a:r>
              <a:rPr sz="19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m</a:t>
            </a:r>
            <a:r>
              <a:rPr sz="19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achine</a:t>
            </a:r>
            <a:endParaRPr sz="1900" dirty="0">
              <a:latin typeface="PingFang SC" panose="020B0400000000000000" charset="-122"/>
              <a:ea typeface="PingFang SC" panose="020B0400000000000000" charset="-122"/>
              <a:cs typeface="PingFang SC" panose="020B0400000000000000" charset="-122"/>
            </a:endParaRPr>
          </a:p>
          <a:p>
            <a:pPr algn="l" rtl="0" eaLnBrk="0">
              <a:lnSpc>
                <a:spcPct val="191000"/>
              </a:lnSpc>
            </a:pPr>
            <a:endParaRPr sz="1000" dirty="0">
              <a:latin typeface="Arial" panose="020B0604020202090204"/>
              <a:ea typeface="Arial" panose="020B0604020202090204"/>
              <a:cs typeface="Arial" panose="020B0604020202090204"/>
            </a:endParaRPr>
          </a:p>
          <a:p>
            <a:pPr algn="r" rtl="0" eaLnBrk="0">
              <a:lnSpc>
                <a:spcPct val="98000"/>
              </a:lnSpc>
              <a:spcBef>
                <a:spcPts val="510"/>
              </a:spcBef>
            </a:pPr>
            <a:r>
              <a:rPr sz="1700" kern="0" spc="-30" dirty="0">
                <a:solidFill>
                  <a:srgbClr val="000000">
                    <a:alpha val="100000"/>
                  </a:srgbClr>
                </a:solidFill>
                <a:latin typeface="Arial" panose="020B0604020202090204"/>
                <a:ea typeface="Arial" panose="020B0604020202090204"/>
                <a:cs typeface="Arial" panose="020B0604020202090204"/>
              </a:rPr>
              <a:t>•   </a:t>
            </a:r>
            <a:r>
              <a:rPr sz="17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To</a:t>
            </a:r>
            <a:r>
              <a:rPr sz="17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perform</a:t>
            </a:r>
            <a:r>
              <a:rPr sz="1700" kern="0" spc="1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an</a:t>
            </a:r>
            <a:r>
              <a:rPr sz="1700" kern="0" spc="12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arithmeti</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c</a:t>
            </a:r>
            <a:r>
              <a:rPr sz="1700" kern="0" spc="14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operations</a:t>
            </a:r>
            <a:r>
              <a:rPr sz="1700" kern="0" spc="1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such</a:t>
            </a:r>
            <a:r>
              <a:rPr sz="1700" kern="0" spc="12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as</a:t>
            </a:r>
            <a:endParaRPr sz="1700" dirty="0">
              <a:latin typeface="Arial Rounded MT Bold" panose="020F0704030504030204"/>
              <a:ea typeface="Arial Rounded MT Bold" panose="020F0704030504030204"/>
              <a:cs typeface="Arial Rounded MT Bold" panose="020F0704030504030204"/>
            </a:endParaRPr>
          </a:p>
          <a:p>
            <a:pPr algn="l" rtl="0" eaLnBrk="0">
              <a:lnSpc>
                <a:spcPct val="190000"/>
              </a:lnSpc>
            </a:pPr>
            <a:endParaRPr sz="1000" dirty="0">
              <a:latin typeface="Arial" panose="020B0604020202090204"/>
              <a:ea typeface="Arial" panose="020B0604020202090204"/>
              <a:cs typeface="Arial" panose="020B0604020202090204"/>
            </a:endParaRPr>
          </a:p>
          <a:p>
            <a:pPr marL="477520" algn="l" rtl="0" eaLnBrk="0">
              <a:lnSpc>
                <a:spcPct val="82000"/>
              </a:lnSpc>
              <a:spcBef>
                <a:spcPts val="570"/>
              </a:spcBef>
            </a:pPr>
            <a:r>
              <a:rPr sz="1900" kern="0" spc="-90" dirty="0">
                <a:solidFill>
                  <a:srgbClr val="000000">
                    <a:alpha val="100000"/>
                  </a:srgbClr>
                </a:solidFill>
                <a:latin typeface="Arial" panose="020B0604020202090204"/>
                <a:ea typeface="Arial" panose="020B0604020202090204"/>
                <a:cs typeface="Arial" panose="020B0604020202090204"/>
              </a:rPr>
              <a:t>•</a:t>
            </a:r>
            <a:r>
              <a:rPr sz="1900" kern="0" spc="290" dirty="0">
                <a:solidFill>
                  <a:srgbClr val="000000">
                    <a:alpha val="100000"/>
                  </a:srgbClr>
                </a:solidFill>
                <a:latin typeface="Arial" panose="020B0604020202090204"/>
                <a:ea typeface="Arial" panose="020B0604020202090204"/>
                <a:cs typeface="Arial" panose="020B0604020202090204"/>
              </a:rPr>
              <a:t>  </a:t>
            </a:r>
            <a:r>
              <a:rPr sz="19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Addition</a:t>
            </a:r>
            <a:endParaRPr sz="1900" dirty="0">
              <a:latin typeface="Arial Rounded MT Bold" panose="020F0704030504030204"/>
              <a:ea typeface="Arial Rounded MT Bold" panose="020F0704030504030204"/>
              <a:cs typeface="Arial Rounded MT Bold" panose="020F0704030504030204"/>
            </a:endParaRPr>
          </a:p>
          <a:p>
            <a:pPr marL="477520" algn="l" rtl="0" eaLnBrk="0">
              <a:lnSpc>
                <a:spcPct val="88000"/>
              </a:lnSpc>
              <a:spcBef>
                <a:spcPts val="475"/>
              </a:spcBef>
            </a:pPr>
            <a:r>
              <a:rPr sz="1900" kern="0" spc="-80" dirty="0">
                <a:solidFill>
                  <a:srgbClr val="000000">
                    <a:alpha val="100000"/>
                  </a:srgbClr>
                </a:solidFill>
                <a:latin typeface="Arial" panose="020B0604020202090204"/>
                <a:ea typeface="Arial" panose="020B0604020202090204"/>
                <a:cs typeface="Arial" panose="020B0604020202090204"/>
              </a:rPr>
              <a:t>•</a:t>
            </a:r>
            <a:r>
              <a:rPr sz="1900" kern="0" spc="50" dirty="0">
                <a:solidFill>
                  <a:srgbClr val="000000">
                    <a:alpha val="100000"/>
                  </a:srgbClr>
                </a:solidFill>
                <a:latin typeface="Arial" panose="020B0604020202090204"/>
                <a:ea typeface="Arial" panose="020B0604020202090204"/>
                <a:cs typeface="Arial" panose="020B0604020202090204"/>
              </a:rPr>
              <a:t>   </a:t>
            </a:r>
            <a:r>
              <a:rPr sz="19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Multiplication</a:t>
            </a:r>
            <a:endParaRPr sz="1900" dirty="0">
              <a:latin typeface="Arial Rounded MT Bold" panose="020F0704030504030204"/>
              <a:ea typeface="Arial Rounded MT Bold" panose="020F0704030504030204"/>
              <a:cs typeface="Arial Rounded MT Bold" panose="020F0704030504030204"/>
            </a:endParaRPr>
          </a:p>
          <a:p>
            <a:pPr marL="477520" algn="l" rtl="0" eaLnBrk="0">
              <a:lnSpc>
                <a:spcPct val="87000"/>
              </a:lnSpc>
              <a:spcBef>
                <a:spcPts val="440"/>
              </a:spcBef>
            </a:pPr>
            <a:r>
              <a:rPr sz="1800" kern="0" spc="-70" dirty="0">
                <a:solidFill>
                  <a:srgbClr val="000000">
                    <a:alpha val="100000"/>
                  </a:srgbClr>
                </a:solidFill>
                <a:latin typeface="Arial" panose="020B0604020202090204"/>
                <a:ea typeface="Arial" panose="020B0604020202090204"/>
                <a:cs typeface="Arial" panose="020B0604020202090204"/>
              </a:rPr>
              <a:t>•</a:t>
            </a:r>
            <a:r>
              <a:rPr sz="1800" kern="0" spc="80" dirty="0">
                <a:solidFill>
                  <a:srgbClr val="000000">
                    <a:alpha val="100000"/>
                  </a:srgbClr>
                </a:solidFill>
                <a:latin typeface="Arial" panose="020B0604020202090204"/>
                <a:ea typeface="Arial" panose="020B0604020202090204"/>
                <a:cs typeface="Arial" panose="020B0604020202090204"/>
              </a:rPr>
              <a:t>   </a:t>
            </a:r>
            <a:r>
              <a:rPr sz="18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Division</a:t>
            </a:r>
            <a:endParaRPr sz="1800" dirty="0">
              <a:latin typeface="Arial Rounded MT Bold" panose="020F0704030504030204"/>
              <a:ea typeface="Arial Rounded MT Bold" panose="020F0704030504030204"/>
              <a:cs typeface="Arial Rounded MT Bold" panose="020F0704030504030204"/>
            </a:endParaRPr>
          </a:p>
        </p:txBody>
      </p:sp>
      <p:sp>
        <p:nvSpPr>
          <p:cNvPr id="230" name="textbox 230"/>
          <p:cNvSpPr/>
          <p:nvPr/>
        </p:nvSpPr>
        <p:spPr>
          <a:xfrm>
            <a:off x="1062408" y="385089"/>
            <a:ext cx="5429250" cy="585470"/>
          </a:xfrm>
          <a:prstGeom prst="rect">
            <a:avLst/>
          </a:prstGeom>
          <a:noFill/>
          <a:ln w="0" cap="flat">
            <a:noFill/>
            <a:prstDash val="solid"/>
            <a:miter lim="0"/>
          </a:ln>
        </p:spPr>
        <p:txBody>
          <a:bodyPr vert="horz" wrap="square" lIns="0" tIns="0" rIns="0" bIns="0"/>
          <a:lstStyle/>
          <a:p>
            <a:pPr algn="l" rtl="0" eaLnBrk="0">
              <a:lnSpc>
                <a:spcPct val="66000"/>
              </a:lnSpc>
            </a:pPr>
            <a:endParaRPr sz="100" dirty="0">
              <a:latin typeface="Arial" panose="020B0604020202090204"/>
              <a:ea typeface="Arial" panose="020B0604020202090204"/>
              <a:cs typeface="Arial" panose="020B0604020202090204"/>
            </a:endParaRPr>
          </a:p>
          <a:p>
            <a:pPr algn="r" rtl="0" eaLnBrk="0">
              <a:lnSpc>
                <a:spcPct val="90000"/>
              </a:lnSpc>
            </a:pP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about</a:t>
            </a:r>
            <a:r>
              <a:rPr sz="4100" kern="0" spc="-2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Machine</a:t>
            </a:r>
            <a:r>
              <a:rPr sz="41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a:t>
            </a:r>
            <a:endParaRPr sz="4100" dirty="0">
              <a:latin typeface="PingFang SC" panose="020B0400000000000000" charset="-122"/>
              <a:ea typeface="PingFang SC" panose="020B0400000000000000" charset="-122"/>
              <a:cs typeface="PingFang SC" panose="020B0400000000000000" charset="-122"/>
            </a:endParaRPr>
          </a:p>
        </p:txBody>
      </p:sp>
      <p:pic>
        <p:nvPicPr>
          <p:cNvPr id="232" name="picture 232"/>
          <p:cNvPicPr>
            <a:picLocks noChangeAspect="1"/>
          </p:cNvPicPr>
          <p:nvPr/>
        </p:nvPicPr>
        <p:blipFill>
          <a:blip r:embed="rId1"/>
          <a:stretch>
            <a:fillRect/>
          </a:stretch>
        </p:blipFill>
        <p:spPr>
          <a:xfrm rot="21600000">
            <a:off x="9488424" y="2161032"/>
            <a:ext cx="1319783" cy="2260092"/>
          </a:xfrm>
          <a:prstGeom prst="rect">
            <a:avLst/>
          </a:prstGeom>
        </p:spPr>
      </p:pic>
      <p:sp>
        <p:nvSpPr>
          <p:cNvPr id="234" name="textbox 234"/>
          <p:cNvSpPr/>
          <p:nvPr/>
        </p:nvSpPr>
        <p:spPr>
          <a:xfrm>
            <a:off x="8709432" y="4959985"/>
            <a:ext cx="2672080" cy="25400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algn="r" rtl="0" eaLnBrk="0">
              <a:lnSpc>
                <a:spcPct val="94000"/>
              </a:lnSpc>
            </a:pPr>
            <a:r>
              <a:rPr sz="1600" kern="0" spc="-50" dirty="0">
                <a:solidFill>
                  <a:srgbClr val="FF0000">
                    <a:alpha val="100000"/>
                  </a:srgbClr>
                </a:solidFill>
                <a:latin typeface="Arial Rounded MT Bold" panose="020F0704030504030204"/>
                <a:ea typeface="Arial Rounded MT Bold" panose="020F0704030504030204"/>
                <a:cs typeface="Arial Rounded MT Bold" panose="020F0704030504030204"/>
              </a:rPr>
              <a:t>Machines follow</a:t>
            </a:r>
            <a:r>
              <a:rPr sz="1600" kern="0" spc="14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50" dirty="0">
                <a:solidFill>
                  <a:srgbClr val="FF0000">
                    <a:alpha val="100000"/>
                  </a:srgbClr>
                </a:solidFill>
                <a:latin typeface="Arial Rounded MT Bold" panose="020F0704030504030204"/>
                <a:ea typeface="Arial Rounded MT Bold" panose="020F0704030504030204"/>
                <a:cs typeface="Arial Rounded MT Bold" panose="020F0704030504030204"/>
              </a:rPr>
              <a:t>inst</a:t>
            </a:r>
            <a:r>
              <a:rPr sz="1600" kern="0" spc="-60" dirty="0">
                <a:solidFill>
                  <a:srgbClr val="FF0000">
                    <a:alpha val="100000"/>
                  </a:srgbClr>
                </a:solidFill>
                <a:latin typeface="Arial Rounded MT Bold" panose="020F0704030504030204"/>
                <a:ea typeface="Arial Rounded MT Bold" panose="020F0704030504030204"/>
                <a:cs typeface="Arial Rounded MT Bold" panose="020F0704030504030204"/>
              </a:rPr>
              <a:t>ructions</a:t>
            </a:r>
            <a:endParaRPr sz="1600" dirty="0">
              <a:latin typeface="Arial Rounded MT Bold" panose="020F0704030504030204"/>
              <a:ea typeface="Arial Rounded MT Bold" panose="020F0704030504030204"/>
              <a:cs typeface="Arial Rounded MT Bold" panose="020F0704030504030204"/>
            </a:endParaRPr>
          </a:p>
        </p:txBody>
      </p:sp>
      <p:sp>
        <p:nvSpPr>
          <p:cNvPr id="236" name="textbox 236"/>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13</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8"/>
          <p:cNvSpPr/>
          <p:nvPr/>
        </p:nvSpPr>
        <p:spPr>
          <a:xfrm>
            <a:off x="1062408" y="385089"/>
            <a:ext cx="5429250" cy="585470"/>
          </a:xfrm>
          <a:prstGeom prst="rect">
            <a:avLst/>
          </a:prstGeom>
          <a:noFill/>
          <a:ln w="0" cap="flat">
            <a:noFill/>
            <a:prstDash val="solid"/>
            <a:miter lim="0"/>
          </a:ln>
        </p:spPr>
        <p:txBody>
          <a:bodyPr vert="horz" wrap="square" lIns="0" tIns="0" rIns="0" bIns="0"/>
          <a:lstStyle/>
          <a:p>
            <a:pPr algn="l" rtl="0" eaLnBrk="0">
              <a:lnSpc>
                <a:spcPct val="66000"/>
              </a:lnSpc>
            </a:pPr>
            <a:endParaRPr sz="100" dirty="0">
              <a:latin typeface="Arial" panose="020B0604020202090204"/>
              <a:ea typeface="Arial" panose="020B0604020202090204"/>
              <a:cs typeface="Arial" panose="020B0604020202090204"/>
            </a:endParaRPr>
          </a:p>
          <a:p>
            <a:pPr algn="r" rtl="0" eaLnBrk="0">
              <a:lnSpc>
                <a:spcPct val="90000"/>
              </a:lnSpc>
            </a:pP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about</a:t>
            </a:r>
            <a:r>
              <a:rPr sz="4100" kern="0" spc="-2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a</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Machine</a:t>
            </a:r>
            <a:r>
              <a:rPr sz="41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a:t>
            </a:r>
            <a:endParaRPr sz="4100" dirty="0">
              <a:latin typeface="PingFang SC" panose="020B0400000000000000" charset="-122"/>
              <a:ea typeface="PingFang SC" panose="020B0400000000000000" charset="-122"/>
              <a:cs typeface="PingFang SC" panose="020B0400000000000000" charset="-122"/>
            </a:endParaRPr>
          </a:p>
        </p:txBody>
      </p:sp>
      <p:pic>
        <p:nvPicPr>
          <p:cNvPr id="240" name="picture 240"/>
          <p:cNvPicPr>
            <a:picLocks noChangeAspect="1"/>
          </p:cNvPicPr>
          <p:nvPr/>
        </p:nvPicPr>
        <p:blipFill>
          <a:blip r:embed="rId1"/>
          <a:stretch>
            <a:fillRect/>
          </a:stretch>
        </p:blipFill>
        <p:spPr>
          <a:xfrm rot="21600000">
            <a:off x="9488424" y="2161032"/>
            <a:ext cx="1319783" cy="2260092"/>
          </a:xfrm>
          <a:prstGeom prst="rect">
            <a:avLst/>
          </a:prstGeom>
        </p:spPr>
      </p:pic>
      <p:sp>
        <p:nvSpPr>
          <p:cNvPr id="242" name="textbox 242"/>
          <p:cNvSpPr/>
          <p:nvPr/>
        </p:nvSpPr>
        <p:spPr>
          <a:xfrm>
            <a:off x="1245287" y="2028444"/>
            <a:ext cx="1876425" cy="149987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93000"/>
              </a:lnSpc>
            </a:pPr>
            <a:r>
              <a:rPr sz="1800" kern="0" spc="-80" dirty="0">
                <a:solidFill>
                  <a:srgbClr val="000000">
                    <a:alpha val="100000"/>
                  </a:srgbClr>
                </a:solidFill>
                <a:latin typeface="Arial" panose="020B0604020202090204"/>
                <a:ea typeface="Arial" panose="020B0604020202090204"/>
                <a:cs typeface="Arial" panose="020B0604020202090204"/>
              </a:rPr>
              <a:t>•</a:t>
            </a:r>
            <a:r>
              <a:rPr sz="1800" kern="0" spc="70" dirty="0">
                <a:solidFill>
                  <a:srgbClr val="000000">
                    <a:alpha val="100000"/>
                  </a:srgbClr>
                </a:solidFill>
                <a:latin typeface="Arial" panose="020B0604020202090204"/>
                <a:ea typeface="Arial" panose="020B0604020202090204"/>
                <a:cs typeface="Arial" panose="020B060402020209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Comparison</a:t>
            </a:r>
            <a:endParaRPr sz="1800" dirty="0">
              <a:latin typeface="Arial Rounded MT Bold" panose="020F0704030504030204"/>
              <a:ea typeface="Arial Rounded MT Bold" panose="020F0704030504030204"/>
              <a:cs typeface="Arial Rounded MT Bold" panose="020F0704030504030204"/>
            </a:endParaRPr>
          </a:p>
          <a:p>
            <a:pPr algn="l" rtl="0" eaLnBrk="0">
              <a:lnSpc>
                <a:spcPct val="194000"/>
              </a:lnSpc>
            </a:pPr>
            <a:endParaRPr sz="1000" dirty="0">
              <a:latin typeface="Arial" panose="020B0604020202090204"/>
              <a:ea typeface="Arial" panose="020B0604020202090204"/>
              <a:cs typeface="Arial" panose="020B0604020202090204"/>
            </a:endParaRPr>
          </a:p>
          <a:p>
            <a:pPr marL="12700" algn="l" rtl="0" eaLnBrk="0">
              <a:lnSpc>
                <a:spcPct val="92000"/>
              </a:lnSpc>
              <a:spcBef>
                <a:spcPts val="520"/>
              </a:spcBef>
            </a:pPr>
            <a:r>
              <a:rPr sz="1700" kern="0" spc="-40" dirty="0">
                <a:solidFill>
                  <a:srgbClr val="000000">
                    <a:alpha val="100000"/>
                  </a:srgbClr>
                </a:solidFill>
                <a:latin typeface="Arial" panose="020B0604020202090204"/>
                <a:ea typeface="Arial" panose="020B0604020202090204"/>
                <a:cs typeface="Arial" panose="020B0604020202090204"/>
              </a:rPr>
              <a:t>•</a:t>
            </a:r>
            <a:r>
              <a:rPr sz="1700" kern="0" spc="100" dirty="0">
                <a:solidFill>
                  <a:srgbClr val="000000">
                    <a:alpha val="100000"/>
                  </a:srgbClr>
                </a:solidFill>
                <a:latin typeface="Arial" panose="020B0604020202090204"/>
                <a:ea typeface="Arial" panose="020B0604020202090204"/>
                <a:cs typeface="Arial" panose="020B0604020202090204"/>
              </a:rPr>
              <a:t>   </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Print</a:t>
            </a:r>
            <a:endParaRPr sz="1700" dirty="0">
              <a:latin typeface="Arial Rounded MT Bold" panose="020F0704030504030204"/>
              <a:ea typeface="Arial Rounded MT Bold" panose="020F0704030504030204"/>
              <a:cs typeface="Arial Rounded MT Bold" panose="020F0704030504030204"/>
            </a:endParaRPr>
          </a:p>
          <a:p>
            <a:pPr algn="l" rtl="0" eaLnBrk="0">
              <a:lnSpc>
                <a:spcPct val="197000"/>
              </a:lnSpc>
            </a:pPr>
            <a:endParaRPr sz="1000" dirty="0">
              <a:latin typeface="Arial" panose="020B0604020202090204"/>
              <a:ea typeface="Arial" panose="020B0604020202090204"/>
              <a:cs typeface="Arial" panose="020B0604020202090204"/>
            </a:endParaRPr>
          </a:p>
          <a:p>
            <a:pPr algn="l" rtl="0" eaLnBrk="0">
              <a:lnSpc>
                <a:spcPct val="107000"/>
              </a:lnSpc>
            </a:pPr>
            <a:endParaRPr sz="400" dirty="0">
              <a:latin typeface="Arial" panose="020B0604020202090204"/>
              <a:ea typeface="Arial" panose="020B0604020202090204"/>
              <a:cs typeface="Arial" panose="020B0604020202090204"/>
            </a:endParaRPr>
          </a:p>
          <a:p>
            <a:pPr algn="r" rtl="0" eaLnBrk="0">
              <a:lnSpc>
                <a:spcPct val="98000"/>
              </a:lnSpc>
              <a:spcBef>
                <a:spcPts val="5"/>
              </a:spcBef>
            </a:pPr>
            <a:r>
              <a:rPr sz="1700" kern="0" spc="-50" dirty="0">
                <a:solidFill>
                  <a:srgbClr val="000000">
                    <a:alpha val="100000"/>
                  </a:srgbClr>
                </a:solidFill>
                <a:latin typeface="Arial" panose="020B0604020202090204"/>
                <a:ea typeface="Arial" panose="020B0604020202090204"/>
                <a:cs typeface="Arial" panose="020B0604020202090204"/>
              </a:rPr>
              <a:t>•</a:t>
            </a:r>
            <a:r>
              <a:rPr sz="1700" kern="0" spc="90" dirty="0">
                <a:solidFill>
                  <a:srgbClr val="000000">
                    <a:alpha val="100000"/>
                  </a:srgbClr>
                </a:solidFill>
                <a:latin typeface="Arial" panose="020B0604020202090204"/>
                <a:ea typeface="Arial" panose="020B0604020202090204"/>
                <a:cs typeface="Arial" panose="020B0604020202090204"/>
              </a:rPr>
              <a:t>   </a:t>
            </a:r>
            <a:r>
              <a:rPr sz="1700" kern="0" spc="-50" dirty="0">
                <a:solidFill>
                  <a:srgbClr val="000000">
                    <a:alpha val="100000"/>
                  </a:srgbClr>
                </a:solidFill>
                <a:latin typeface="Arial Rounded MT Bold" panose="020F0704030504030204"/>
                <a:ea typeface="Arial Rounded MT Bold" panose="020F0704030504030204"/>
                <a:cs typeface="Arial Rounded MT Bold" panose="020F0704030504030204"/>
              </a:rPr>
              <a:t>Plottin</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g</a:t>
            </a:r>
            <a:r>
              <a:rPr sz="1700" kern="0" spc="14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a</a:t>
            </a:r>
            <a:r>
              <a:rPr sz="1700" kern="0" spc="12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700" kern="0" spc="-40" dirty="0">
                <a:solidFill>
                  <a:srgbClr val="000000">
                    <a:alpha val="100000"/>
                  </a:srgbClr>
                </a:solidFill>
                <a:latin typeface="Arial Rounded MT Bold" panose="020F0704030504030204"/>
                <a:ea typeface="Arial Rounded MT Bold" panose="020F0704030504030204"/>
                <a:cs typeface="Arial Rounded MT Bold" panose="020F0704030504030204"/>
              </a:rPr>
              <a:t>c</a:t>
            </a:r>
            <a:r>
              <a:rPr sz="1700" kern="0" spc="-50" dirty="0">
                <a:solidFill>
                  <a:srgbClr val="000000">
                    <a:alpha val="100000"/>
                  </a:srgbClr>
                </a:solidFill>
                <a:latin typeface="Arial Rounded MT Bold" panose="020F0704030504030204"/>
                <a:ea typeface="Arial Rounded MT Bold" panose="020F0704030504030204"/>
                <a:cs typeface="Arial Rounded MT Bold" panose="020F0704030504030204"/>
              </a:rPr>
              <a:t>har</a:t>
            </a:r>
            <a:r>
              <a:rPr sz="17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t</a:t>
            </a:r>
            <a:endParaRPr sz="1700" dirty="0">
              <a:latin typeface="Arial Rounded MT Bold" panose="020F0704030504030204"/>
              <a:ea typeface="Arial Rounded MT Bold" panose="020F0704030504030204"/>
              <a:cs typeface="Arial Rounded MT Bold" panose="020F0704030504030204"/>
            </a:endParaRPr>
          </a:p>
        </p:txBody>
      </p:sp>
      <p:sp>
        <p:nvSpPr>
          <p:cNvPr id="244" name="textbox 244"/>
          <p:cNvSpPr/>
          <p:nvPr/>
        </p:nvSpPr>
        <p:spPr>
          <a:xfrm>
            <a:off x="8709432" y="4959985"/>
            <a:ext cx="2672080" cy="25400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algn="r" rtl="0" eaLnBrk="0">
              <a:lnSpc>
                <a:spcPct val="94000"/>
              </a:lnSpc>
            </a:pPr>
            <a:r>
              <a:rPr sz="1600" kern="0" spc="-50" dirty="0">
                <a:solidFill>
                  <a:srgbClr val="FF0000">
                    <a:alpha val="100000"/>
                  </a:srgbClr>
                </a:solidFill>
                <a:latin typeface="Arial Rounded MT Bold" panose="020F0704030504030204"/>
                <a:ea typeface="Arial Rounded MT Bold" panose="020F0704030504030204"/>
                <a:cs typeface="Arial Rounded MT Bold" panose="020F0704030504030204"/>
              </a:rPr>
              <a:t>Machines follow</a:t>
            </a:r>
            <a:r>
              <a:rPr sz="1600" kern="0" spc="14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50" dirty="0">
                <a:solidFill>
                  <a:srgbClr val="FF0000">
                    <a:alpha val="100000"/>
                  </a:srgbClr>
                </a:solidFill>
                <a:latin typeface="Arial Rounded MT Bold" panose="020F0704030504030204"/>
                <a:ea typeface="Arial Rounded MT Bold" panose="020F0704030504030204"/>
                <a:cs typeface="Arial Rounded MT Bold" panose="020F0704030504030204"/>
              </a:rPr>
              <a:t>inst</a:t>
            </a:r>
            <a:r>
              <a:rPr sz="1600" kern="0" spc="-60" dirty="0">
                <a:solidFill>
                  <a:srgbClr val="FF0000">
                    <a:alpha val="100000"/>
                  </a:srgbClr>
                </a:solidFill>
                <a:latin typeface="Arial Rounded MT Bold" panose="020F0704030504030204"/>
                <a:ea typeface="Arial Rounded MT Bold" panose="020F0704030504030204"/>
                <a:cs typeface="Arial Rounded MT Bold" panose="020F0704030504030204"/>
              </a:rPr>
              <a:t>ructions</a:t>
            </a:r>
            <a:endParaRPr sz="1600" dirty="0">
              <a:latin typeface="Arial Rounded MT Bold" panose="020F0704030504030204"/>
              <a:ea typeface="Arial Rounded MT Bold" panose="020F0704030504030204"/>
              <a:cs typeface="Arial Rounded MT Bold" panose="020F0704030504030204"/>
            </a:endParaRPr>
          </a:p>
        </p:txBody>
      </p:sp>
      <p:sp>
        <p:nvSpPr>
          <p:cNvPr id="246" name="textbox 246"/>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80" dirty="0">
                <a:solidFill>
                  <a:srgbClr val="898989">
                    <a:alpha val="100000"/>
                  </a:srgbClr>
                </a:solidFill>
                <a:latin typeface="Arial Rounded MT Bold" panose="020F0704030504030204"/>
                <a:ea typeface="Arial Rounded MT Bold" panose="020F0704030504030204"/>
                <a:cs typeface="Arial Rounded MT Bold" panose="020F0704030504030204"/>
              </a:rPr>
              <a:t>1</a:t>
            </a:r>
            <a:r>
              <a:rPr sz="1000" kern="0" spc="-20" dirty="0">
                <a:solidFill>
                  <a:srgbClr val="898989">
                    <a:alpha val="100000"/>
                  </a:srgbClr>
                </a:solidFill>
                <a:latin typeface="Arial Rounded MT Bold" panose="020F0704030504030204"/>
                <a:ea typeface="Arial Rounded MT Bold" panose="020F0704030504030204"/>
                <a:cs typeface="Arial Rounded MT Bold" panose="020F0704030504030204"/>
              </a:rPr>
              <a:t>4</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box 248"/>
          <p:cNvSpPr/>
          <p:nvPr/>
        </p:nvSpPr>
        <p:spPr>
          <a:xfrm>
            <a:off x="1062408" y="385089"/>
            <a:ext cx="6127115" cy="5544185"/>
          </a:xfrm>
          <a:prstGeom prst="rect">
            <a:avLst/>
          </a:prstGeom>
          <a:noFill/>
          <a:ln w="0" cap="flat">
            <a:noFill/>
            <a:prstDash val="solid"/>
            <a:miter lim="0"/>
          </a:ln>
        </p:spPr>
        <p:txBody>
          <a:bodyPr vert="horz" wrap="square" lIns="0" tIns="0" rIns="0" bIns="0"/>
          <a:lstStyle/>
          <a:p>
            <a:pPr algn="l" rtl="0" eaLnBrk="0">
              <a:lnSpc>
                <a:spcPct val="66000"/>
              </a:lnSpc>
            </a:pPr>
            <a:endParaRPr sz="100" dirty="0">
              <a:latin typeface="Arial" panose="020B0604020202090204"/>
              <a:ea typeface="Arial" panose="020B0604020202090204"/>
              <a:cs typeface="Arial" panose="020B0604020202090204"/>
            </a:endParaRPr>
          </a:p>
          <a:p>
            <a:pPr marL="12700" algn="l" rtl="0" eaLnBrk="0">
              <a:lnSpc>
                <a:spcPct val="90000"/>
              </a:lnSpc>
            </a:pP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Machine</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1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14000"/>
              </a:lnSpc>
            </a:pPr>
            <a:endParaRPr sz="600" dirty="0">
              <a:latin typeface="Arial" panose="020B0604020202090204"/>
              <a:ea typeface="Arial" panose="020B0604020202090204"/>
              <a:cs typeface="Arial" panose="020B0604020202090204"/>
            </a:endParaRPr>
          </a:p>
          <a:p>
            <a:pPr marL="20320" algn="l" rtl="0" eaLnBrk="0">
              <a:lnSpc>
                <a:spcPct val="87000"/>
              </a:lnSpc>
            </a:pP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7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2700" kern="0" spc="-2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want</a:t>
            </a:r>
            <a:r>
              <a:rPr sz="2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2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machine</a:t>
            </a:r>
            <a:r>
              <a:rPr sz="2700" kern="0" spc="-2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2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act</a:t>
            </a:r>
            <a:r>
              <a:rPr sz="27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like</a:t>
            </a:r>
            <a:r>
              <a:rPr sz="2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27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7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human]</a:t>
            </a:r>
            <a:endParaRPr sz="2700" dirty="0">
              <a:latin typeface="PingFang SC" panose="020B0400000000000000" charset="-122"/>
              <a:ea typeface="PingFang SC" panose="020B0400000000000000" charset="-122"/>
              <a:cs typeface="PingFang SC" panose="020B0400000000000000" charset="-122"/>
            </a:endParaRPr>
          </a:p>
        </p:txBody>
      </p:sp>
      <p:sp>
        <p:nvSpPr>
          <p:cNvPr id="250" name="textbox 250"/>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60" dirty="0">
                <a:solidFill>
                  <a:srgbClr val="898989">
                    <a:alpha val="100000"/>
                  </a:srgbClr>
                </a:solidFill>
                <a:latin typeface="Arial Rounded MT Bold" panose="020F0704030504030204"/>
                <a:ea typeface="Arial Rounded MT Bold" panose="020F0704030504030204"/>
                <a:cs typeface="Arial Rounded MT Bold" panose="020F0704030504030204"/>
              </a:rPr>
              <a:t>1</a:t>
            </a:r>
            <a:r>
              <a:rPr sz="1000" kern="0" spc="-40" dirty="0">
                <a:solidFill>
                  <a:srgbClr val="898989">
                    <a:alpha val="100000"/>
                  </a:srgbClr>
                </a:solidFill>
                <a:latin typeface="Arial Rounded MT Bold" panose="020F0704030504030204"/>
                <a:ea typeface="Arial Rounded MT Bold" panose="020F0704030504030204"/>
                <a:cs typeface="Arial Rounded MT Bold" panose="020F0704030504030204"/>
              </a:rPr>
              <a:t>5</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334010" y="1167765"/>
            <a:ext cx="11857355" cy="3784600"/>
          </a:xfrm>
          <a:prstGeom prst="rect">
            <a:avLst/>
          </a:prstGeom>
          <a:noFill/>
          <a:ln w="0" cap="flat">
            <a:noFill/>
            <a:prstDash val="solid"/>
            <a:miter lim="0"/>
          </a:ln>
        </p:spPr>
        <p:txBody>
          <a:bodyPr vert="horz" wrap="square" lIns="0" tIns="0" rIns="0" bIns="0"/>
          <a:lstStyle/>
          <a:p>
            <a:pPr algn="l" rtl="0" eaLnBrk="0">
              <a:lnSpc>
                <a:spcPct val="100000"/>
              </a:lnSpc>
            </a:pPr>
            <a:r>
              <a:rPr lang="en-US" sz="2800" b="1" kern="0" spc="-140" dirty="0">
                <a:solidFill>
                  <a:schemeClr val="tx1">
                    <a:alpha val="100000"/>
                  </a:schemeClr>
                </a:solidFill>
                <a:latin typeface="Times New Roman" panose="02020503050405090304" charset="0"/>
                <a:ea typeface="仿宋" charset="0"/>
                <a:cs typeface="Times New Roman" panose="02020503050405090304" charset="0"/>
              </a:rPr>
              <a:t>Course: </a:t>
            </a:r>
            <a:r>
              <a:rPr lang="en-US" sz="2800" kern="0" spc="-140" dirty="0">
                <a:solidFill>
                  <a:schemeClr val="tx1">
                    <a:alpha val="100000"/>
                  </a:schemeClr>
                </a:solidFill>
                <a:latin typeface="Times New Roman" panose="02020503050405090304" charset="0"/>
                <a:ea typeface="仿宋" charset="0"/>
                <a:cs typeface="Times New Roman" panose="02020503050405090304" charset="0"/>
              </a:rPr>
              <a:t>Advanced Machine Learning</a:t>
            </a: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r>
              <a:rPr lang="en-US" sz="2800" b="1" kern="0" spc="-140" dirty="0">
                <a:solidFill>
                  <a:schemeClr val="tx1">
                    <a:alpha val="100000"/>
                  </a:schemeClr>
                </a:solidFill>
                <a:latin typeface="Times New Roman" panose="02020503050405090304" charset="0"/>
                <a:ea typeface="仿宋" charset="0"/>
                <a:cs typeface="Times New Roman" panose="02020503050405090304" charset="0"/>
              </a:rPr>
              <a:t>Instructor</a:t>
            </a:r>
            <a:r>
              <a:rPr lang="en-US" sz="2800" b="1" kern="0" spc="-140" dirty="0">
                <a:solidFill>
                  <a:schemeClr val="tx1">
                    <a:alpha val="100000"/>
                  </a:schemeClr>
                </a:solidFill>
                <a:latin typeface="Times New Roman" panose="02020503050405090304" charset="0"/>
                <a:ea typeface="仿宋" charset="0"/>
                <a:cs typeface="Times New Roman" panose="02020503050405090304" charset="0"/>
              </a:rPr>
              <a:t>s: </a:t>
            </a:r>
            <a:r>
              <a:rPr lang="en-US" sz="2800" kern="0" spc="-140" dirty="0">
                <a:solidFill>
                  <a:schemeClr val="tx1">
                    <a:alpha val="100000"/>
                  </a:schemeClr>
                </a:solidFill>
                <a:latin typeface="Times New Roman" panose="02020503050405090304" charset="0"/>
                <a:ea typeface="仿宋" charset="0"/>
                <a:cs typeface="Times New Roman" panose="02020503050405090304" charset="0"/>
              </a:rPr>
              <a:t>Xianming Liu (</a:t>
            </a:r>
            <a:r>
              <a:rPr lang="en-US" altLang="zh-CN"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csxm@hit.edu.cn</a:t>
            </a:r>
            <a:r>
              <a:rPr lang="en-US" sz="2800" kern="0" spc="-140" dirty="0">
                <a:solidFill>
                  <a:schemeClr val="tx1">
                    <a:alpha val="100000"/>
                  </a:schemeClr>
                </a:solidFill>
                <a:latin typeface="Times New Roman" panose="02020503050405090304" charset="0"/>
                <a:ea typeface="仿宋" charset="0"/>
                <a:cs typeface="Times New Roman" panose="02020503050405090304" charset="0"/>
              </a:rPr>
              <a:t>)，</a:t>
            </a:r>
            <a:r>
              <a:rPr lang="en-US"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Xiang Deng  (</a:t>
            </a:r>
            <a:r>
              <a:rPr lang="en-US" altLang="zh-CN"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dengxiang@hit.edu.cn</a:t>
            </a:r>
            <a:r>
              <a:rPr lang="en-US"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a:t>
            </a: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2800" b="1" dirty="0">
                <a:solidFill>
                  <a:schemeClr val="tx1"/>
                </a:solidFill>
                <a:latin typeface="Times New Roman" panose="02020503050405090304" charset="0"/>
                <a:ea typeface="仿宋" charset="0"/>
                <a:cs typeface="Times New Roman" panose="02020503050405090304" charset="0"/>
              </a:rPr>
              <a:t>Grading Policy:</a:t>
            </a:r>
            <a:endParaRPr lang="en-US" altLang="zh-CN" sz="2800" b="1" dirty="0">
              <a:solidFill>
                <a:schemeClr val="tx1"/>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2800" dirty="0">
                <a:solidFill>
                  <a:schemeClr val="tx1"/>
                </a:solidFill>
                <a:latin typeface="Times New Roman" panose="02020503050405090304" charset="0"/>
                <a:ea typeface="仿宋" charset="0"/>
                <a:cs typeface="Times New Roman" panose="02020503050405090304" charset="0"/>
              </a:rPr>
              <a:t>The course will be graded based on participation (10%), project (40%), and final exam (50%).</a:t>
            </a:r>
            <a:endParaRPr lang="en-US" altLang="zh-CN" sz="2800" dirty="0">
              <a:solidFill>
                <a:schemeClr val="tx1"/>
              </a:solidFill>
              <a:latin typeface="Times New Roman" panose="02020503050405090304" charset="0"/>
              <a:ea typeface="仿宋" charset="0"/>
              <a:cs typeface="Times New Roman" panose="02020503050405090304" charset="0"/>
            </a:endParaRPr>
          </a:p>
        </p:txBody>
      </p:sp>
      <p:sp>
        <p:nvSpPr>
          <p:cNvPr id="4" name="path 4"/>
          <p:cNvSpPr/>
          <p:nvPr/>
        </p:nvSpPr>
        <p:spPr>
          <a:xfrm>
            <a:off x="3705605" y="4829428"/>
            <a:ext cx="4553587" cy="278893"/>
          </a:xfrm>
          <a:custGeom>
            <a:avLst/>
            <a:gdLst/>
            <a:ahLst/>
            <a:cxnLst/>
            <a:rect l="0" t="0" r="0" b="0"/>
            <a:pathLst>
              <a:path w="7171" h="439">
                <a:moveTo>
                  <a:pt x="15" y="15"/>
                </a:moveTo>
                <a:lnTo>
                  <a:pt x="15" y="15"/>
                </a:lnTo>
                <a:lnTo>
                  <a:pt x="15" y="15"/>
                </a:lnTo>
                <a:lnTo>
                  <a:pt x="15" y="15"/>
                </a:lnTo>
                <a:lnTo>
                  <a:pt x="15" y="15"/>
                </a:lnTo>
                <a:lnTo>
                  <a:pt x="15" y="15"/>
                </a:lnTo>
                <a:lnTo>
                  <a:pt x="15" y="15"/>
                </a:lnTo>
                <a:lnTo>
                  <a:pt x="15" y="15"/>
                </a:lnTo>
                <a:lnTo>
                  <a:pt x="15" y="15"/>
                </a:lnTo>
                <a:lnTo>
                  <a:pt x="15" y="30"/>
                </a:lnTo>
                <a:lnTo>
                  <a:pt x="15" y="30"/>
                </a:lnTo>
                <a:moveTo>
                  <a:pt x="7155" y="424"/>
                </a:moveTo>
                <a:lnTo>
                  <a:pt x="7155" y="424"/>
                </a:lnTo>
                <a:lnTo>
                  <a:pt x="7156" y="424"/>
                </a:lnTo>
              </a:path>
            </a:pathLst>
          </a:custGeom>
          <a:noFill/>
          <a:ln w="19051" cap="rnd">
            <a:solidFill>
              <a:srgbClr val="FF0000"/>
            </a:solidFill>
            <a:prstDash val="solid"/>
            <a:round/>
          </a:ln>
        </p:spPr>
        <p:txBody>
          <a:bodyPr rtlCol="0"/>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2"/>
          <p:cNvPicPr>
            <a:picLocks noChangeAspect="1"/>
          </p:cNvPicPr>
          <p:nvPr/>
        </p:nvPicPr>
        <p:blipFill>
          <a:blip r:embed="rId1"/>
          <a:stretch>
            <a:fillRect/>
          </a:stretch>
        </p:blipFill>
        <p:spPr>
          <a:xfrm rot="21600000">
            <a:off x="963168" y="1584959"/>
            <a:ext cx="1549399" cy="2247900"/>
          </a:xfrm>
          <a:prstGeom prst="rect">
            <a:avLst/>
          </a:prstGeom>
        </p:spPr>
      </p:pic>
      <p:sp>
        <p:nvSpPr>
          <p:cNvPr id="254" name="textbox 254"/>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256" name="picture 256"/>
          <p:cNvPicPr>
            <a:picLocks noChangeAspect="1"/>
          </p:cNvPicPr>
          <p:nvPr/>
        </p:nvPicPr>
        <p:blipFill>
          <a:blip r:embed="rId2"/>
          <a:stretch>
            <a:fillRect/>
          </a:stretch>
        </p:blipFill>
        <p:spPr>
          <a:xfrm rot="21600000">
            <a:off x="5411724" y="2272283"/>
            <a:ext cx="1769364" cy="1245108"/>
          </a:xfrm>
          <a:prstGeom prst="rect">
            <a:avLst/>
          </a:prstGeom>
        </p:spPr>
      </p:pic>
      <p:sp>
        <p:nvSpPr>
          <p:cNvPr id="258" name="textbox 258"/>
          <p:cNvSpPr/>
          <p:nvPr/>
        </p:nvSpPr>
        <p:spPr>
          <a:xfrm>
            <a:off x="1066292" y="6098235"/>
            <a:ext cx="3054985" cy="33020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marL="12700" algn="l" rtl="0" eaLnBrk="0">
              <a:lnSpc>
                <a:spcPct val="87000"/>
              </a:lnSpc>
            </a:pP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3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23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identify</a:t>
            </a:r>
            <a:r>
              <a:rPr sz="23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23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object</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300" dirty="0">
              <a:latin typeface="PingFang SC" panose="020B0400000000000000" charset="-122"/>
              <a:ea typeface="PingFang SC" panose="020B0400000000000000" charset="-122"/>
              <a:cs typeface="PingFang SC" panose="020B0400000000000000" charset="-122"/>
            </a:endParaRPr>
          </a:p>
        </p:txBody>
      </p:sp>
      <p:sp>
        <p:nvSpPr>
          <p:cNvPr id="260" name="textbox 260"/>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60" dirty="0">
                <a:solidFill>
                  <a:srgbClr val="898989">
                    <a:alpha val="100000"/>
                  </a:srgbClr>
                </a:solidFill>
                <a:latin typeface="Arial Rounded MT Bold" panose="020F0704030504030204"/>
                <a:ea typeface="Arial Rounded MT Bold" panose="020F0704030504030204"/>
                <a:cs typeface="Arial Rounded MT Bold" panose="020F0704030504030204"/>
              </a:rPr>
              <a:t>1</a:t>
            </a:r>
            <a:r>
              <a:rPr sz="1000" kern="0" spc="-40" dirty="0">
                <a:solidFill>
                  <a:srgbClr val="898989">
                    <a:alpha val="100000"/>
                  </a:srgbClr>
                </a:solidFill>
                <a:latin typeface="Arial Rounded MT Bold" panose="020F0704030504030204"/>
                <a:ea typeface="Arial Rounded MT Bold" panose="020F0704030504030204"/>
                <a:cs typeface="Arial Rounded MT Bold" panose="020F0704030504030204"/>
              </a:rPr>
              <a:t>6</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picture 262"/>
          <p:cNvPicPr>
            <a:picLocks noChangeAspect="1"/>
          </p:cNvPicPr>
          <p:nvPr/>
        </p:nvPicPr>
        <p:blipFill>
          <a:blip r:embed="rId1"/>
          <a:stretch>
            <a:fillRect/>
          </a:stretch>
        </p:blipFill>
        <p:spPr>
          <a:xfrm rot="21600000">
            <a:off x="1001268" y="1496568"/>
            <a:ext cx="1549399" cy="2247900"/>
          </a:xfrm>
          <a:prstGeom prst="rect">
            <a:avLst/>
          </a:prstGeom>
        </p:spPr>
      </p:pic>
      <p:sp>
        <p:nvSpPr>
          <p:cNvPr id="264" name="textbox 264"/>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266" name="picture 266"/>
          <p:cNvPicPr>
            <a:picLocks noChangeAspect="1"/>
          </p:cNvPicPr>
          <p:nvPr/>
        </p:nvPicPr>
        <p:blipFill>
          <a:blip r:embed="rId2"/>
          <a:stretch>
            <a:fillRect/>
          </a:stretch>
        </p:blipFill>
        <p:spPr>
          <a:xfrm rot="21600000">
            <a:off x="5449824" y="2183892"/>
            <a:ext cx="1769364" cy="1245108"/>
          </a:xfrm>
          <a:prstGeom prst="rect">
            <a:avLst/>
          </a:prstGeom>
        </p:spPr>
      </p:pic>
      <p:sp>
        <p:nvSpPr>
          <p:cNvPr id="268" name="textbox 268"/>
          <p:cNvSpPr/>
          <p:nvPr/>
        </p:nvSpPr>
        <p:spPr>
          <a:xfrm>
            <a:off x="1094638" y="5985764"/>
            <a:ext cx="3509009" cy="33020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marL="12700" algn="l" rtl="0" eaLnBrk="0">
              <a:lnSpc>
                <a:spcPct val="87000"/>
              </a:lnSpc>
            </a:pP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predict</a:t>
            </a:r>
            <a:r>
              <a:rPr sz="23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price</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in</a:t>
            </a:r>
            <a:r>
              <a:rPr sz="2300" kern="0" spc="-2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future]</a:t>
            </a:r>
            <a:endParaRPr sz="2300" dirty="0">
              <a:latin typeface="PingFang SC" panose="020B0400000000000000" charset="-122"/>
              <a:ea typeface="PingFang SC" panose="020B0400000000000000" charset="-122"/>
              <a:cs typeface="PingFang SC" panose="020B0400000000000000" charset="-122"/>
            </a:endParaRPr>
          </a:p>
        </p:txBody>
      </p:sp>
      <p:sp>
        <p:nvSpPr>
          <p:cNvPr id="270" name="textbox 270"/>
          <p:cNvSpPr/>
          <p:nvPr/>
        </p:nvSpPr>
        <p:spPr>
          <a:xfrm>
            <a:off x="5698896" y="3704844"/>
            <a:ext cx="1330325" cy="25400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algn="r" rtl="0" eaLnBrk="0">
              <a:lnSpc>
                <a:spcPct val="94000"/>
              </a:lnSpc>
            </a:pPr>
            <a:r>
              <a:rPr sz="16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Price</a:t>
            </a:r>
            <a:r>
              <a:rPr sz="16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6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in</a:t>
            </a:r>
            <a:r>
              <a:rPr sz="16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6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202</a:t>
            </a:r>
            <a:r>
              <a:rPr lang="en-US" sz="16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6</a:t>
            </a:r>
            <a:r>
              <a:rPr sz="16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600" dirty="0">
              <a:latin typeface="PingFang SC" panose="020B0400000000000000" charset="-122"/>
              <a:ea typeface="PingFang SC" panose="020B0400000000000000" charset="-122"/>
              <a:cs typeface="PingFang SC" panose="020B0400000000000000" charset="-122"/>
            </a:endParaRPr>
          </a:p>
        </p:txBody>
      </p:sp>
      <p:sp>
        <p:nvSpPr>
          <p:cNvPr id="272" name="textbox 272"/>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70" dirty="0">
                <a:solidFill>
                  <a:srgbClr val="898989">
                    <a:alpha val="100000"/>
                  </a:srgbClr>
                </a:solidFill>
                <a:latin typeface="Arial Rounded MT Bold" panose="020F0704030504030204"/>
                <a:ea typeface="Arial Rounded MT Bold" panose="020F0704030504030204"/>
                <a:cs typeface="Arial Rounded MT Bold" panose="020F0704030504030204"/>
              </a:rPr>
              <a:t>1</a:t>
            </a: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7</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picture 274"/>
          <p:cNvPicPr>
            <a:picLocks noChangeAspect="1"/>
          </p:cNvPicPr>
          <p:nvPr/>
        </p:nvPicPr>
        <p:blipFill>
          <a:blip r:embed="rId1"/>
          <a:stretch>
            <a:fillRect/>
          </a:stretch>
        </p:blipFill>
        <p:spPr>
          <a:xfrm rot="21600000">
            <a:off x="963168" y="2077212"/>
            <a:ext cx="1549399" cy="2247900"/>
          </a:xfrm>
          <a:prstGeom prst="rect">
            <a:avLst/>
          </a:prstGeom>
        </p:spPr>
      </p:pic>
      <p:sp>
        <p:nvSpPr>
          <p:cNvPr id="276" name="textbox 276"/>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sp>
        <p:nvSpPr>
          <p:cNvPr id="278" name="textbox 278"/>
          <p:cNvSpPr/>
          <p:nvPr/>
        </p:nvSpPr>
        <p:spPr>
          <a:xfrm>
            <a:off x="863600" y="5794349"/>
            <a:ext cx="6863715" cy="33020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ct val="87000"/>
              </a:lnSpc>
            </a:pP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3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Natural</a:t>
            </a:r>
            <a:r>
              <a:rPr sz="23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Language</a:t>
            </a:r>
            <a:r>
              <a:rPr sz="23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understand,</a:t>
            </a:r>
            <a:r>
              <a:rPr sz="23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23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c</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orrect</a:t>
            </a:r>
            <a:r>
              <a:rPr sz="2300" kern="0" spc="-2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grammar</a:t>
            </a:r>
            <a:r>
              <a:rPr sz="23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300" dirty="0">
              <a:latin typeface="PingFang SC" panose="020B0400000000000000" charset="-122"/>
              <a:ea typeface="PingFang SC" panose="020B0400000000000000" charset="-122"/>
              <a:cs typeface="PingFang SC" panose="020B0400000000000000" charset="-122"/>
            </a:endParaRPr>
          </a:p>
        </p:txBody>
      </p:sp>
      <p:sp>
        <p:nvSpPr>
          <p:cNvPr id="280" name="textbox 280"/>
          <p:cNvSpPr/>
          <p:nvPr/>
        </p:nvSpPr>
        <p:spPr>
          <a:xfrm>
            <a:off x="4877100" y="2541422"/>
            <a:ext cx="1506220" cy="254634"/>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I</a:t>
            </a:r>
            <a:r>
              <a:rPr sz="17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strike="sngStrike"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made</a:t>
            </a:r>
            <a:r>
              <a:rPr sz="17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met</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him</a:t>
            </a:r>
            <a:endParaRPr sz="1700" dirty="0">
              <a:latin typeface="PingFang SC" panose="020B0400000000000000" charset="-122"/>
              <a:ea typeface="PingFang SC" panose="020B0400000000000000" charset="-122"/>
              <a:cs typeface="PingFang SC" panose="020B0400000000000000" charset="-122"/>
            </a:endParaRPr>
          </a:p>
        </p:txBody>
      </p:sp>
      <p:sp>
        <p:nvSpPr>
          <p:cNvPr id="282" name="textbox 282"/>
          <p:cNvSpPr/>
          <p:nvPr/>
        </p:nvSpPr>
        <p:spPr>
          <a:xfrm>
            <a:off x="6411161" y="2541422"/>
            <a:ext cx="942339" cy="254634"/>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90204"/>
              <a:ea typeface="Arial" panose="020B0604020202090204"/>
              <a:cs typeface="Arial" panose="020B0604020202090204"/>
            </a:endParaRPr>
          </a:p>
          <a:p>
            <a:pPr marL="12700" algn="l" rtl="0" eaLnBrk="0">
              <a:lnSpc>
                <a:spcPct val="88000"/>
              </a:lnSpc>
            </a:pP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ye</a:t>
            </a:r>
            <a:r>
              <a:rPr sz="17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sterda</a:t>
            </a:r>
            <a:r>
              <a:rPr sz="17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y</a:t>
            </a:r>
            <a:endParaRPr sz="1700" dirty="0">
              <a:latin typeface="PingFang SC" panose="020B0400000000000000" charset="-122"/>
              <a:ea typeface="PingFang SC" panose="020B0400000000000000" charset="-122"/>
              <a:cs typeface="PingFang SC" panose="020B0400000000000000" charset="-122"/>
            </a:endParaRPr>
          </a:p>
        </p:txBody>
      </p:sp>
      <p:sp>
        <p:nvSpPr>
          <p:cNvPr id="284" name="textbox 284"/>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18</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icture 286"/>
          <p:cNvPicPr>
            <a:picLocks noChangeAspect="1"/>
          </p:cNvPicPr>
          <p:nvPr/>
        </p:nvPicPr>
        <p:blipFill>
          <a:blip r:embed="rId1"/>
          <a:stretch>
            <a:fillRect/>
          </a:stretch>
        </p:blipFill>
        <p:spPr>
          <a:xfrm rot="21600000">
            <a:off x="1164336" y="1767840"/>
            <a:ext cx="1548384" cy="2247899"/>
          </a:xfrm>
          <a:prstGeom prst="rect">
            <a:avLst/>
          </a:prstGeom>
        </p:spPr>
      </p:pic>
      <p:sp>
        <p:nvSpPr>
          <p:cNvPr id="288" name="textbox 288"/>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290" name="picture 290"/>
          <p:cNvPicPr>
            <a:picLocks noChangeAspect="1"/>
          </p:cNvPicPr>
          <p:nvPr/>
        </p:nvPicPr>
        <p:blipFill>
          <a:blip r:embed="rId2"/>
          <a:stretch>
            <a:fillRect/>
          </a:stretch>
        </p:blipFill>
        <p:spPr>
          <a:xfrm rot="21600000">
            <a:off x="5529072" y="1990344"/>
            <a:ext cx="1476756" cy="1438656"/>
          </a:xfrm>
          <a:prstGeom prst="rect">
            <a:avLst/>
          </a:prstGeom>
        </p:spPr>
      </p:pic>
      <p:sp>
        <p:nvSpPr>
          <p:cNvPr id="292" name="textbox 292"/>
          <p:cNvSpPr/>
          <p:nvPr/>
        </p:nvSpPr>
        <p:spPr>
          <a:xfrm>
            <a:off x="863600" y="5794349"/>
            <a:ext cx="2352040" cy="330200"/>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90204"/>
              <a:ea typeface="Arial" panose="020B0604020202090204"/>
              <a:cs typeface="Arial" panose="020B0604020202090204"/>
            </a:endParaRPr>
          </a:p>
          <a:p>
            <a:pPr algn="r" rtl="0" eaLnBrk="0">
              <a:lnSpc>
                <a:spcPct val="95000"/>
              </a:lnSpc>
            </a:pPr>
            <a:r>
              <a:rPr sz="21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1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1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Recognize</a:t>
            </a:r>
            <a:r>
              <a:rPr sz="21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1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Faces</a:t>
            </a:r>
            <a:r>
              <a:rPr sz="21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1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100" dirty="0">
              <a:latin typeface="PingFang SC" panose="020B0400000000000000" charset="-122"/>
              <a:ea typeface="PingFang SC" panose="020B0400000000000000" charset="-122"/>
              <a:cs typeface="PingFang SC" panose="020B0400000000000000" charset="-122"/>
            </a:endParaRPr>
          </a:p>
        </p:txBody>
      </p:sp>
      <p:sp>
        <p:nvSpPr>
          <p:cNvPr id="294" name="textbox 294"/>
          <p:cNvSpPr/>
          <p:nvPr/>
        </p:nvSpPr>
        <p:spPr>
          <a:xfrm>
            <a:off x="5528284" y="3649726"/>
            <a:ext cx="1797685" cy="33020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90204"/>
              <a:ea typeface="Arial" panose="020B0604020202090204"/>
              <a:cs typeface="Arial" panose="020B0604020202090204"/>
            </a:endParaRPr>
          </a:p>
          <a:p>
            <a:pPr algn="r" rtl="0" eaLnBrk="0">
              <a:lnSpc>
                <a:spcPct val="91000"/>
              </a:lnSpc>
            </a:pPr>
            <a:r>
              <a:rPr sz="22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re</a:t>
            </a:r>
            <a:r>
              <a:rPr sz="22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cognize</a:t>
            </a:r>
            <a:r>
              <a:rPr sz="22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2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fac</a:t>
            </a:r>
            <a:r>
              <a:rPr sz="22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e</a:t>
            </a:r>
            <a:endParaRPr sz="2200" dirty="0">
              <a:latin typeface="PingFang SC" panose="020B0400000000000000" charset="-122"/>
              <a:ea typeface="PingFang SC" panose="020B0400000000000000" charset="-122"/>
              <a:cs typeface="PingFang SC" panose="020B0400000000000000" charset="-122"/>
            </a:endParaRPr>
          </a:p>
        </p:txBody>
      </p:sp>
      <p:sp>
        <p:nvSpPr>
          <p:cNvPr id="296" name="textbox 296"/>
          <p:cNvSpPr/>
          <p:nvPr/>
        </p:nvSpPr>
        <p:spPr>
          <a:xfrm>
            <a:off x="11106938" y="6464986"/>
            <a:ext cx="16764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19</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box 298"/>
          <p:cNvSpPr/>
          <p:nvPr/>
        </p:nvSpPr>
        <p:spPr>
          <a:xfrm>
            <a:off x="6861099" y="1861566"/>
            <a:ext cx="4104640" cy="290512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35560" algn="l" rtl="0" eaLnBrk="0">
              <a:lnSpc>
                <a:spcPct val="87000"/>
              </a:lnSpc>
            </a:pPr>
            <a:r>
              <a:rPr sz="24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4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24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do</a:t>
            </a:r>
            <a:r>
              <a:rPr sz="2400" kern="0" spc="-2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24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do?</a:t>
            </a:r>
            <a:endParaRPr sz="2400" dirty="0">
              <a:latin typeface="PingFang SC" panose="020B0400000000000000" charset="-122"/>
              <a:ea typeface="PingFang SC" panose="020B0400000000000000" charset="-122"/>
              <a:cs typeface="PingFang SC" panose="020B0400000000000000" charset="-122"/>
            </a:endParaRPr>
          </a:p>
          <a:p>
            <a:pPr algn="l" rtl="0" eaLnBrk="0">
              <a:lnSpc>
                <a:spcPct val="106000"/>
              </a:lnSpc>
            </a:pPr>
            <a:endParaRPr sz="1000" dirty="0">
              <a:latin typeface="Arial" panose="020B0604020202090204"/>
              <a:ea typeface="Arial" panose="020B0604020202090204"/>
              <a:cs typeface="Arial" panose="020B0604020202090204"/>
            </a:endParaRPr>
          </a:p>
          <a:p>
            <a:pPr algn="l" rtl="0" eaLnBrk="0">
              <a:lnSpc>
                <a:spcPct val="107000"/>
              </a:lnSpc>
            </a:pPr>
            <a:endParaRPr sz="1000" dirty="0">
              <a:latin typeface="Arial" panose="020B0604020202090204"/>
              <a:ea typeface="Arial" panose="020B0604020202090204"/>
              <a:cs typeface="Arial" panose="020B0604020202090204"/>
            </a:endParaRPr>
          </a:p>
          <a:p>
            <a:pPr marL="12700" algn="l" rtl="0" eaLnBrk="0">
              <a:lnSpc>
                <a:spcPct val="87000"/>
              </a:lnSpc>
              <a:spcBef>
                <a:spcPts val="700"/>
              </a:spcBef>
            </a:pP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Just</a:t>
            </a:r>
            <a:r>
              <a:rPr sz="23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like</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3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23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did</a:t>
            </a:r>
            <a:r>
              <a:rPr sz="23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human,</a:t>
            </a:r>
            <a:endParaRPr sz="2300" dirty="0">
              <a:latin typeface="PingFang SC" panose="020B0400000000000000" charset="-122"/>
              <a:ea typeface="PingFang SC" panose="020B0400000000000000" charset="-122"/>
              <a:cs typeface="PingFang SC" panose="020B0400000000000000" charset="-122"/>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marL="15240" indent="1270" algn="l" rtl="0" eaLnBrk="0">
              <a:lnSpc>
                <a:spcPct val="94000"/>
              </a:lnSpc>
              <a:spcBef>
                <a:spcPts val="700"/>
              </a:spcBef>
            </a:pP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need</a:t>
            </a:r>
            <a:r>
              <a:rPr sz="2300" kern="0" spc="-2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provide</a:t>
            </a:r>
            <a:r>
              <a:rPr sz="23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expe</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rience</a:t>
            </a:r>
            <a:r>
              <a:rPr sz="23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2400" kern="0" spc="-2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24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machine.</a:t>
            </a:r>
            <a:endParaRPr sz="2400" dirty="0">
              <a:latin typeface="PingFang SC" panose="020B0400000000000000" charset="-122"/>
              <a:ea typeface="PingFang SC" panose="020B0400000000000000" charset="-122"/>
              <a:cs typeface="PingFang SC" panose="020B0400000000000000" charset="-122"/>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00000"/>
              </a:lnSpc>
            </a:pPr>
            <a:endParaRPr sz="600" dirty="0">
              <a:latin typeface="Arial" panose="020B0604020202090204"/>
              <a:ea typeface="Arial" panose="020B0604020202090204"/>
              <a:cs typeface="Arial" panose="020B0604020202090204"/>
            </a:endParaRPr>
          </a:p>
          <a:p>
            <a:pPr marL="24765" algn="l" rtl="0" eaLnBrk="0">
              <a:lnSpc>
                <a:spcPct val="87000"/>
              </a:lnSpc>
              <a:spcBef>
                <a:spcPts val="5"/>
              </a:spcBef>
            </a:pPr>
            <a:r>
              <a:rPr sz="2400" b="1"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400" dirty="0">
              <a:latin typeface="PingFang SC" panose="020B0400000000000000" charset="-122"/>
              <a:ea typeface="PingFang SC" panose="020B0400000000000000" charset="-122"/>
              <a:cs typeface="PingFang SC" panose="020B0400000000000000" charset="-122"/>
            </a:endParaRPr>
          </a:p>
        </p:txBody>
      </p:sp>
      <p:pic>
        <p:nvPicPr>
          <p:cNvPr id="300" name="picture 300"/>
          <p:cNvPicPr>
            <a:picLocks noChangeAspect="1"/>
          </p:cNvPicPr>
          <p:nvPr/>
        </p:nvPicPr>
        <p:blipFill>
          <a:blip r:embed="rId1"/>
          <a:stretch>
            <a:fillRect/>
          </a:stretch>
        </p:blipFill>
        <p:spPr>
          <a:xfrm rot="21600000">
            <a:off x="521208" y="2388108"/>
            <a:ext cx="2768600" cy="2082800"/>
          </a:xfrm>
          <a:prstGeom prst="rect">
            <a:avLst/>
          </a:prstGeom>
        </p:spPr>
      </p:pic>
      <p:sp>
        <p:nvSpPr>
          <p:cNvPr id="302" name="textbox 302"/>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sp>
        <p:nvSpPr>
          <p:cNvPr id="304" name="textbox 304"/>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20</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box 306"/>
          <p:cNvSpPr/>
          <p:nvPr/>
        </p:nvSpPr>
        <p:spPr>
          <a:xfrm>
            <a:off x="6862445" y="1861820"/>
            <a:ext cx="4036060" cy="290512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34290" algn="l" rtl="0" eaLnBrk="0">
              <a:lnSpc>
                <a:spcPct val="87000"/>
              </a:lnSpc>
            </a:pPr>
            <a:r>
              <a:rPr sz="2400" b="1"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400" dirty="0">
              <a:latin typeface="PingFang SC" panose="020B0400000000000000" charset="-122"/>
              <a:ea typeface="PingFang SC" panose="020B0400000000000000" charset="-122"/>
              <a:cs typeface="PingFang SC" panose="020B0400000000000000" charset="-122"/>
            </a:endParaRPr>
          </a:p>
          <a:p>
            <a:pPr marL="20955" indent="-8255" algn="l" rtl="0" eaLnBrk="0">
              <a:lnSpc>
                <a:spcPct val="96000"/>
              </a:lnSpc>
              <a:spcBef>
                <a:spcPts val="355"/>
              </a:spcBef>
            </a:pP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23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23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23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ca</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lled</a:t>
            </a:r>
            <a:r>
              <a:rPr sz="23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as</a:t>
            </a:r>
            <a:r>
              <a:rPr sz="23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Data</a:t>
            </a:r>
            <a:r>
              <a:rPr sz="23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or</a:t>
            </a:r>
            <a:r>
              <a:rPr sz="23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Training</a:t>
            </a:r>
            <a:r>
              <a:rPr sz="23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endParaRPr sz="2300" dirty="0">
              <a:latin typeface="PingFang SC" panose="020B0400000000000000" charset="-122"/>
              <a:ea typeface="PingFang SC" panose="020B0400000000000000" charset="-122"/>
              <a:cs typeface="PingFang SC" panose="020B0400000000000000" charset="-122"/>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marL="13970" indent="5715" algn="l" rtl="0" eaLnBrk="0">
              <a:lnSpc>
                <a:spcPct val="94000"/>
              </a:lnSpc>
              <a:spcBef>
                <a:spcPts val="700"/>
              </a:spcBef>
            </a:pP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So,</a:t>
            </a:r>
            <a:r>
              <a:rPr sz="23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23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first</a:t>
            </a:r>
            <a:r>
              <a:rPr sz="23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need</a:t>
            </a:r>
            <a:r>
              <a:rPr sz="2300" kern="0" spc="-2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23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provide</a:t>
            </a:r>
            <a:r>
              <a:rPr sz="23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training</a:t>
            </a:r>
            <a:r>
              <a:rPr sz="24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datas</a:t>
            </a:r>
            <a:r>
              <a:rPr sz="24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et</a:t>
            </a:r>
            <a:r>
              <a:rPr sz="2400" kern="0" spc="-2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2400" kern="0" spc="-2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endParaRPr sz="2400" dirty="0">
              <a:latin typeface="PingFang SC" panose="020B0400000000000000" charset="-122"/>
              <a:ea typeface="PingFang SC" panose="020B0400000000000000" charset="-122"/>
              <a:cs typeface="PingFang SC" panose="020B0400000000000000" charset="-122"/>
            </a:endParaRPr>
          </a:p>
          <a:p>
            <a:pPr marL="29210" algn="l" rtl="0" eaLnBrk="0">
              <a:lnSpc>
                <a:spcPct val="83000"/>
              </a:lnSpc>
              <a:spcBef>
                <a:spcPts val="490"/>
              </a:spcBef>
            </a:pPr>
            <a:r>
              <a:rPr sz="24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machine</a:t>
            </a:r>
            <a:endParaRPr sz="2400" dirty="0">
              <a:latin typeface="PingFang SC" panose="020B0400000000000000" charset="-122"/>
              <a:ea typeface="PingFang SC" panose="020B0400000000000000" charset="-122"/>
              <a:cs typeface="PingFang SC" panose="020B0400000000000000" charset="-122"/>
            </a:endParaRPr>
          </a:p>
          <a:p>
            <a:pPr marL="23495" algn="l" rtl="0" eaLnBrk="0">
              <a:lnSpc>
                <a:spcPct val="87000"/>
              </a:lnSpc>
              <a:spcBef>
                <a:spcPts val="485"/>
              </a:spcBef>
            </a:pPr>
            <a:r>
              <a:rPr sz="2400" b="1"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400" dirty="0">
              <a:latin typeface="PingFang SC" panose="020B0400000000000000" charset="-122"/>
              <a:ea typeface="PingFang SC" panose="020B0400000000000000" charset="-122"/>
              <a:cs typeface="PingFang SC" panose="020B0400000000000000" charset="-122"/>
            </a:endParaRPr>
          </a:p>
        </p:txBody>
      </p:sp>
      <p:pic>
        <p:nvPicPr>
          <p:cNvPr id="308" name="picture 308"/>
          <p:cNvPicPr>
            <a:picLocks noChangeAspect="1"/>
          </p:cNvPicPr>
          <p:nvPr/>
        </p:nvPicPr>
        <p:blipFill>
          <a:blip r:embed="rId1"/>
          <a:stretch>
            <a:fillRect/>
          </a:stretch>
        </p:blipFill>
        <p:spPr>
          <a:xfrm rot="21600000">
            <a:off x="3564826" y="1540954"/>
            <a:ext cx="2195703" cy="4129659"/>
          </a:xfrm>
          <a:prstGeom prst="rect">
            <a:avLst/>
          </a:prstGeom>
        </p:spPr>
      </p:pic>
      <p:sp>
        <p:nvSpPr>
          <p:cNvPr id="310" name="textbox 310"/>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312" name="picture 312"/>
          <p:cNvPicPr>
            <a:picLocks noChangeAspect="1"/>
          </p:cNvPicPr>
          <p:nvPr/>
        </p:nvPicPr>
        <p:blipFill>
          <a:blip r:embed="rId2"/>
          <a:stretch>
            <a:fillRect/>
          </a:stretch>
        </p:blipFill>
        <p:spPr>
          <a:xfrm rot="21600000">
            <a:off x="781812" y="2365248"/>
            <a:ext cx="1320800" cy="2260600"/>
          </a:xfrm>
          <a:prstGeom prst="rect">
            <a:avLst/>
          </a:prstGeom>
        </p:spPr>
      </p:pic>
      <p:sp>
        <p:nvSpPr>
          <p:cNvPr id="314" name="textbox 314"/>
          <p:cNvSpPr/>
          <p:nvPr/>
        </p:nvSpPr>
        <p:spPr>
          <a:xfrm>
            <a:off x="2622811" y="3066821"/>
            <a:ext cx="386080" cy="7880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r" rtl="0" eaLnBrk="0">
              <a:lnSpc>
                <a:spcPct val="98000"/>
              </a:lnSpc>
            </a:pPr>
            <a:r>
              <a:rPr sz="5100" b="1"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5100" dirty="0">
              <a:latin typeface="PingFang SC" panose="020B0400000000000000" charset="-122"/>
              <a:ea typeface="PingFang SC" panose="020B0400000000000000" charset="-122"/>
              <a:cs typeface="PingFang SC" panose="020B0400000000000000" charset="-122"/>
            </a:endParaRPr>
          </a:p>
        </p:txBody>
      </p:sp>
      <p:sp>
        <p:nvSpPr>
          <p:cNvPr id="316" name="textbox 316"/>
          <p:cNvSpPr/>
          <p:nvPr/>
        </p:nvSpPr>
        <p:spPr>
          <a:xfrm>
            <a:off x="4274591" y="5845861"/>
            <a:ext cx="74168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5000"/>
              </a:lnSpc>
            </a:pPr>
            <a:r>
              <a:rPr sz="1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endParaRPr sz="1700" dirty="0">
              <a:latin typeface="PingFang SC" panose="020B0400000000000000" charset="-122"/>
              <a:ea typeface="PingFang SC" panose="020B0400000000000000" charset="-122"/>
              <a:cs typeface="PingFang SC" panose="020B0400000000000000" charset="-122"/>
            </a:endParaRPr>
          </a:p>
        </p:txBody>
      </p:sp>
      <p:sp>
        <p:nvSpPr>
          <p:cNvPr id="318" name="textbox 318"/>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21</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picture 320"/>
          <p:cNvPicPr>
            <a:picLocks noChangeAspect="1"/>
          </p:cNvPicPr>
          <p:nvPr/>
        </p:nvPicPr>
        <p:blipFill>
          <a:blip r:embed="rId1"/>
          <a:stretch>
            <a:fillRect/>
          </a:stretch>
        </p:blipFill>
        <p:spPr>
          <a:xfrm rot="21600000">
            <a:off x="3564826" y="1540954"/>
            <a:ext cx="2195703" cy="4129659"/>
          </a:xfrm>
          <a:prstGeom prst="rect">
            <a:avLst/>
          </a:prstGeom>
        </p:spPr>
      </p:pic>
      <p:sp>
        <p:nvSpPr>
          <p:cNvPr id="322" name="textbox 322"/>
          <p:cNvSpPr/>
          <p:nvPr/>
        </p:nvSpPr>
        <p:spPr>
          <a:xfrm>
            <a:off x="6180455" y="4518660"/>
            <a:ext cx="5585460" cy="1077595"/>
          </a:xfrm>
          <a:prstGeom prst="rect">
            <a:avLst/>
          </a:prstGeom>
          <a:noFill/>
          <a:ln w="0" cap="flat">
            <a:noFill/>
            <a:prstDash val="solid"/>
            <a:miter lim="0"/>
          </a:ln>
        </p:spPr>
        <p:txBody>
          <a:bodyPr vert="horz" wrap="square" lIns="0" tIns="0" rIns="0" bIns="0"/>
          <a:lstStyle/>
          <a:p>
            <a:pPr algn="l" rtl="0" eaLnBrk="0">
              <a:lnSpc>
                <a:spcPct val="24000"/>
              </a:lnSpc>
            </a:pPr>
            <a:endParaRPr sz="100" dirty="0">
              <a:latin typeface="Arial" panose="020B0604020202090204"/>
              <a:ea typeface="Arial" panose="020B0604020202090204"/>
              <a:cs typeface="Arial" panose="020B0604020202090204"/>
            </a:endParaRPr>
          </a:p>
          <a:p>
            <a:pPr marL="15875" indent="8890" algn="l" rtl="0" eaLnBrk="0">
              <a:lnSpc>
                <a:spcPct val="96000"/>
              </a:lnSpc>
            </a:pP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Then,</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devise</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algorithms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execute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rograms</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on</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data</a:t>
            </a:r>
            <a:endParaRPr sz="1800" dirty="0">
              <a:latin typeface="PingFang SC" panose="020B0400000000000000" charset="-122"/>
              <a:ea typeface="PingFang SC" panose="020B0400000000000000" charset="-122"/>
              <a:cs typeface="PingFang SC" panose="020B0400000000000000" charset="-122"/>
            </a:endParaRPr>
          </a:p>
          <a:p>
            <a:pPr algn="l" rtl="0" eaLnBrk="0">
              <a:lnSpc>
                <a:spcPct val="168000"/>
              </a:lnSpc>
            </a:pPr>
            <a:endParaRPr sz="1000" dirty="0">
              <a:latin typeface="Arial" panose="020B0604020202090204"/>
              <a:ea typeface="Arial" panose="020B0604020202090204"/>
              <a:cs typeface="Arial" panose="020B0604020202090204"/>
            </a:endParaRPr>
          </a:p>
          <a:p>
            <a:pPr algn="l" rtl="0" eaLnBrk="0">
              <a:lnSpc>
                <a:spcPct val="106000"/>
              </a:lnSpc>
            </a:pPr>
            <a:endParaRPr sz="400" dirty="0">
              <a:latin typeface="Arial" panose="020B0604020202090204"/>
              <a:ea typeface="Arial" panose="020B0604020202090204"/>
              <a:cs typeface="Arial" panose="020B0604020202090204"/>
            </a:endParaRPr>
          </a:p>
          <a:p>
            <a:pPr marL="12700" algn="l" rtl="0" eaLnBrk="0">
              <a:lnSpc>
                <a:spcPct val="88000"/>
              </a:lnSpc>
              <a:spcBef>
                <a:spcPts val="0"/>
              </a:spcBef>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With</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respect</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underlying</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targe</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tasks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700" dirty="0">
              <a:latin typeface="PingFang SC" panose="020B0400000000000000" charset="-122"/>
              <a:ea typeface="PingFang SC" panose="020B0400000000000000" charset="-122"/>
              <a:cs typeface="PingFang SC" panose="020B0400000000000000" charset="-122"/>
            </a:endParaRPr>
          </a:p>
        </p:txBody>
      </p:sp>
      <p:pic>
        <p:nvPicPr>
          <p:cNvPr id="324" name="picture 324"/>
          <p:cNvPicPr>
            <a:picLocks noChangeAspect="1"/>
          </p:cNvPicPr>
          <p:nvPr/>
        </p:nvPicPr>
        <p:blipFill>
          <a:blip r:embed="rId2"/>
          <a:stretch>
            <a:fillRect/>
          </a:stretch>
        </p:blipFill>
        <p:spPr>
          <a:xfrm rot="21600000">
            <a:off x="6624827" y="2537459"/>
            <a:ext cx="1905000" cy="1905000"/>
          </a:xfrm>
          <a:prstGeom prst="rect">
            <a:avLst/>
          </a:prstGeom>
        </p:spPr>
      </p:pic>
      <p:sp>
        <p:nvSpPr>
          <p:cNvPr id="326" name="textbox 326"/>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328" name="picture 328"/>
          <p:cNvPicPr>
            <a:picLocks noChangeAspect="1"/>
          </p:cNvPicPr>
          <p:nvPr/>
        </p:nvPicPr>
        <p:blipFill>
          <a:blip r:embed="rId3"/>
          <a:stretch>
            <a:fillRect/>
          </a:stretch>
        </p:blipFill>
        <p:spPr>
          <a:xfrm rot="21600000">
            <a:off x="781812" y="2365248"/>
            <a:ext cx="1320800" cy="2260600"/>
          </a:xfrm>
          <a:prstGeom prst="rect">
            <a:avLst/>
          </a:prstGeom>
        </p:spPr>
      </p:pic>
      <p:sp>
        <p:nvSpPr>
          <p:cNvPr id="330" name="textbox 330"/>
          <p:cNvSpPr/>
          <p:nvPr/>
        </p:nvSpPr>
        <p:spPr>
          <a:xfrm>
            <a:off x="2622811" y="3066821"/>
            <a:ext cx="386080" cy="7880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r" rtl="0" eaLnBrk="0">
              <a:lnSpc>
                <a:spcPct val="98000"/>
              </a:lnSpc>
            </a:pPr>
            <a:r>
              <a:rPr sz="5100" b="1"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5100" dirty="0">
              <a:latin typeface="PingFang SC" panose="020B0400000000000000" charset="-122"/>
              <a:ea typeface="PingFang SC" panose="020B0400000000000000" charset="-122"/>
              <a:cs typeface="PingFang SC" panose="020B0400000000000000" charset="-122"/>
            </a:endParaRPr>
          </a:p>
        </p:txBody>
      </p:sp>
      <p:sp>
        <p:nvSpPr>
          <p:cNvPr id="332" name="textbox 332"/>
          <p:cNvSpPr/>
          <p:nvPr/>
        </p:nvSpPr>
        <p:spPr>
          <a:xfrm>
            <a:off x="5979681" y="3204082"/>
            <a:ext cx="290195" cy="58483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90204"/>
              <a:ea typeface="Arial" panose="020B0604020202090204"/>
              <a:cs typeface="Arial" panose="020B0604020202090204"/>
            </a:endParaRPr>
          </a:p>
          <a:p>
            <a:pPr algn="r" rtl="0" eaLnBrk="0">
              <a:lnSpc>
                <a:spcPct val="99000"/>
              </a:lnSpc>
            </a:pP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3700" dirty="0">
              <a:latin typeface="PingFang SC" panose="020B0400000000000000" charset="-122"/>
              <a:ea typeface="PingFang SC" panose="020B0400000000000000" charset="-122"/>
              <a:cs typeface="PingFang SC" panose="020B0400000000000000" charset="-122"/>
            </a:endParaRPr>
          </a:p>
        </p:txBody>
      </p:sp>
      <p:sp>
        <p:nvSpPr>
          <p:cNvPr id="334" name="textbox 334"/>
          <p:cNvSpPr/>
          <p:nvPr/>
        </p:nvSpPr>
        <p:spPr>
          <a:xfrm>
            <a:off x="4274591" y="5845861"/>
            <a:ext cx="74168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5000"/>
              </a:lnSpc>
            </a:pPr>
            <a:r>
              <a:rPr sz="1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endParaRPr sz="1700" dirty="0">
              <a:latin typeface="PingFang SC" panose="020B0400000000000000" charset="-122"/>
              <a:ea typeface="PingFang SC" panose="020B0400000000000000" charset="-122"/>
              <a:cs typeface="PingFang SC" panose="020B0400000000000000" charset="-122"/>
            </a:endParaRPr>
          </a:p>
        </p:txBody>
      </p:sp>
      <p:sp>
        <p:nvSpPr>
          <p:cNvPr id="336" name="textbox 336"/>
          <p:cNvSpPr/>
          <p:nvPr/>
        </p:nvSpPr>
        <p:spPr>
          <a:xfrm>
            <a:off x="11102509" y="6464986"/>
            <a:ext cx="172085" cy="2089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4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22</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picture 338"/>
          <p:cNvPicPr>
            <a:picLocks noChangeAspect="1"/>
          </p:cNvPicPr>
          <p:nvPr/>
        </p:nvPicPr>
        <p:blipFill>
          <a:blip r:embed="rId1"/>
          <a:stretch>
            <a:fillRect/>
          </a:stretch>
        </p:blipFill>
        <p:spPr>
          <a:xfrm rot="21600000">
            <a:off x="3564826" y="1540954"/>
            <a:ext cx="2195703" cy="4129659"/>
          </a:xfrm>
          <a:prstGeom prst="rect">
            <a:avLst/>
          </a:prstGeom>
        </p:spPr>
      </p:pic>
      <p:pic>
        <p:nvPicPr>
          <p:cNvPr id="340" name="picture 340"/>
          <p:cNvPicPr>
            <a:picLocks noChangeAspect="1"/>
          </p:cNvPicPr>
          <p:nvPr/>
        </p:nvPicPr>
        <p:blipFill>
          <a:blip r:embed="rId2"/>
          <a:stretch>
            <a:fillRect/>
          </a:stretch>
        </p:blipFill>
        <p:spPr>
          <a:xfrm rot="21600000">
            <a:off x="6624827" y="2537459"/>
            <a:ext cx="1905000" cy="1905000"/>
          </a:xfrm>
          <a:prstGeom prst="rect">
            <a:avLst/>
          </a:prstGeom>
        </p:spPr>
      </p:pic>
      <p:sp>
        <p:nvSpPr>
          <p:cNvPr id="342" name="textbox 342"/>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344" name="picture 344"/>
          <p:cNvPicPr>
            <a:picLocks noChangeAspect="1"/>
          </p:cNvPicPr>
          <p:nvPr/>
        </p:nvPicPr>
        <p:blipFill>
          <a:blip r:embed="rId3"/>
          <a:stretch>
            <a:fillRect/>
          </a:stretch>
        </p:blipFill>
        <p:spPr>
          <a:xfrm rot="21600000">
            <a:off x="781812" y="2365248"/>
            <a:ext cx="1320800" cy="2260600"/>
          </a:xfrm>
          <a:prstGeom prst="rect">
            <a:avLst/>
          </a:prstGeom>
        </p:spPr>
      </p:pic>
      <p:sp>
        <p:nvSpPr>
          <p:cNvPr id="346" name="textbox 346"/>
          <p:cNvSpPr/>
          <p:nvPr/>
        </p:nvSpPr>
        <p:spPr>
          <a:xfrm>
            <a:off x="7447280" y="5875655"/>
            <a:ext cx="3730625" cy="528955"/>
          </a:xfrm>
          <a:prstGeom prst="rect">
            <a:avLst/>
          </a:prstGeom>
          <a:noFill/>
          <a:ln w="0" cap="flat">
            <a:noFill/>
            <a:prstDash val="solid"/>
            <a:miter lim="0"/>
          </a:ln>
        </p:spPr>
        <p:txBody>
          <a:bodyPr vert="horz" wrap="square" lIns="0" tIns="0" rIns="0" bIns="0"/>
          <a:lstStyle/>
          <a:p>
            <a:pPr algn="l" rtl="0" eaLnBrk="0">
              <a:lnSpc>
                <a:spcPct val="24000"/>
              </a:lnSpc>
            </a:pPr>
            <a:endParaRPr sz="100" dirty="0">
              <a:latin typeface="Arial" panose="020B0604020202090204"/>
              <a:ea typeface="Arial" panose="020B0604020202090204"/>
              <a:cs typeface="Arial" panose="020B0604020202090204"/>
            </a:endParaRPr>
          </a:p>
          <a:p>
            <a:pPr marL="12700" indent="3175" algn="l" rtl="0" eaLnBrk="0">
              <a:lnSpc>
                <a:spcPct val="96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Then,</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using</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programs,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Identify</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required</a:t>
            </a:r>
            <a:r>
              <a:rPr sz="18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rules</a:t>
            </a:r>
            <a:r>
              <a:rPr sz="18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800" dirty="0">
              <a:latin typeface="PingFang SC" panose="020B0400000000000000" charset="-122"/>
              <a:ea typeface="PingFang SC" panose="020B0400000000000000" charset="-122"/>
              <a:cs typeface="PingFang SC" panose="020B0400000000000000" charset="-122"/>
            </a:endParaRPr>
          </a:p>
        </p:txBody>
      </p:sp>
      <p:pic>
        <p:nvPicPr>
          <p:cNvPr id="348" name="picture 348"/>
          <p:cNvPicPr>
            <a:picLocks noChangeAspect="1"/>
          </p:cNvPicPr>
          <p:nvPr/>
        </p:nvPicPr>
        <p:blipFill>
          <a:blip r:embed="rId4"/>
          <a:stretch>
            <a:fillRect/>
          </a:stretch>
        </p:blipFill>
        <p:spPr>
          <a:xfrm rot="21600000">
            <a:off x="9102852" y="1179576"/>
            <a:ext cx="1129283" cy="1129283"/>
          </a:xfrm>
          <a:prstGeom prst="rect">
            <a:avLst/>
          </a:prstGeom>
        </p:spPr>
      </p:pic>
      <p:sp>
        <p:nvSpPr>
          <p:cNvPr id="350" name="textbox 350"/>
          <p:cNvSpPr/>
          <p:nvPr/>
        </p:nvSpPr>
        <p:spPr>
          <a:xfrm>
            <a:off x="2622811" y="3066821"/>
            <a:ext cx="386080" cy="7880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r" rtl="0" eaLnBrk="0">
              <a:lnSpc>
                <a:spcPct val="98000"/>
              </a:lnSpc>
            </a:pPr>
            <a:r>
              <a:rPr sz="5100" b="1"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5100" dirty="0">
              <a:latin typeface="PingFang SC" panose="020B0400000000000000" charset="-122"/>
              <a:ea typeface="PingFang SC" panose="020B0400000000000000" charset="-122"/>
              <a:cs typeface="PingFang SC" panose="020B0400000000000000" charset="-122"/>
            </a:endParaRPr>
          </a:p>
        </p:txBody>
      </p:sp>
      <p:sp>
        <p:nvSpPr>
          <p:cNvPr id="352" name="textbox 352"/>
          <p:cNvSpPr/>
          <p:nvPr/>
        </p:nvSpPr>
        <p:spPr>
          <a:xfrm>
            <a:off x="8766060" y="3176905"/>
            <a:ext cx="290195" cy="58483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90204"/>
              <a:ea typeface="Arial" panose="020B0604020202090204"/>
              <a:cs typeface="Arial" panose="020B0604020202090204"/>
            </a:endParaRPr>
          </a:p>
          <a:p>
            <a:pPr algn="r" rtl="0" eaLnBrk="0">
              <a:lnSpc>
                <a:spcPct val="99000"/>
              </a:lnSpc>
            </a:pP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3700" dirty="0">
              <a:latin typeface="PingFang SC" panose="020B0400000000000000" charset="-122"/>
              <a:ea typeface="PingFang SC" panose="020B0400000000000000" charset="-122"/>
              <a:cs typeface="PingFang SC" panose="020B0400000000000000" charset="-122"/>
            </a:endParaRPr>
          </a:p>
        </p:txBody>
      </p:sp>
      <p:sp>
        <p:nvSpPr>
          <p:cNvPr id="354" name="textbox 354"/>
          <p:cNvSpPr/>
          <p:nvPr/>
        </p:nvSpPr>
        <p:spPr>
          <a:xfrm>
            <a:off x="5979681" y="3204082"/>
            <a:ext cx="290195" cy="58483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90204"/>
              <a:ea typeface="Arial" panose="020B0604020202090204"/>
              <a:cs typeface="Arial" panose="020B0604020202090204"/>
            </a:endParaRPr>
          </a:p>
          <a:p>
            <a:pPr algn="r" rtl="0" eaLnBrk="0">
              <a:lnSpc>
                <a:spcPct val="99000"/>
              </a:lnSpc>
            </a:pP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3700" dirty="0">
              <a:latin typeface="PingFang SC" panose="020B0400000000000000" charset="-122"/>
              <a:ea typeface="PingFang SC" panose="020B0400000000000000" charset="-122"/>
              <a:cs typeface="PingFang SC" panose="020B0400000000000000" charset="-122"/>
            </a:endParaRPr>
          </a:p>
        </p:txBody>
      </p:sp>
      <p:sp>
        <p:nvSpPr>
          <p:cNvPr id="356" name="textbox 356"/>
          <p:cNvSpPr/>
          <p:nvPr/>
        </p:nvSpPr>
        <p:spPr>
          <a:xfrm>
            <a:off x="4274591" y="5845861"/>
            <a:ext cx="74168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5000"/>
              </a:lnSpc>
            </a:pPr>
            <a:r>
              <a:rPr sz="1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endParaRPr sz="1700" dirty="0">
              <a:latin typeface="PingFang SC" panose="020B0400000000000000" charset="-122"/>
              <a:ea typeface="PingFang SC" panose="020B0400000000000000" charset="-122"/>
              <a:cs typeface="PingFang SC" panose="020B0400000000000000" charset="-122"/>
            </a:endParaRPr>
          </a:p>
        </p:txBody>
      </p:sp>
      <p:sp>
        <p:nvSpPr>
          <p:cNvPr id="358" name="textbox 358"/>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23</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box 360"/>
          <p:cNvSpPr/>
          <p:nvPr/>
        </p:nvSpPr>
        <p:spPr>
          <a:xfrm>
            <a:off x="6612127" y="2524759"/>
            <a:ext cx="4668520" cy="3568065"/>
          </a:xfrm>
          <a:prstGeom prst="rect">
            <a:avLst/>
          </a:prstGeom>
          <a:noFill/>
          <a:ln w="0" cap="flat">
            <a:noFill/>
            <a:prstDash val="solid"/>
            <a:miter lim="0"/>
          </a:ln>
        </p:spPr>
        <p:txBody>
          <a:bodyPr vert="horz" wrap="square" lIns="0" tIns="0" rIns="0" bIns="0"/>
          <a:lstStyle/>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marL="1917700" algn="l" rtl="0" eaLnBrk="0">
              <a:lnSpc>
                <a:spcPct val="99000"/>
              </a:lnSpc>
              <a:tabLst>
                <a:tab pos="2166620" algn="l"/>
              </a:tabLst>
            </a:pPr>
            <a:r>
              <a:rPr sz="37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37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endParaRPr sz="3700" dirty="0">
              <a:latin typeface="PingFang SC" panose="020B0400000000000000" charset="-122"/>
              <a:ea typeface="PingFang SC" panose="020B0400000000000000" charset="-122"/>
              <a:cs typeface="PingFang SC" panose="020B0400000000000000" charset="-122"/>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7000"/>
              </a:lnSpc>
            </a:pPr>
            <a:endParaRPr sz="400" dirty="0">
              <a:latin typeface="Arial" panose="020B0604020202090204"/>
              <a:ea typeface="Arial" panose="020B0604020202090204"/>
              <a:cs typeface="Arial" panose="020B0604020202090204"/>
            </a:endParaRPr>
          </a:p>
          <a:p>
            <a:pPr algn="r" rtl="0" eaLnBrk="0">
              <a:lnSpc>
                <a:spcPct val="88000"/>
              </a:lnSpc>
              <a:spcBef>
                <a:spcPts val="5"/>
              </a:spcBef>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[extract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requ</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ired</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patterns</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700" dirty="0">
              <a:latin typeface="PingFang SC" panose="020B0400000000000000" charset="-122"/>
              <a:ea typeface="PingFang SC" panose="020B0400000000000000" charset="-122"/>
              <a:cs typeface="PingFang SC" panose="020B0400000000000000" charset="-122"/>
            </a:endParaRPr>
          </a:p>
        </p:txBody>
      </p:sp>
      <p:pic>
        <p:nvPicPr>
          <p:cNvPr id="362" name="picture 362"/>
          <p:cNvPicPr>
            <a:picLocks noChangeAspect="1"/>
          </p:cNvPicPr>
          <p:nvPr/>
        </p:nvPicPr>
        <p:blipFill>
          <a:blip r:embed="rId1"/>
          <a:stretch>
            <a:fillRect/>
          </a:stretch>
        </p:blipFill>
        <p:spPr>
          <a:xfrm rot="21600000">
            <a:off x="9304377" y="2904744"/>
            <a:ext cx="1129283" cy="1129284"/>
          </a:xfrm>
          <a:prstGeom prst="rect">
            <a:avLst/>
          </a:prstGeom>
        </p:spPr>
      </p:pic>
      <p:pic>
        <p:nvPicPr>
          <p:cNvPr id="364" name="picture 364"/>
          <p:cNvPicPr>
            <a:picLocks noChangeAspect="1"/>
          </p:cNvPicPr>
          <p:nvPr/>
        </p:nvPicPr>
        <p:blipFill>
          <a:blip r:embed="rId2"/>
          <a:stretch>
            <a:fillRect/>
          </a:stretch>
        </p:blipFill>
        <p:spPr>
          <a:xfrm rot="21600000">
            <a:off x="6624827" y="2537459"/>
            <a:ext cx="1905000" cy="1905000"/>
          </a:xfrm>
          <a:prstGeom prst="rect">
            <a:avLst/>
          </a:prstGeom>
        </p:spPr>
      </p:pic>
      <p:pic>
        <p:nvPicPr>
          <p:cNvPr id="366" name="picture 366"/>
          <p:cNvPicPr>
            <a:picLocks noChangeAspect="1"/>
          </p:cNvPicPr>
          <p:nvPr/>
        </p:nvPicPr>
        <p:blipFill>
          <a:blip r:embed="rId3"/>
          <a:stretch>
            <a:fillRect/>
          </a:stretch>
        </p:blipFill>
        <p:spPr>
          <a:xfrm rot="21600000">
            <a:off x="3564826" y="1540954"/>
            <a:ext cx="2195703" cy="4129659"/>
          </a:xfrm>
          <a:prstGeom prst="rect">
            <a:avLst/>
          </a:prstGeom>
        </p:spPr>
      </p:pic>
      <p:sp>
        <p:nvSpPr>
          <p:cNvPr id="368" name="textbox 368"/>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370" name="picture 370"/>
          <p:cNvPicPr>
            <a:picLocks noChangeAspect="1"/>
          </p:cNvPicPr>
          <p:nvPr/>
        </p:nvPicPr>
        <p:blipFill>
          <a:blip r:embed="rId4"/>
          <a:stretch>
            <a:fillRect/>
          </a:stretch>
        </p:blipFill>
        <p:spPr>
          <a:xfrm rot="21600000">
            <a:off x="781812" y="2365248"/>
            <a:ext cx="1320800" cy="2260600"/>
          </a:xfrm>
          <a:prstGeom prst="rect">
            <a:avLst/>
          </a:prstGeom>
        </p:spPr>
      </p:pic>
      <p:pic>
        <p:nvPicPr>
          <p:cNvPr id="372" name="picture 372"/>
          <p:cNvPicPr>
            <a:picLocks noChangeAspect="1"/>
          </p:cNvPicPr>
          <p:nvPr/>
        </p:nvPicPr>
        <p:blipFill>
          <a:blip r:embed="rId5"/>
          <a:stretch>
            <a:fillRect/>
          </a:stretch>
        </p:blipFill>
        <p:spPr>
          <a:xfrm rot="21600000">
            <a:off x="9102852" y="1179576"/>
            <a:ext cx="1129283" cy="1129283"/>
          </a:xfrm>
          <a:prstGeom prst="rect">
            <a:avLst/>
          </a:prstGeom>
        </p:spPr>
      </p:pic>
      <p:sp>
        <p:nvSpPr>
          <p:cNvPr id="374" name="textbox 374"/>
          <p:cNvSpPr/>
          <p:nvPr/>
        </p:nvSpPr>
        <p:spPr>
          <a:xfrm>
            <a:off x="2622811" y="3066821"/>
            <a:ext cx="386080" cy="7880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r" rtl="0" eaLnBrk="0">
              <a:lnSpc>
                <a:spcPct val="98000"/>
              </a:lnSpc>
            </a:pPr>
            <a:r>
              <a:rPr sz="5100" b="1"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5100" dirty="0">
              <a:latin typeface="PingFang SC" panose="020B0400000000000000" charset="-122"/>
              <a:ea typeface="PingFang SC" panose="020B0400000000000000" charset="-122"/>
              <a:cs typeface="PingFang SC" panose="020B0400000000000000" charset="-122"/>
            </a:endParaRPr>
          </a:p>
        </p:txBody>
      </p:sp>
      <p:sp>
        <p:nvSpPr>
          <p:cNvPr id="376" name="textbox 376"/>
          <p:cNvSpPr/>
          <p:nvPr/>
        </p:nvSpPr>
        <p:spPr>
          <a:xfrm>
            <a:off x="5979681" y="3204082"/>
            <a:ext cx="290195" cy="58483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90204"/>
              <a:ea typeface="Arial" panose="020B0604020202090204"/>
              <a:cs typeface="Arial" panose="020B0604020202090204"/>
            </a:endParaRPr>
          </a:p>
          <a:p>
            <a:pPr algn="r" rtl="0" eaLnBrk="0">
              <a:lnSpc>
                <a:spcPct val="99000"/>
              </a:lnSpc>
            </a:pP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3700" dirty="0">
              <a:latin typeface="PingFang SC" panose="020B0400000000000000" charset="-122"/>
              <a:ea typeface="PingFang SC" panose="020B0400000000000000" charset="-122"/>
              <a:cs typeface="PingFang SC" panose="020B0400000000000000" charset="-122"/>
            </a:endParaRPr>
          </a:p>
        </p:txBody>
      </p:sp>
      <p:sp>
        <p:nvSpPr>
          <p:cNvPr id="378" name="textbox 378"/>
          <p:cNvSpPr/>
          <p:nvPr/>
        </p:nvSpPr>
        <p:spPr>
          <a:xfrm>
            <a:off x="4274591" y="5845861"/>
            <a:ext cx="74168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5000"/>
              </a:lnSpc>
            </a:pPr>
            <a:r>
              <a:rPr sz="1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endParaRPr sz="1700" dirty="0">
              <a:latin typeface="PingFang SC" panose="020B0400000000000000" charset="-122"/>
              <a:ea typeface="PingFang SC" panose="020B0400000000000000" charset="-122"/>
              <a:cs typeface="PingFang SC" panose="020B0400000000000000" charset="-122"/>
            </a:endParaRPr>
          </a:p>
        </p:txBody>
      </p:sp>
      <p:sp>
        <p:nvSpPr>
          <p:cNvPr id="380" name="textbox 380"/>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40" dirty="0">
                <a:solidFill>
                  <a:srgbClr val="898989">
                    <a:alpha val="100000"/>
                  </a:srgbClr>
                </a:solidFill>
                <a:latin typeface="Arial Rounded MT Bold" panose="020F0704030504030204"/>
                <a:ea typeface="Arial Rounded MT Bold" panose="020F0704030504030204"/>
                <a:cs typeface="Arial Rounded MT Bold" panose="020F0704030504030204"/>
              </a:rPr>
              <a:t>2</a:t>
            </a:r>
            <a:r>
              <a:rPr sz="1000" kern="0" spc="-20" dirty="0">
                <a:solidFill>
                  <a:srgbClr val="898989">
                    <a:alpha val="100000"/>
                  </a:srgbClr>
                </a:solidFill>
                <a:latin typeface="Arial Rounded MT Bold" panose="020F0704030504030204"/>
                <a:ea typeface="Arial Rounded MT Bold" panose="020F0704030504030204"/>
                <a:cs typeface="Arial Rounded MT Bold" panose="020F0704030504030204"/>
              </a:rPr>
              <a:t>4</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picture 382"/>
          <p:cNvPicPr>
            <a:picLocks noChangeAspect="1"/>
          </p:cNvPicPr>
          <p:nvPr/>
        </p:nvPicPr>
        <p:blipFill>
          <a:blip r:embed="rId1"/>
          <a:stretch>
            <a:fillRect/>
          </a:stretch>
        </p:blipFill>
        <p:spPr>
          <a:xfrm rot="21600000">
            <a:off x="3564826" y="1540954"/>
            <a:ext cx="2195703" cy="4129659"/>
          </a:xfrm>
          <a:prstGeom prst="rect">
            <a:avLst/>
          </a:prstGeom>
        </p:spPr>
      </p:pic>
      <p:pic>
        <p:nvPicPr>
          <p:cNvPr id="384" name="picture 384"/>
          <p:cNvPicPr>
            <a:picLocks noChangeAspect="1"/>
          </p:cNvPicPr>
          <p:nvPr/>
        </p:nvPicPr>
        <p:blipFill>
          <a:blip r:embed="rId2"/>
          <a:stretch>
            <a:fillRect/>
          </a:stretch>
        </p:blipFill>
        <p:spPr>
          <a:xfrm rot="21600000">
            <a:off x="9165336" y="2904744"/>
            <a:ext cx="1493519" cy="2718816"/>
          </a:xfrm>
          <a:prstGeom prst="rect">
            <a:avLst/>
          </a:prstGeom>
        </p:spPr>
      </p:pic>
      <p:pic>
        <p:nvPicPr>
          <p:cNvPr id="386" name="picture 386"/>
          <p:cNvPicPr>
            <a:picLocks noChangeAspect="1"/>
          </p:cNvPicPr>
          <p:nvPr/>
        </p:nvPicPr>
        <p:blipFill>
          <a:blip r:embed="rId3"/>
          <a:stretch>
            <a:fillRect/>
          </a:stretch>
        </p:blipFill>
        <p:spPr>
          <a:xfrm rot="21600000">
            <a:off x="6624827" y="2537459"/>
            <a:ext cx="1905000" cy="1905000"/>
          </a:xfrm>
          <a:prstGeom prst="rect">
            <a:avLst/>
          </a:prstGeom>
        </p:spPr>
      </p:pic>
      <p:sp>
        <p:nvSpPr>
          <p:cNvPr id="388" name="textbox 388"/>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390" name="picture 390"/>
          <p:cNvPicPr>
            <a:picLocks noChangeAspect="1"/>
          </p:cNvPicPr>
          <p:nvPr/>
        </p:nvPicPr>
        <p:blipFill>
          <a:blip r:embed="rId4"/>
          <a:stretch>
            <a:fillRect/>
          </a:stretch>
        </p:blipFill>
        <p:spPr>
          <a:xfrm rot="21600000">
            <a:off x="781812" y="2365248"/>
            <a:ext cx="1320800" cy="2260600"/>
          </a:xfrm>
          <a:prstGeom prst="rect">
            <a:avLst/>
          </a:prstGeom>
        </p:spPr>
      </p:pic>
      <p:pic>
        <p:nvPicPr>
          <p:cNvPr id="392" name="picture 392"/>
          <p:cNvPicPr>
            <a:picLocks noChangeAspect="1"/>
          </p:cNvPicPr>
          <p:nvPr/>
        </p:nvPicPr>
        <p:blipFill>
          <a:blip r:embed="rId5"/>
          <a:stretch>
            <a:fillRect/>
          </a:stretch>
        </p:blipFill>
        <p:spPr>
          <a:xfrm rot="21600000">
            <a:off x="9102852" y="1179576"/>
            <a:ext cx="1129283" cy="1129283"/>
          </a:xfrm>
          <a:prstGeom prst="rect">
            <a:avLst/>
          </a:prstGeom>
        </p:spPr>
      </p:pic>
      <p:sp>
        <p:nvSpPr>
          <p:cNvPr id="394" name="textbox 394"/>
          <p:cNvSpPr/>
          <p:nvPr/>
        </p:nvSpPr>
        <p:spPr>
          <a:xfrm>
            <a:off x="9060510" y="5932271"/>
            <a:ext cx="1879600" cy="26479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algn="r" rtl="0" eaLnBrk="0">
              <a:lnSpc>
                <a:spcPct val="87000"/>
              </a:lnSpc>
            </a:pPr>
            <a:r>
              <a:rPr sz="18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8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Identify</a:t>
            </a:r>
            <a:r>
              <a:rPr sz="18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rela</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tions</a:t>
            </a:r>
            <a:r>
              <a:rPr sz="18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800" dirty="0">
              <a:latin typeface="PingFang SC" panose="020B0400000000000000" charset="-122"/>
              <a:ea typeface="PingFang SC" panose="020B0400000000000000" charset="-122"/>
              <a:cs typeface="PingFang SC" panose="020B0400000000000000" charset="-122"/>
            </a:endParaRPr>
          </a:p>
        </p:txBody>
      </p:sp>
      <p:sp>
        <p:nvSpPr>
          <p:cNvPr id="396" name="textbox 396"/>
          <p:cNvSpPr/>
          <p:nvPr/>
        </p:nvSpPr>
        <p:spPr>
          <a:xfrm>
            <a:off x="2622811" y="3066821"/>
            <a:ext cx="386080" cy="7880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r" rtl="0" eaLnBrk="0">
              <a:lnSpc>
                <a:spcPct val="98000"/>
              </a:lnSpc>
            </a:pPr>
            <a:r>
              <a:rPr sz="5100" b="1"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5100" dirty="0">
              <a:latin typeface="PingFang SC" panose="020B0400000000000000" charset="-122"/>
              <a:ea typeface="PingFang SC" panose="020B0400000000000000" charset="-122"/>
              <a:cs typeface="PingFang SC" panose="020B0400000000000000" charset="-122"/>
            </a:endParaRPr>
          </a:p>
        </p:txBody>
      </p:sp>
      <p:sp>
        <p:nvSpPr>
          <p:cNvPr id="398" name="textbox 398"/>
          <p:cNvSpPr/>
          <p:nvPr/>
        </p:nvSpPr>
        <p:spPr>
          <a:xfrm>
            <a:off x="8766060" y="3176905"/>
            <a:ext cx="290195" cy="58483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90204"/>
              <a:ea typeface="Arial" panose="020B0604020202090204"/>
              <a:cs typeface="Arial" panose="020B0604020202090204"/>
            </a:endParaRPr>
          </a:p>
          <a:p>
            <a:pPr algn="r" rtl="0" eaLnBrk="0">
              <a:lnSpc>
                <a:spcPct val="99000"/>
              </a:lnSpc>
            </a:pP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3700" dirty="0">
              <a:latin typeface="PingFang SC" panose="020B0400000000000000" charset="-122"/>
              <a:ea typeface="PingFang SC" panose="020B0400000000000000" charset="-122"/>
              <a:cs typeface="PingFang SC" panose="020B0400000000000000" charset="-122"/>
            </a:endParaRPr>
          </a:p>
        </p:txBody>
      </p:sp>
      <p:sp>
        <p:nvSpPr>
          <p:cNvPr id="400" name="textbox 400"/>
          <p:cNvSpPr/>
          <p:nvPr/>
        </p:nvSpPr>
        <p:spPr>
          <a:xfrm>
            <a:off x="5979681" y="3204082"/>
            <a:ext cx="290195" cy="58483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90204"/>
              <a:ea typeface="Arial" panose="020B0604020202090204"/>
              <a:cs typeface="Arial" panose="020B0604020202090204"/>
            </a:endParaRPr>
          </a:p>
          <a:p>
            <a:pPr algn="r" rtl="0" eaLnBrk="0">
              <a:lnSpc>
                <a:spcPct val="99000"/>
              </a:lnSpc>
            </a:pP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3700" dirty="0">
              <a:latin typeface="PingFang SC" panose="020B0400000000000000" charset="-122"/>
              <a:ea typeface="PingFang SC" panose="020B0400000000000000" charset="-122"/>
              <a:cs typeface="PingFang SC" panose="020B0400000000000000" charset="-122"/>
            </a:endParaRPr>
          </a:p>
        </p:txBody>
      </p:sp>
      <p:sp>
        <p:nvSpPr>
          <p:cNvPr id="402" name="textbox 402"/>
          <p:cNvSpPr/>
          <p:nvPr/>
        </p:nvSpPr>
        <p:spPr>
          <a:xfrm>
            <a:off x="4274591" y="5845861"/>
            <a:ext cx="74168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5000"/>
              </a:lnSpc>
            </a:pPr>
            <a:r>
              <a:rPr sz="1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endParaRPr sz="1700" dirty="0">
              <a:latin typeface="PingFang SC" panose="020B0400000000000000" charset="-122"/>
              <a:ea typeface="PingFang SC" panose="020B0400000000000000" charset="-122"/>
              <a:cs typeface="PingFang SC" panose="020B0400000000000000" charset="-122"/>
            </a:endParaRPr>
          </a:p>
        </p:txBody>
      </p:sp>
      <p:sp>
        <p:nvSpPr>
          <p:cNvPr id="404" name="textbox 404"/>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25</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1544320" y="1646555"/>
            <a:ext cx="10250805" cy="2396490"/>
          </a:xfrm>
          <a:prstGeom prst="rect">
            <a:avLst/>
          </a:prstGeom>
          <a:noFill/>
          <a:ln w="0" cap="flat">
            <a:noFill/>
            <a:prstDash val="solid"/>
            <a:miter lim="0"/>
          </a:ln>
        </p:spPr>
        <p:txBody>
          <a:bodyPr vert="horz" wrap="square" lIns="0" tIns="0" rIns="0" bIns="0" anchor="ctr" anchorCtr="0"/>
          <a:lstStyle/>
          <a:p>
            <a:pPr algn="ctr" rtl="0" eaLnBrk="0">
              <a:lnSpc>
                <a:spcPct val="90000"/>
              </a:lnSpc>
            </a:pPr>
            <a:r>
              <a:rPr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Lesson</a:t>
            </a:r>
            <a:r>
              <a:rPr lang="en-US" sz="39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1:  Introduction to Machine Learning</a:t>
            </a:r>
            <a:endParaRPr sz="4000" dirty="0">
              <a:latin typeface="PingFang SC" panose="020B0400000000000000" charset="-122"/>
              <a:ea typeface="PingFang SC" panose="020B0400000000000000" charset="-122"/>
              <a:cs typeface="PingFang SC" panose="020B0400000000000000" charset="-122"/>
            </a:endParaRPr>
          </a:p>
        </p:txBody>
      </p:sp>
      <p:sp>
        <p:nvSpPr>
          <p:cNvPr id="4" name="path 4"/>
          <p:cNvSpPr/>
          <p:nvPr/>
        </p:nvSpPr>
        <p:spPr>
          <a:xfrm>
            <a:off x="3705605" y="4829428"/>
            <a:ext cx="4553587" cy="278893"/>
          </a:xfrm>
          <a:custGeom>
            <a:avLst/>
            <a:gdLst/>
            <a:ahLst/>
            <a:cxnLst/>
            <a:rect l="0" t="0" r="0" b="0"/>
            <a:pathLst>
              <a:path w="7171" h="439">
                <a:moveTo>
                  <a:pt x="15" y="15"/>
                </a:moveTo>
                <a:lnTo>
                  <a:pt x="15" y="15"/>
                </a:lnTo>
                <a:lnTo>
                  <a:pt x="15" y="15"/>
                </a:lnTo>
                <a:lnTo>
                  <a:pt x="15" y="15"/>
                </a:lnTo>
                <a:lnTo>
                  <a:pt x="15" y="15"/>
                </a:lnTo>
                <a:lnTo>
                  <a:pt x="15" y="15"/>
                </a:lnTo>
                <a:lnTo>
                  <a:pt x="15" y="15"/>
                </a:lnTo>
                <a:lnTo>
                  <a:pt x="15" y="15"/>
                </a:lnTo>
                <a:lnTo>
                  <a:pt x="15" y="15"/>
                </a:lnTo>
                <a:lnTo>
                  <a:pt x="15" y="30"/>
                </a:lnTo>
                <a:lnTo>
                  <a:pt x="15" y="30"/>
                </a:lnTo>
                <a:moveTo>
                  <a:pt x="7155" y="424"/>
                </a:moveTo>
                <a:lnTo>
                  <a:pt x="7155" y="424"/>
                </a:lnTo>
                <a:lnTo>
                  <a:pt x="7156" y="424"/>
                </a:lnTo>
              </a:path>
            </a:pathLst>
          </a:custGeom>
          <a:noFill/>
          <a:ln w="19051" cap="rnd">
            <a:solidFill>
              <a:srgbClr val="FF0000"/>
            </a:solidFill>
            <a:prstDash val="solid"/>
            <a:round/>
          </a:ln>
        </p:spPr>
        <p:txBody>
          <a:bodyPr rtlCol="0"/>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6" name="picture 406"/>
          <p:cNvPicPr>
            <a:picLocks noChangeAspect="1"/>
          </p:cNvPicPr>
          <p:nvPr/>
        </p:nvPicPr>
        <p:blipFill>
          <a:blip r:embed="rId1"/>
          <a:stretch>
            <a:fillRect/>
          </a:stretch>
        </p:blipFill>
        <p:spPr>
          <a:xfrm rot="21600000">
            <a:off x="3564826" y="1540954"/>
            <a:ext cx="2195703" cy="4129659"/>
          </a:xfrm>
          <a:prstGeom prst="rect">
            <a:avLst/>
          </a:prstGeom>
        </p:spPr>
      </p:pic>
      <p:pic>
        <p:nvPicPr>
          <p:cNvPr id="408" name="picture 408"/>
          <p:cNvPicPr>
            <a:picLocks noChangeAspect="1"/>
          </p:cNvPicPr>
          <p:nvPr/>
        </p:nvPicPr>
        <p:blipFill>
          <a:blip r:embed="rId2"/>
          <a:stretch>
            <a:fillRect/>
          </a:stretch>
        </p:blipFill>
        <p:spPr>
          <a:xfrm rot="21600000">
            <a:off x="9165336" y="2904744"/>
            <a:ext cx="1493519" cy="2718816"/>
          </a:xfrm>
          <a:prstGeom prst="rect">
            <a:avLst/>
          </a:prstGeom>
        </p:spPr>
      </p:pic>
      <p:pic>
        <p:nvPicPr>
          <p:cNvPr id="410" name="picture 410"/>
          <p:cNvPicPr>
            <a:picLocks noChangeAspect="1"/>
          </p:cNvPicPr>
          <p:nvPr/>
        </p:nvPicPr>
        <p:blipFill>
          <a:blip r:embed="rId3"/>
          <a:stretch>
            <a:fillRect/>
          </a:stretch>
        </p:blipFill>
        <p:spPr>
          <a:xfrm rot="21600000">
            <a:off x="6624827" y="2537459"/>
            <a:ext cx="1905000" cy="1905000"/>
          </a:xfrm>
          <a:prstGeom prst="rect">
            <a:avLst/>
          </a:prstGeom>
        </p:spPr>
      </p:pic>
      <p:sp>
        <p:nvSpPr>
          <p:cNvPr id="412" name="textbox 412"/>
          <p:cNvSpPr/>
          <p:nvPr/>
        </p:nvSpPr>
        <p:spPr>
          <a:xfrm>
            <a:off x="1062408" y="385089"/>
            <a:ext cx="598678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dirty="0">
              <a:latin typeface="PingFang SC" panose="020B0400000000000000" charset="-122"/>
              <a:ea typeface="PingFang SC" panose="020B0400000000000000" charset="-122"/>
              <a:cs typeface="PingFang SC" panose="020B0400000000000000" charset="-122"/>
            </a:endParaRPr>
          </a:p>
        </p:txBody>
      </p:sp>
      <p:pic>
        <p:nvPicPr>
          <p:cNvPr id="414" name="picture 414"/>
          <p:cNvPicPr>
            <a:picLocks noChangeAspect="1"/>
          </p:cNvPicPr>
          <p:nvPr/>
        </p:nvPicPr>
        <p:blipFill>
          <a:blip r:embed="rId4"/>
          <a:stretch>
            <a:fillRect/>
          </a:stretch>
        </p:blipFill>
        <p:spPr>
          <a:xfrm rot="21600000">
            <a:off x="781812" y="2365248"/>
            <a:ext cx="1320800" cy="2260600"/>
          </a:xfrm>
          <a:prstGeom prst="rect">
            <a:avLst/>
          </a:prstGeom>
        </p:spPr>
      </p:pic>
      <p:pic>
        <p:nvPicPr>
          <p:cNvPr id="416" name="picture 416"/>
          <p:cNvPicPr>
            <a:picLocks noChangeAspect="1"/>
          </p:cNvPicPr>
          <p:nvPr/>
        </p:nvPicPr>
        <p:blipFill>
          <a:blip r:embed="rId5"/>
          <a:stretch>
            <a:fillRect/>
          </a:stretch>
        </p:blipFill>
        <p:spPr>
          <a:xfrm rot="21600000">
            <a:off x="11047476" y="2510027"/>
            <a:ext cx="1144524" cy="1659636"/>
          </a:xfrm>
          <a:prstGeom prst="rect">
            <a:avLst/>
          </a:prstGeom>
        </p:spPr>
      </p:pic>
      <p:sp>
        <p:nvSpPr>
          <p:cNvPr id="418" name="textbox 418"/>
          <p:cNvSpPr/>
          <p:nvPr/>
        </p:nvSpPr>
        <p:spPr>
          <a:xfrm>
            <a:off x="7531100" y="5875655"/>
            <a:ext cx="4091305" cy="528955"/>
          </a:xfrm>
          <a:prstGeom prst="rect">
            <a:avLst/>
          </a:prstGeom>
          <a:noFill/>
          <a:ln w="0" cap="flat">
            <a:noFill/>
            <a:prstDash val="solid"/>
            <a:miter lim="0"/>
          </a:ln>
        </p:spPr>
        <p:txBody>
          <a:bodyPr vert="horz" wrap="square" lIns="0" tIns="0" rIns="0" bIns="0"/>
          <a:lstStyle/>
          <a:p>
            <a:pPr algn="l" rtl="0" eaLnBrk="0">
              <a:lnSpc>
                <a:spcPct val="24000"/>
              </a:lnSpc>
            </a:pPr>
            <a:endParaRPr sz="100" dirty="0">
              <a:latin typeface="Arial" panose="020B0604020202090204"/>
              <a:ea typeface="Arial" panose="020B0604020202090204"/>
              <a:cs typeface="Arial" panose="020B0604020202090204"/>
            </a:endParaRPr>
          </a:p>
          <a:p>
            <a:pPr marL="12700" indent="14605" algn="l" rtl="0" eaLnBrk="0">
              <a:lnSpc>
                <a:spcPct val="96000"/>
              </a:lnSpc>
            </a:pP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So</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that</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machine</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can</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derive</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inference</a:t>
            </a:r>
            <a:r>
              <a:rPr sz="17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s</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from</a:t>
            </a:r>
            <a:r>
              <a:rPr sz="18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8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data</a:t>
            </a:r>
            <a:r>
              <a:rPr sz="18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800" dirty="0">
              <a:latin typeface="PingFang SC" panose="020B0400000000000000" charset="-122"/>
              <a:ea typeface="PingFang SC" panose="020B0400000000000000" charset="-122"/>
              <a:cs typeface="PingFang SC" panose="020B0400000000000000" charset="-122"/>
            </a:endParaRPr>
          </a:p>
        </p:txBody>
      </p:sp>
      <p:pic>
        <p:nvPicPr>
          <p:cNvPr id="420" name="picture 420"/>
          <p:cNvPicPr>
            <a:picLocks noChangeAspect="1"/>
          </p:cNvPicPr>
          <p:nvPr/>
        </p:nvPicPr>
        <p:blipFill>
          <a:blip r:embed="rId6"/>
          <a:stretch>
            <a:fillRect/>
          </a:stretch>
        </p:blipFill>
        <p:spPr>
          <a:xfrm rot="21600000">
            <a:off x="9102852" y="1179576"/>
            <a:ext cx="1129283" cy="1129283"/>
          </a:xfrm>
          <a:prstGeom prst="rect">
            <a:avLst/>
          </a:prstGeom>
        </p:spPr>
      </p:pic>
      <p:sp>
        <p:nvSpPr>
          <p:cNvPr id="422" name="textbox 422"/>
          <p:cNvSpPr/>
          <p:nvPr/>
        </p:nvSpPr>
        <p:spPr>
          <a:xfrm>
            <a:off x="8766060" y="3176905"/>
            <a:ext cx="2238375" cy="584835"/>
          </a:xfrm>
          <a:prstGeom prst="rect">
            <a:avLst/>
          </a:prstGeom>
          <a:noFill/>
          <a:ln w="0" cap="flat">
            <a:noFill/>
            <a:prstDash val="solid"/>
            <a:miter lim="0"/>
          </a:ln>
        </p:spPr>
        <p:txBody>
          <a:bodyPr vert="horz" wrap="square" lIns="0" tIns="0" rIns="0" bIns="0"/>
          <a:lstStyle/>
          <a:p>
            <a:pPr algn="l" rtl="0" eaLnBrk="0">
              <a:lnSpc>
                <a:spcPct val="68000"/>
              </a:lnSpc>
            </a:pPr>
            <a:endParaRPr sz="100" dirty="0">
              <a:latin typeface="Arial" panose="020B0604020202090204"/>
              <a:ea typeface="Arial" panose="020B0604020202090204"/>
              <a:cs typeface="Arial" panose="020B0604020202090204"/>
            </a:endParaRPr>
          </a:p>
          <a:p>
            <a:pPr algn="r" rtl="0" eaLnBrk="0">
              <a:lnSpc>
                <a:spcPct val="81000"/>
              </a:lnSpc>
            </a:pPr>
            <a:r>
              <a:rPr sz="3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37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7000" b="1" kern="0" spc="-230" baseline="-7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7000" baseline="-7000" dirty="0">
              <a:latin typeface="PingFang SC" panose="020B0400000000000000" charset="-122"/>
              <a:ea typeface="PingFang SC" panose="020B0400000000000000" charset="-122"/>
              <a:cs typeface="PingFang SC" panose="020B0400000000000000" charset="-122"/>
            </a:endParaRPr>
          </a:p>
        </p:txBody>
      </p:sp>
      <p:sp>
        <p:nvSpPr>
          <p:cNvPr id="424" name="textbox 424"/>
          <p:cNvSpPr/>
          <p:nvPr/>
        </p:nvSpPr>
        <p:spPr>
          <a:xfrm>
            <a:off x="2622811" y="3066821"/>
            <a:ext cx="386080" cy="7880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r" rtl="0" eaLnBrk="0">
              <a:lnSpc>
                <a:spcPct val="98000"/>
              </a:lnSpc>
            </a:pPr>
            <a:r>
              <a:rPr sz="5100" b="1"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5100" dirty="0">
              <a:latin typeface="PingFang SC" panose="020B0400000000000000" charset="-122"/>
              <a:ea typeface="PingFang SC" panose="020B0400000000000000" charset="-122"/>
              <a:cs typeface="PingFang SC" panose="020B0400000000000000" charset="-122"/>
            </a:endParaRPr>
          </a:p>
        </p:txBody>
      </p:sp>
      <p:sp>
        <p:nvSpPr>
          <p:cNvPr id="426" name="textbox 426"/>
          <p:cNvSpPr/>
          <p:nvPr/>
        </p:nvSpPr>
        <p:spPr>
          <a:xfrm>
            <a:off x="5979681" y="3204082"/>
            <a:ext cx="290195" cy="584835"/>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90204"/>
              <a:ea typeface="Arial" panose="020B0604020202090204"/>
              <a:cs typeface="Arial" panose="020B0604020202090204"/>
            </a:endParaRPr>
          </a:p>
          <a:p>
            <a:pPr algn="r" rtl="0" eaLnBrk="0">
              <a:lnSpc>
                <a:spcPct val="99000"/>
              </a:lnSpc>
            </a:pPr>
            <a:r>
              <a:rPr sz="3700" b="1" kern="0" spc="-1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3700" dirty="0">
              <a:latin typeface="PingFang SC" panose="020B0400000000000000" charset="-122"/>
              <a:ea typeface="PingFang SC" panose="020B0400000000000000" charset="-122"/>
              <a:cs typeface="PingFang SC" panose="020B0400000000000000" charset="-122"/>
            </a:endParaRPr>
          </a:p>
        </p:txBody>
      </p:sp>
      <p:sp>
        <p:nvSpPr>
          <p:cNvPr id="428" name="textbox 428"/>
          <p:cNvSpPr/>
          <p:nvPr/>
        </p:nvSpPr>
        <p:spPr>
          <a:xfrm>
            <a:off x="4274591" y="5845861"/>
            <a:ext cx="74168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5000"/>
              </a:lnSpc>
            </a:pPr>
            <a:r>
              <a:rPr sz="1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endParaRPr sz="1700" dirty="0">
              <a:latin typeface="PingFang SC" panose="020B0400000000000000" charset="-122"/>
              <a:ea typeface="PingFang SC" panose="020B0400000000000000" charset="-122"/>
              <a:cs typeface="PingFang SC" panose="020B0400000000000000" charset="-122"/>
            </a:endParaRPr>
          </a:p>
        </p:txBody>
      </p:sp>
      <p:sp>
        <p:nvSpPr>
          <p:cNvPr id="430" name="textbox 430"/>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26</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box 432"/>
          <p:cNvSpPr/>
          <p:nvPr/>
        </p:nvSpPr>
        <p:spPr>
          <a:xfrm>
            <a:off x="954375" y="544448"/>
            <a:ext cx="6225540" cy="1581150"/>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92000"/>
              </a:lnSpc>
            </a:pPr>
            <a:r>
              <a:rPr sz="2900" b="1" kern="0" spc="-100" dirty="0">
                <a:solidFill>
                  <a:srgbClr val="333F50">
                    <a:alpha val="100000"/>
                  </a:srgbClr>
                </a:solidFill>
                <a:latin typeface="PingFang SC" panose="020B0400000000000000" charset="-122"/>
                <a:ea typeface="PingFang SC" panose="020B0400000000000000" charset="-122"/>
                <a:cs typeface="PingFang SC" panose="020B0400000000000000" charset="-122"/>
              </a:rPr>
              <a:t>In</a:t>
            </a:r>
            <a:r>
              <a:rPr sz="2900" kern="0" spc="-1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2900" b="1" kern="0" spc="-100" dirty="0">
                <a:solidFill>
                  <a:srgbClr val="333F50">
                    <a:alpha val="100000"/>
                  </a:srgbClr>
                </a:solidFill>
                <a:latin typeface="PingFang SC" panose="020B0400000000000000" charset="-122"/>
                <a:ea typeface="PingFang SC" panose="020B0400000000000000" charset="-122"/>
                <a:cs typeface="PingFang SC" panose="020B0400000000000000" charset="-122"/>
              </a:rPr>
              <a:t>summary,</a:t>
            </a:r>
            <a:r>
              <a:rPr sz="2900"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2900" b="1"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2900"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2900" b="1"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2900"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2900" b="1"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machine</a:t>
            </a:r>
            <a:r>
              <a:rPr sz="2900"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2900" b="1"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29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6000"/>
              </a:lnSpc>
            </a:pPr>
            <a:endParaRPr sz="500" dirty="0">
              <a:latin typeface="Arial" panose="020B0604020202090204"/>
              <a:ea typeface="Arial" panose="020B0604020202090204"/>
              <a:cs typeface="Arial" panose="020B0604020202090204"/>
            </a:endParaRPr>
          </a:p>
          <a:p>
            <a:pPr marL="55245" algn="l" rtl="0" eaLnBrk="0">
              <a:lnSpc>
                <a:spcPct val="95000"/>
              </a:lnSpc>
            </a:pPr>
            <a:r>
              <a:rPr sz="21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Given</a:t>
            </a:r>
            <a:r>
              <a:rPr sz="2100" kern="0" spc="1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21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a</a:t>
            </a:r>
            <a:r>
              <a:rPr sz="21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21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machine</a:t>
            </a:r>
            <a:r>
              <a:rPr sz="2100" kern="0" spc="19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21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r>
              <a:rPr sz="21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21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problem</a:t>
            </a:r>
            <a:endParaRPr sz="2100" dirty="0">
              <a:latin typeface="Arial Rounded MT Bold" panose="020F0704030504030204"/>
              <a:ea typeface="Arial Rounded MT Bold" panose="020F0704030504030204"/>
              <a:cs typeface="Arial Rounded MT Bold" panose="020F0704030504030204"/>
            </a:endParaRPr>
          </a:p>
        </p:txBody>
      </p:sp>
      <p:sp>
        <p:nvSpPr>
          <p:cNvPr id="434" name="textbox 434"/>
          <p:cNvSpPr/>
          <p:nvPr/>
        </p:nvSpPr>
        <p:spPr>
          <a:xfrm>
            <a:off x="997180" y="2425573"/>
            <a:ext cx="4745990" cy="180467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93000"/>
              </a:lnSpc>
            </a:pPr>
            <a:r>
              <a:rPr sz="1800" kern="0" spc="-90" dirty="0">
                <a:solidFill>
                  <a:srgbClr val="000000">
                    <a:alpha val="100000"/>
                  </a:srgbClr>
                </a:solidFill>
                <a:latin typeface="Arial" panose="020B0604020202090204"/>
                <a:ea typeface="Arial" panose="020B0604020202090204"/>
                <a:cs typeface="Arial" panose="020B0604020202090204"/>
              </a:rPr>
              <a:t>•</a:t>
            </a:r>
            <a:r>
              <a:rPr sz="1800" kern="0" spc="90" dirty="0">
                <a:solidFill>
                  <a:srgbClr val="000000">
                    <a:alpha val="100000"/>
                  </a:srgbClr>
                </a:solidFill>
                <a:latin typeface="Arial" panose="020B0604020202090204"/>
                <a:ea typeface="Arial" panose="020B0604020202090204"/>
                <a:cs typeface="Arial" panose="020B0604020202090204"/>
              </a:rPr>
              <a:t>   </a:t>
            </a:r>
            <a:r>
              <a:rPr sz="18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Identi</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fy</a:t>
            </a:r>
            <a:r>
              <a:rPr sz="1800" kern="0" spc="12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and</a:t>
            </a:r>
            <a:r>
              <a:rPr sz="18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create the</a:t>
            </a:r>
            <a:r>
              <a:rPr sz="18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appropriate</a:t>
            </a:r>
            <a:r>
              <a:rPr sz="1800" kern="0" spc="1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datase</a:t>
            </a:r>
            <a:r>
              <a:rPr sz="1800" kern="0" spc="-10" dirty="0">
                <a:solidFill>
                  <a:srgbClr val="000000">
                    <a:alpha val="100000"/>
                  </a:srgbClr>
                </a:solidFill>
                <a:latin typeface="Arial Rounded MT Bold" panose="020F0704030504030204"/>
                <a:ea typeface="Arial Rounded MT Bold" panose="020F0704030504030204"/>
                <a:cs typeface="Arial Rounded MT Bold" panose="020F0704030504030204"/>
              </a:rPr>
              <a:t>t</a:t>
            </a:r>
            <a:endParaRPr sz="1800" dirty="0">
              <a:latin typeface="Arial Rounded MT Bold" panose="020F0704030504030204"/>
              <a:ea typeface="Arial Rounded MT Bold" panose="020F0704030504030204"/>
              <a:cs typeface="Arial Rounded MT Bold" panose="020F0704030504030204"/>
            </a:endParaRPr>
          </a:p>
          <a:p>
            <a:pPr algn="l" rtl="0" eaLnBrk="0">
              <a:lnSpc>
                <a:spcPct val="187000"/>
              </a:lnSpc>
            </a:pPr>
            <a:endParaRPr sz="1000" dirty="0">
              <a:latin typeface="Arial" panose="020B0604020202090204"/>
              <a:ea typeface="Arial" panose="020B0604020202090204"/>
              <a:cs typeface="Arial" panose="020B0604020202090204"/>
            </a:endParaRPr>
          </a:p>
          <a:p>
            <a:pPr marL="12700" algn="l" rtl="0" eaLnBrk="0">
              <a:lnSpc>
                <a:spcPct val="93000"/>
              </a:lnSpc>
              <a:spcBef>
                <a:spcPts val="550"/>
              </a:spcBef>
            </a:pPr>
            <a:r>
              <a:rPr sz="1800" kern="0" spc="-60" dirty="0">
                <a:solidFill>
                  <a:srgbClr val="000000">
                    <a:alpha val="100000"/>
                  </a:srgbClr>
                </a:solidFill>
                <a:latin typeface="Arial" panose="020B0604020202090204"/>
                <a:ea typeface="Arial" panose="020B0604020202090204"/>
                <a:cs typeface="Arial" panose="020B0604020202090204"/>
              </a:rPr>
              <a:t>•</a:t>
            </a:r>
            <a:r>
              <a:rPr sz="1800" kern="0" spc="70" dirty="0">
                <a:solidFill>
                  <a:srgbClr val="000000">
                    <a:alpha val="100000"/>
                  </a:srgbClr>
                </a:solidFill>
                <a:latin typeface="Arial" panose="020B0604020202090204"/>
                <a:ea typeface="Arial" panose="020B0604020202090204"/>
                <a:cs typeface="Arial" panose="020B0604020202090204"/>
              </a:rPr>
              <a:t>   </a:t>
            </a:r>
            <a:r>
              <a:rPr sz="1800" kern="0" spc="-60" dirty="0">
                <a:solidFill>
                  <a:srgbClr val="000000">
                    <a:alpha val="100000"/>
                  </a:srgbClr>
                </a:solidFill>
                <a:latin typeface="Arial Rounded MT Bold" panose="020F0704030504030204"/>
                <a:ea typeface="Arial Rounded MT Bold" panose="020F0704030504030204"/>
                <a:cs typeface="Arial Rounded MT Bold" panose="020F0704030504030204"/>
              </a:rPr>
              <a:t>Perform</a:t>
            </a:r>
            <a:r>
              <a:rPr sz="18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60" dirty="0">
                <a:solidFill>
                  <a:srgbClr val="000000">
                    <a:alpha val="100000"/>
                  </a:srgbClr>
                </a:solidFill>
                <a:latin typeface="Arial Rounded MT Bold" panose="020F0704030504030204"/>
                <a:ea typeface="Arial Rounded MT Bold" panose="020F0704030504030204"/>
                <a:cs typeface="Arial Rounded MT Bold" panose="020F0704030504030204"/>
              </a:rPr>
              <a:t>computation</a:t>
            </a:r>
            <a:r>
              <a:rPr sz="18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 to</a:t>
            </a:r>
            <a:r>
              <a:rPr sz="1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learn</a:t>
            </a:r>
            <a:endParaRPr sz="1800" dirty="0">
              <a:latin typeface="Arial Rounded MT Bold" panose="020F0704030504030204"/>
              <a:ea typeface="Arial Rounded MT Bold" panose="020F0704030504030204"/>
              <a:cs typeface="Arial Rounded MT Bold" panose="020F0704030504030204"/>
            </a:endParaRPr>
          </a:p>
          <a:p>
            <a:pPr marL="469900" algn="l" rtl="0" eaLnBrk="0">
              <a:lnSpc>
                <a:spcPct val="93000"/>
              </a:lnSpc>
              <a:spcBef>
                <a:spcPts val="395"/>
              </a:spcBef>
            </a:pPr>
            <a:r>
              <a:rPr sz="1800" kern="0" spc="-80" dirty="0">
                <a:solidFill>
                  <a:srgbClr val="000000">
                    <a:alpha val="100000"/>
                  </a:srgbClr>
                </a:solidFill>
                <a:latin typeface="Arial" panose="020B0604020202090204"/>
                <a:ea typeface="Arial" panose="020B0604020202090204"/>
                <a:cs typeface="Arial" panose="020B0604020202090204"/>
              </a:rPr>
              <a:t>•</a:t>
            </a:r>
            <a:r>
              <a:rPr sz="1800" kern="0" spc="70" dirty="0">
                <a:solidFill>
                  <a:srgbClr val="000000">
                    <a:alpha val="100000"/>
                  </a:srgbClr>
                </a:solidFill>
                <a:latin typeface="Arial" panose="020B0604020202090204"/>
                <a:ea typeface="Arial" panose="020B0604020202090204"/>
                <a:cs typeface="Arial" panose="020B060402020209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Required</a:t>
            </a:r>
            <a:r>
              <a:rPr sz="1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rules,</a:t>
            </a:r>
            <a:r>
              <a:rPr sz="1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pat</a:t>
            </a:r>
            <a:r>
              <a:rPr sz="18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tern</a:t>
            </a:r>
            <a:r>
              <a:rPr sz="1800" kern="0" spc="10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and</a:t>
            </a:r>
            <a:r>
              <a:rPr sz="1800" kern="0" spc="1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relations</a:t>
            </a:r>
            <a:endParaRPr sz="1800" dirty="0">
              <a:latin typeface="Arial Rounded MT Bold" panose="020F0704030504030204"/>
              <a:ea typeface="Arial Rounded MT Bold" panose="020F0704030504030204"/>
              <a:cs typeface="Arial Rounded MT Bold" panose="020F0704030504030204"/>
            </a:endParaRPr>
          </a:p>
          <a:p>
            <a:pPr algn="l" rtl="0" eaLnBrk="0">
              <a:lnSpc>
                <a:spcPct val="187000"/>
              </a:lnSpc>
            </a:pPr>
            <a:endParaRPr sz="1000" dirty="0">
              <a:latin typeface="Arial" panose="020B0604020202090204"/>
              <a:ea typeface="Arial" panose="020B0604020202090204"/>
              <a:cs typeface="Arial" panose="020B0604020202090204"/>
            </a:endParaRPr>
          </a:p>
          <a:p>
            <a:pPr algn="l" rtl="0" eaLnBrk="0">
              <a:lnSpc>
                <a:spcPct val="114000"/>
              </a:lnSpc>
            </a:pPr>
            <a:endParaRPr sz="400" dirty="0">
              <a:latin typeface="Arial" panose="020B0604020202090204"/>
              <a:ea typeface="Arial" panose="020B0604020202090204"/>
              <a:cs typeface="Arial" panose="020B0604020202090204"/>
            </a:endParaRPr>
          </a:p>
          <a:p>
            <a:pPr marL="12700" algn="l" rtl="0" eaLnBrk="0">
              <a:lnSpc>
                <a:spcPct val="93000"/>
              </a:lnSpc>
            </a:pPr>
            <a:r>
              <a:rPr sz="1800" kern="0" spc="-50" dirty="0">
                <a:solidFill>
                  <a:srgbClr val="000000">
                    <a:alpha val="100000"/>
                  </a:srgbClr>
                </a:solidFill>
                <a:latin typeface="Arial" panose="020B0604020202090204"/>
                <a:ea typeface="Arial" panose="020B0604020202090204"/>
                <a:cs typeface="Arial" panose="020B0604020202090204"/>
              </a:rPr>
              <a:t>•</a:t>
            </a:r>
            <a:r>
              <a:rPr sz="1800" kern="0" spc="40" dirty="0">
                <a:solidFill>
                  <a:srgbClr val="000000">
                    <a:alpha val="100000"/>
                  </a:srgbClr>
                </a:solidFill>
                <a:latin typeface="Arial" panose="020B0604020202090204"/>
                <a:ea typeface="Arial" panose="020B0604020202090204"/>
                <a:cs typeface="Arial" panose="020B0604020202090204"/>
              </a:rPr>
              <a:t>   </a:t>
            </a:r>
            <a:r>
              <a:rPr sz="1800" kern="0" spc="-50" dirty="0">
                <a:solidFill>
                  <a:srgbClr val="000000">
                    <a:alpha val="100000"/>
                  </a:srgbClr>
                </a:solidFill>
                <a:latin typeface="Arial Rounded MT Bold" panose="020F0704030504030204"/>
                <a:ea typeface="Arial Rounded MT Bold" panose="020F0704030504030204"/>
                <a:cs typeface="Arial Rounded MT Bold" panose="020F0704030504030204"/>
              </a:rPr>
              <a:t>Output the</a:t>
            </a:r>
            <a:r>
              <a:rPr sz="1800" kern="0" spc="12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1800" kern="0" spc="-60" dirty="0">
                <a:solidFill>
                  <a:srgbClr val="000000">
                    <a:alpha val="100000"/>
                  </a:srgbClr>
                </a:solidFill>
                <a:latin typeface="Arial Rounded MT Bold" panose="020F0704030504030204"/>
                <a:ea typeface="Arial Rounded MT Bold" panose="020F0704030504030204"/>
                <a:cs typeface="Arial Rounded MT Bold" panose="020F0704030504030204"/>
              </a:rPr>
              <a:t>decision</a:t>
            </a:r>
            <a:endParaRPr sz="1800" dirty="0">
              <a:latin typeface="Arial Rounded MT Bold" panose="020F0704030504030204"/>
              <a:ea typeface="Arial Rounded MT Bold" panose="020F0704030504030204"/>
              <a:cs typeface="Arial Rounded MT Bold" panose="020F0704030504030204"/>
            </a:endParaRPr>
          </a:p>
        </p:txBody>
      </p:sp>
      <p:graphicFrame>
        <p:nvGraphicFramePr>
          <p:cNvPr id="436" name="table 436"/>
          <p:cNvGraphicFramePr>
            <a:graphicFrameLocks noGrp="1"/>
          </p:cNvGraphicFramePr>
          <p:nvPr/>
        </p:nvGraphicFramePr>
        <p:xfrm>
          <a:off x="6679438" y="4137406"/>
          <a:ext cx="771525" cy="2070100"/>
        </p:xfrm>
        <a:graphic>
          <a:graphicData uri="http://schemas.openxmlformats.org/drawingml/2006/table">
            <a:tbl>
              <a:tblPr/>
              <a:tblGrid>
                <a:gridCol w="771525"/>
              </a:tblGrid>
              <a:tr h="2057400">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12700" cap="flat" cmpd="sng" algn="ctr">
                      <a:solidFill>
                        <a:srgbClr val="2F528F"/>
                      </a:solidFill>
                      <a:prstDash val="dash"/>
                      <a:round/>
                      <a:headEnd type="none" w="med" len="med"/>
                      <a:tailEnd type="none" w="med" len="med"/>
                    </a:lnL>
                    <a:lnR w="12700" cap="flat" cmpd="sng" algn="ctr">
                      <a:solidFill>
                        <a:srgbClr val="2F528F"/>
                      </a:solidFill>
                      <a:prstDash val="dash"/>
                      <a:round/>
                      <a:headEnd type="none" w="med" len="med"/>
                      <a:tailEnd type="none" w="med" len="med"/>
                    </a:lnR>
                    <a:lnT w="12700" cap="flat" cmpd="sng" algn="ctr">
                      <a:solidFill>
                        <a:srgbClr val="2F528F"/>
                      </a:solidFill>
                      <a:prstDash val="dash"/>
                      <a:round/>
                      <a:headEnd type="none" w="med" len="med"/>
                      <a:tailEnd type="none" w="med" len="med"/>
                    </a:lnT>
                    <a:lnB w="12700" cap="flat" cmpd="sng" algn="ctr">
                      <a:solidFill>
                        <a:srgbClr val="2F528F"/>
                      </a:solidFill>
                      <a:prstDash val="dash"/>
                      <a:round/>
                      <a:headEnd type="none" w="med" len="med"/>
                      <a:tailEnd type="none" w="med" len="med"/>
                    </a:lnB>
                  </a:tcPr>
                </a:tc>
              </a:tr>
            </a:tbl>
          </a:graphicData>
        </a:graphic>
      </p:graphicFrame>
      <p:pic>
        <p:nvPicPr>
          <p:cNvPr id="438" name="picture 438"/>
          <p:cNvPicPr>
            <a:picLocks noChangeAspect="1"/>
          </p:cNvPicPr>
          <p:nvPr/>
        </p:nvPicPr>
        <p:blipFill>
          <a:blip r:embed="rId1"/>
          <a:stretch>
            <a:fillRect/>
          </a:stretch>
        </p:blipFill>
        <p:spPr>
          <a:xfrm rot="21600000">
            <a:off x="8372856" y="4754880"/>
            <a:ext cx="1232916" cy="1234440"/>
          </a:xfrm>
          <a:prstGeom prst="rect">
            <a:avLst/>
          </a:prstGeom>
        </p:spPr>
      </p:pic>
      <p:pic>
        <p:nvPicPr>
          <p:cNvPr id="440" name="picture 440"/>
          <p:cNvPicPr>
            <a:picLocks noChangeAspect="1"/>
          </p:cNvPicPr>
          <p:nvPr/>
        </p:nvPicPr>
        <p:blipFill>
          <a:blip r:embed="rId2"/>
          <a:stretch>
            <a:fillRect/>
          </a:stretch>
        </p:blipFill>
        <p:spPr>
          <a:xfrm rot="21600000">
            <a:off x="4757928" y="4643628"/>
            <a:ext cx="1217676" cy="1217676"/>
          </a:xfrm>
          <a:prstGeom prst="rect">
            <a:avLst/>
          </a:prstGeom>
        </p:spPr>
      </p:pic>
      <p:pic>
        <p:nvPicPr>
          <p:cNvPr id="442" name="picture 442"/>
          <p:cNvPicPr>
            <a:picLocks noChangeAspect="1"/>
          </p:cNvPicPr>
          <p:nvPr/>
        </p:nvPicPr>
        <p:blipFill>
          <a:blip r:embed="rId3"/>
          <a:stretch>
            <a:fillRect/>
          </a:stretch>
        </p:blipFill>
        <p:spPr>
          <a:xfrm rot="21600000">
            <a:off x="1095756" y="4700016"/>
            <a:ext cx="1085088" cy="1086612"/>
          </a:xfrm>
          <a:prstGeom prst="rect">
            <a:avLst/>
          </a:prstGeom>
        </p:spPr>
      </p:pic>
      <p:grpSp>
        <p:nvGrpSpPr>
          <p:cNvPr id="38" name="group 38"/>
          <p:cNvGrpSpPr/>
          <p:nvPr/>
        </p:nvGrpSpPr>
        <p:grpSpPr>
          <a:xfrm rot="21600000">
            <a:off x="3194050" y="4855210"/>
            <a:ext cx="669544" cy="837184"/>
            <a:chOff x="0" y="0"/>
            <a:chExt cx="669544" cy="837184"/>
          </a:xfrm>
        </p:grpSpPr>
        <p:sp>
          <p:nvSpPr>
            <p:cNvPr id="444" name="path 444"/>
            <p:cNvSpPr/>
            <p:nvPr/>
          </p:nvSpPr>
          <p:spPr>
            <a:xfrm>
              <a:off x="6350" y="88519"/>
              <a:ext cx="656844" cy="742314"/>
            </a:xfrm>
            <a:custGeom>
              <a:avLst/>
              <a:gdLst/>
              <a:ahLst/>
              <a:cxnLst/>
              <a:rect l="0" t="0" r="0" b="0"/>
              <a:pathLst>
                <a:path w="1034" h="1169">
                  <a:moveTo>
                    <a:pt x="0" y="0"/>
                  </a:moveTo>
                  <a:moveTo>
                    <a:pt x="0" y="0"/>
                  </a:moveTo>
                  <a:cubicBezTo>
                    <a:pt x="0" y="71"/>
                    <a:pt x="231" y="129"/>
                    <a:pt x="517" y="129"/>
                  </a:cubicBezTo>
                  <a:cubicBezTo>
                    <a:pt x="802" y="129"/>
                    <a:pt x="1034" y="71"/>
                    <a:pt x="1034" y="0"/>
                  </a:cubicBezTo>
                  <a:lnTo>
                    <a:pt x="1034" y="1039"/>
                  </a:lnTo>
                  <a:cubicBezTo>
                    <a:pt x="1034" y="1111"/>
                    <a:pt x="802" y="1169"/>
                    <a:pt x="517" y="1169"/>
                  </a:cubicBezTo>
                  <a:cubicBezTo>
                    <a:pt x="231" y="1169"/>
                    <a:pt x="0" y="1111"/>
                    <a:pt x="0" y="1039"/>
                  </a:cubicBezTo>
                  <a:lnTo>
                    <a:pt x="0" y="0"/>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446" name="path 446"/>
            <p:cNvSpPr/>
            <p:nvPr/>
          </p:nvSpPr>
          <p:spPr>
            <a:xfrm>
              <a:off x="6350" y="6350"/>
              <a:ext cx="656844" cy="164210"/>
            </a:xfrm>
            <a:custGeom>
              <a:avLst/>
              <a:gdLst/>
              <a:ahLst/>
              <a:cxnLst/>
              <a:rect l="0" t="0" r="0" b="0"/>
              <a:pathLst>
                <a:path w="1034" h="258">
                  <a:moveTo>
                    <a:pt x="0" y="129"/>
                  </a:moveTo>
                  <a:cubicBezTo>
                    <a:pt x="0" y="57"/>
                    <a:pt x="231" y="0"/>
                    <a:pt x="517" y="0"/>
                  </a:cubicBezTo>
                  <a:cubicBezTo>
                    <a:pt x="802" y="0"/>
                    <a:pt x="1034" y="57"/>
                    <a:pt x="1034" y="129"/>
                  </a:cubicBezTo>
                  <a:cubicBezTo>
                    <a:pt x="1034" y="200"/>
                    <a:pt x="802" y="258"/>
                    <a:pt x="517" y="258"/>
                  </a:cubicBezTo>
                  <a:cubicBezTo>
                    <a:pt x="231" y="258"/>
                    <a:pt x="0" y="200"/>
                    <a:pt x="0" y="129"/>
                  </a:cubicBezTo>
                </a:path>
              </a:pathLst>
            </a:custGeom>
            <a:solidFill>
              <a:srgbClr val="8FAADC">
                <a:alpha val="100000"/>
              </a:srgbClr>
            </a:solidFill>
            <a:ln w="0" cap="flat">
              <a:noFill/>
              <a:prstDash val="solid"/>
              <a:miter lim="0"/>
            </a:ln>
          </p:spPr>
          <p:txBody>
            <a:bodyPr rtlCol="0"/>
            <a:lstStyle/>
            <a:p>
              <a:pPr algn="ctr"/>
              <a:endParaRPr lang="zh-CN" altLang="en-US"/>
            </a:p>
          </p:txBody>
        </p:sp>
        <p:sp>
          <p:nvSpPr>
            <p:cNvPr id="448" name="path 448"/>
            <p:cNvSpPr/>
            <p:nvPr/>
          </p:nvSpPr>
          <p:spPr>
            <a:xfrm>
              <a:off x="0" y="0"/>
              <a:ext cx="669544" cy="837184"/>
            </a:xfrm>
            <a:custGeom>
              <a:avLst/>
              <a:gdLst/>
              <a:ahLst/>
              <a:cxnLst/>
              <a:rect l="0" t="0" r="0" b="0"/>
              <a:pathLst>
                <a:path w="1054" h="1318">
                  <a:moveTo>
                    <a:pt x="1044" y="139"/>
                  </a:moveTo>
                  <a:cubicBezTo>
                    <a:pt x="1044" y="210"/>
                    <a:pt x="812" y="268"/>
                    <a:pt x="527" y="268"/>
                  </a:cubicBezTo>
                  <a:cubicBezTo>
                    <a:pt x="241" y="268"/>
                    <a:pt x="10" y="210"/>
                    <a:pt x="10" y="139"/>
                  </a:cubicBezTo>
                  <a:cubicBezTo>
                    <a:pt x="10" y="67"/>
                    <a:pt x="241" y="10"/>
                    <a:pt x="527" y="10"/>
                  </a:cubicBezTo>
                  <a:cubicBezTo>
                    <a:pt x="812" y="10"/>
                    <a:pt x="1044" y="67"/>
                    <a:pt x="1044" y="139"/>
                  </a:cubicBezTo>
                  <a:lnTo>
                    <a:pt x="1044" y="1179"/>
                  </a:lnTo>
                  <a:cubicBezTo>
                    <a:pt x="1044" y="1250"/>
                    <a:pt x="812" y="1308"/>
                    <a:pt x="527" y="1308"/>
                  </a:cubicBezTo>
                  <a:cubicBezTo>
                    <a:pt x="241" y="1308"/>
                    <a:pt x="10" y="1250"/>
                    <a:pt x="10" y="1179"/>
                  </a:cubicBezTo>
                  <a:lnTo>
                    <a:pt x="10" y="139"/>
                  </a:lnTo>
                </a:path>
              </a:pathLst>
            </a:custGeom>
            <a:noFill/>
            <a:ln w="12700" cap="flat">
              <a:solidFill>
                <a:srgbClr val="2F528F"/>
              </a:solidFill>
              <a:prstDash val="solid"/>
              <a:miter lim="1000000"/>
            </a:ln>
          </p:spPr>
          <p:txBody>
            <a:bodyPr rtlCol="0"/>
            <a:lstStyle/>
            <a:p>
              <a:pPr algn="ctr"/>
              <a:endParaRPr lang="zh-CN" altLang="en-US"/>
            </a:p>
          </p:txBody>
        </p:sp>
      </p:grpSp>
      <p:pic>
        <p:nvPicPr>
          <p:cNvPr id="450" name="picture 450"/>
          <p:cNvPicPr>
            <a:picLocks noChangeAspect="1"/>
          </p:cNvPicPr>
          <p:nvPr/>
        </p:nvPicPr>
        <p:blipFill>
          <a:blip r:embed="rId4"/>
          <a:stretch>
            <a:fillRect/>
          </a:stretch>
        </p:blipFill>
        <p:spPr>
          <a:xfrm rot="21600000">
            <a:off x="6815327" y="5661660"/>
            <a:ext cx="513588" cy="512063"/>
          </a:xfrm>
          <a:prstGeom prst="rect">
            <a:avLst/>
          </a:prstGeom>
        </p:spPr>
      </p:pic>
      <p:pic>
        <p:nvPicPr>
          <p:cNvPr id="452" name="picture 452"/>
          <p:cNvPicPr>
            <a:picLocks noChangeAspect="1"/>
          </p:cNvPicPr>
          <p:nvPr/>
        </p:nvPicPr>
        <p:blipFill>
          <a:blip r:embed="rId5"/>
          <a:stretch>
            <a:fillRect/>
          </a:stretch>
        </p:blipFill>
        <p:spPr>
          <a:xfrm rot="21600000">
            <a:off x="6815327" y="4312920"/>
            <a:ext cx="388619" cy="387095"/>
          </a:xfrm>
          <a:prstGeom prst="rect">
            <a:avLst/>
          </a:prstGeom>
        </p:spPr>
      </p:pic>
      <p:pic>
        <p:nvPicPr>
          <p:cNvPr id="454" name="picture 454"/>
          <p:cNvPicPr>
            <a:picLocks noChangeAspect="1"/>
          </p:cNvPicPr>
          <p:nvPr/>
        </p:nvPicPr>
        <p:blipFill>
          <a:blip r:embed="rId6"/>
          <a:stretch>
            <a:fillRect/>
          </a:stretch>
        </p:blipFill>
        <p:spPr>
          <a:xfrm rot="21600000">
            <a:off x="6874764" y="5137404"/>
            <a:ext cx="387095" cy="387095"/>
          </a:xfrm>
          <a:prstGeom prst="rect">
            <a:avLst/>
          </a:prstGeom>
        </p:spPr>
      </p:pic>
      <p:grpSp>
        <p:nvGrpSpPr>
          <p:cNvPr id="40" name="group 40"/>
          <p:cNvGrpSpPr/>
          <p:nvPr/>
        </p:nvGrpSpPr>
        <p:grpSpPr>
          <a:xfrm rot="21600000">
            <a:off x="2355850" y="5148154"/>
            <a:ext cx="667684" cy="210148"/>
            <a:chOff x="0" y="0"/>
            <a:chExt cx="667684" cy="210148"/>
          </a:xfrm>
        </p:grpSpPr>
        <p:sp>
          <p:nvSpPr>
            <p:cNvPr id="456" name="path 456"/>
            <p:cNvSpPr/>
            <p:nvPr/>
          </p:nvSpPr>
          <p:spPr>
            <a:xfrm>
              <a:off x="6350" y="4490"/>
              <a:ext cx="656844" cy="201167"/>
            </a:xfrm>
            <a:custGeom>
              <a:avLst/>
              <a:gdLst/>
              <a:ahLst/>
              <a:cxnLst/>
              <a:rect l="0" t="0" r="0" b="0"/>
              <a:pathLst>
                <a:path w="1034" h="316">
                  <a:moveTo>
                    <a:pt x="0" y="79"/>
                  </a:moveTo>
                  <a:lnTo>
                    <a:pt x="876" y="79"/>
                  </a:lnTo>
                  <a:lnTo>
                    <a:pt x="876" y="0"/>
                  </a:lnTo>
                  <a:lnTo>
                    <a:pt x="1034" y="158"/>
                  </a:lnTo>
                  <a:lnTo>
                    <a:pt x="876" y="316"/>
                  </a:lnTo>
                  <a:lnTo>
                    <a:pt x="876" y="237"/>
                  </a:lnTo>
                  <a:lnTo>
                    <a:pt x="0" y="237"/>
                  </a:lnTo>
                  <a:lnTo>
                    <a:pt x="0" y="7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458" name="path 458"/>
            <p:cNvSpPr/>
            <p:nvPr/>
          </p:nvSpPr>
          <p:spPr>
            <a:xfrm>
              <a:off x="0" y="0"/>
              <a:ext cx="667684" cy="210148"/>
            </a:xfrm>
            <a:custGeom>
              <a:avLst/>
              <a:gdLst/>
              <a:ahLst/>
              <a:cxnLst/>
              <a:rect l="0" t="0" r="0" b="0"/>
              <a:pathLst>
                <a:path w="1051" h="330">
                  <a:moveTo>
                    <a:pt x="10" y="86"/>
                  </a:moveTo>
                  <a:lnTo>
                    <a:pt x="886" y="86"/>
                  </a:lnTo>
                  <a:lnTo>
                    <a:pt x="886" y="7"/>
                  </a:lnTo>
                  <a:lnTo>
                    <a:pt x="1044" y="165"/>
                  </a:lnTo>
                  <a:lnTo>
                    <a:pt x="886" y="323"/>
                  </a:lnTo>
                  <a:lnTo>
                    <a:pt x="886" y="244"/>
                  </a:lnTo>
                  <a:lnTo>
                    <a:pt x="10" y="244"/>
                  </a:lnTo>
                  <a:lnTo>
                    <a:pt x="10" y="86"/>
                  </a:lnTo>
                  <a:close/>
                </a:path>
              </a:pathLst>
            </a:custGeom>
            <a:noFill/>
            <a:ln w="12700" cap="flat">
              <a:solidFill>
                <a:srgbClr val="2F528F"/>
              </a:solidFill>
              <a:prstDash val="solid"/>
              <a:miter lim="1000000"/>
            </a:ln>
          </p:spPr>
          <p:txBody>
            <a:bodyPr rtlCol="0"/>
            <a:lstStyle/>
            <a:p>
              <a:pPr algn="ctr"/>
              <a:endParaRPr lang="zh-CN" altLang="en-US"/>
            </a:p>
          </p:txBody>
        </p:sp>
      </p:grpSp>
      <p:grpSp>
        <p:nvGrpSpPr>
          <p:cNvPr id="42" name="group 42"/>
          <p:cNvGrpSpPr/>
          <p:nvPr/>
        </p:nvGrpSpPr>
        <p:grpSpPr>
          <a:xfrm rot="21600000">
            <a:off x="5990590" y="5167966"/>
            <a:ext cx="667684" cy="208624"/>
            <a:chOff x="0" y="0"/>
            <a:chExt cx="667684" cy="208624"/>
          </a:xfrm>
        </p:grpSpPr>
        <p:sp>
          <p:nvSpPr>
            <p:cNvPr id="460" name="path 460"/>
            <p:cNvSpPr/>
            <p:nvPr/>
          </p:nvSpPr>
          <p:spPr>
            <a:xfrm>
              <a:off x="6350" y="4490"/>
              <a:ext cx="656844" cy="199644"/>
            </a:xfrm>
            <a:custGeom>
              <a:avLst/>
              <a:gdLst/>
              <a:ahLst/>
              <a:cxnLst/>
              <a:rect l="0" t="0" r="0" b="0"/>
              <a:pathLst>
                <a:path w="1034" h="314">
                  <a:moveTo>
                    <a:pt x="0" y="78"/>
                  </a:moveTo>
                  <a:lnTo>
                    <a:pt x="877" y="78"/>
                  </a:lnTo>
                  <a:lnTo>
                    <a:pt x="877" y="0"/>
                  </a:lnTo>
                  <a:lnTo>
                    <a:pt x="1034" y="157"/>
                  </a:lnTo>
                  <a:lnTo>
                    <a:pt x="877" y="314"/>
                  </a:lnTo>
                  <a:lnTo>
                    <a:pt x="877" y="235"/>
                  </a:lnTo>
                  <a:lnTo>
                    <a:pt x="0" y="235"/>
                  </a:lnTo>
                  <a:lnTo>
                    <a:pt x="0" y="78"/>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462" name="path 462"/>
            <p:cNvSpPr/>
            <p:nvPr/>
          </p:nvSpPr>
          <p:spPr>
            <a:xfrm>
              <a:off x="0" y="0"/>
              <a:ext cx="667684" cy="208624"/>
            </a:xfrm>
            <a:custGeom>
              <a:avLst/>
              <a:gdLst/>
              <a:ahLst/>
              <a:cxnLst/>
              <a:rect l="0" t="0" r="0" b="0"/>
              <a:pathLst>
                <a:path w="1051" h="328">
                  <a:moveTo>
                    <a:pt x="10" y="85"/>
                  </a:moveTo>
                  <a:lnTo>
                    <a:pt x="887" y="85"/>
                  </a:lnTo>
                  <a:lnTo>
                    <a:pt x="887" y="7"/>
                  </a:lnTo>
                  <a:lnTo>
                    <a:pt x="1044" y="164"/>
                  </a:lnTo>
                  <a:lnTo>
                    <a:pt x="887" y="321"/>
                  </a:lnTo>
                  <a:lnTo>
                    <a:pt x="887" y="242"/>
                  </a:lnTo>
                  <a:lnTo>
                    <a:pt x="10" y="242"/>
                  </a:lnTo>
                  <a:lnTo>
                    <a:pt x="10" y="85"/>
                  </a:lnTo>
                  <a:close/>
                </a:path>
              </a:pathLst>
            </a:custGeom>
            <a:noFill/>
            <a:ln w="12700" cap="flat">
              <a:solidFill>
                <a:srgbClr val="2F528F"/>
              </a:solidFill>
              <a:prstDash val="solid"/>
              <a:miter lim="1000000"/>
            </a:ln>
          </p:spPr>
          <p:txBody>
            <a:bodyPr rtlCol="0"/>
            <a:lstStyle/>
            <a:p>
              <a:pPr algn="ctr"/>
              <a:endParaRPr lang="zh-CN" altLang="en-US"/>
            </a:p>
          </p:txBody>
        </p:sp>
      </p:grpSp>
      <p:grpSp>
        <p:nvGrpSpPr>
          <p:cNvPr id="44" name="group 44"/>
          <p:cNvGrpSpPr/>
          <p:nvPr/>
        </p:nvGrpSpPr>
        <p:grpSpPr>
          <a:xfrm rot="21600000">
            <a:off x="7709662" y="5167966"/>
            <a:ext cx="667684" cy="208624"/>
            <a:chOff x="0" y="0"/>
            <a:chExt cx="667684" cy="208624"/>
          </a:xfrm>
        </p:grpSpPr>
        <p:sp>
          <p:nvSpPr>
            <p:cNvPr id="464" name="path 464"/>
            <p:cNvSpPr/>
            <p:nvPr/>
          </p:nvSpPr>
          <p:spPr>
            <a:xfrm>
              <a:off x="6350" y="4490"/>
              <a:ext cx="656844" cy="199644"/>
            </a:xfrm>
            <a:custGeom>
              <a:avLst/>
              <a:gdLst/>
              <a:ahLst/>
              <a:cxnLst/>
              <a:rect l="0" t="0" r="0" b="0"/>
              <a:pathLst>
                <a:path w="1034" h="314">
                  <a:moveTo>
                    <a:pt x="0" y="78"/>
                  </a:moveTo>
                  <a:lnTo>
                    <a:pt x="877" y="78"/>
                  </a:lnTo>
                  <a:lnTo>
                    <a:pt x="877" y="0"/>
                  </a:lnTo>
                  <a:lnTo>
                    <a:pt x="1034" y="157"/>
                  </a:lnTo>
                  <a:lnTo>
                    <a:pt x="877" y="314"/>
                  </a:lnTo>
                  <a:lnTo>
                    <a:pt x="877" y="235"/>
                  </a:lnTo>
                  <a:lnTo>
                    <a:pt x="0" y="235"/>
                  </a:lnTo>
                  <a:lnTo>
                    <a:pt x="0" y="78"/>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466" name="path 466"/>
            <p:cNvSpPr/>
            <p:nvPr/>
          </p:nvSpPr>
          <p:spPr>
            <a:xfrm>
              <a:off x="0" y="0"/>
              <a:ext cx="667684" cy="208624"/>
            </a:xfrm>
            <a:custGeom>
              <a:avLst/>
              <a:gdLst/>
              <a:ahLst/>
              <a:cxnLst/>
              <a:rect l="0" t="0" r="0" b="0"/>
              <a:pathLst>
                <a:path w="1051" h="328">
                  <a:moveTo>
                    <a:pt x="10" y="85"/>
                  </a:moveTo>
                  <a:lnTo>
                    <a:pt x="887" y="85"/>
                  </a:lnTo>
                  <a:lnTo>
                    <a:pt x="887" y="7"/>
                  </a:lnTo>
                  <a:lnTo>
                    <a:pt x="1044" y="164"/>
                  </a:lnTo>
                  <a:lnTo>
                    <a:pt x="887" y="321"/>
                  </a:lnTo>
                  <a:lnTo>
                    <a:pt x="887" y="242"/>
                  </a:lnTo>
                  <a:lnTo>
                    <a:pt x="10" y="242"/>
                  </a:lnTo>
                  <a:lnTo>
                    <a:pt x="10" y="85"/>
                  </a:lnTo>
                  <a:close/>
                </a:path>
              </a:pathLst>
            </a:custGeom>
            <a:noFill/>
            <a:ln w="12700" cap="flat">
              <a:solidFill>
                <a:srgbClr val="2F528F"/>
              </a:solidFill>
              <a:prstDash val="solid"/>
              <a:miter lim="1000000"/>
            </a:ln>
          </p:spPr>
          <p:txBody>
            <a:bodyPr rtlCol="0"/>
            <a:lstStyle/>
            <a:p>
              <a:pPr algn="ctr"/>
              <a:endParaRPr lang="zh-CN" altLang="en-US"/>
            </a:p>
          </p:txBody>
        </p:sp>
      </p:grpSp>
      <p:grpSp>
        <p:nvGrpSpPr>
          <p:cNvPr id="46" name="group 46"/>
          <p:cNvGrpSpPr/>
          <p:nvPr/>
        </p:nvGrpSpPr>
        <p:grpSpPr>
          <a:xfrm rot="21600000">
            <a:off x="4006342" y="5169490"/>
            <a:ext cx="667684" cy="208624"/>
            <a:chOff x="0" y="0"/>
            <a:chExt cx="667684" cy="208624"/>
          </a:xfrm>
        </p:grpSpPr>
        <p:sp>
          <p:nvSpPr>
            <p:cNvPr id="468" name="path 468"/>
            <p:cNvSpPr/>
            <p:nvPr/>
          </p:nvSpPr>
          <p:spPr>
            <a:xfrm>
              <a:off x="6350" y="4490"/>
              <a:ext cx="656844" cy="199644"/>
            </a:xfrm>
            <a:custGeom>
              <a:avLst/>
              <a:gdLst/>
              <a:ahLst/>
              <a:cxnLst/>
              <a:rect l="0" t="0" r="0" b="0"/>
              <a:pathLst>
                <a:path w="1034" h="314">
                  <a:moveTo>
                    <a:pt x="0" y="78"/>
                  </a:moveTo>
                  <a:lnTo>
                    <a:pt x="877" y="78"/>
                  </a:lnTo>
                  <a:lnTo>
                    <a:pt x="877" y="0"/>
                  </a:lnTo>
                  <a:lnTo>
                    <a:pt x="1034" y="157"/>
                  </a:lnTo>
                  <a:lnTo>
                    <a:pt x="877" y="314"/>
                  </a:lnTo>
                  <a:lnTo>
                    <a:pt x="877" y="235"/>
                  </a:lnTo>
                  <a:lnTo>
                    <a:pt x="0" y="235"/>
                  </a:lnTo>
                  <a:lnTo>
                    <a:pt x="0" y="78"/>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470" name="path 470"/>
            <p:cNvSpPr/>
            <p:nvPr/>
          </p:nvSpPr>
          <p:spPr>
            <a:xfrm>
              <a:off x="0" y="0"/>
              <a:ext cx="667684" cy="208624"/>
            </a:xfrm>
            <a:custGeom>
              <a:avLst/>
              <a:gdLst/>
              <a:ahLst/>
              <a:cxnLst/>
              <a:rect l="0" t="0" r="0" b="0"/>
              <a:pathLst>
                <a:path w="1051" h="328">
                  <a:moveTo>
                    <a:pt x="10" y="85"/>
                  </a:moveTo>
                  <a:lnTo>
                    <a:pt x="887" y="85"/>
                  </a:lnTo>
                  <a:lnTo>
                    <a:pt x="887" y="7"/>
                  </a:lnTo>
                  <a:lnTo>
                    <a:pt x="1044" y="164"/>
                  </a:lnTo>
                  <a:lnTo>
                    <a:pt x="887" y="321"/>
                  </a:lnTo>
                  <a:lnTo>
                    <a:pt x="887" y="242"/>
                  </a:lnTo>
                  <a:lnTo>
                    <a:pt x="10" y="242"/>
                  </a:lnTo>
                  <a:lnTo>
                    <a:pt x="10" y="85"/>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472" name="textbox 472"/>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27</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 name="table 478"/>
          <p:cNvGraphicFramePr>
            <a:graphicFrameLocks noGrp="1"/>
          </p:cNvGraphicFramePr>
          <p:nvPr/>
        </p:nvGraphicFramePr>
        <p:xfrm>
          <a:off x="722122" y="1499362"/>
          <a:ext cx="2760345" cy="3674745"/>
        </p:xfrm>
        <a:graphic>
          <a:graphicData uri="http://schemas.openxmlformats.org/drawingml/2006/table">
            <a:tbl>
              <a:tblPr/>
              <a:tblGrid>
                <a:gridCol w="1410970"/>
                <a:gridCol w="1349375"/>
              </a:tblGrid>
              <a:tr h="3674745">
                <a:tc>
                  <a:txBody>
                    <a:bodyPr/>
                    <a:lstStyle/>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473075" algn="l" rtl="0" eaLnBrk="0">
                        <a:lnSpc>
                          <a:spcPct val="94000"/>
                        </a:lnSpc>
                        <a:spcBef>
                          <a:spcPts val="0"/>
                        </a:spcBef>
                      </a:pPr>
                      <a:r>
                        <a:rPr sz="16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Samples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w="12700" cap="flat" cmpd="sng" algn="ctr">
                      <a:solidFill>
                        <a:srgbClr val="000000"/>
                      </a:solidFill>
                      <a:prstDash val="dash"/>
                      <a:round/>
                      <a:headEnd type="none" w="med" len="med"/>
                      <a:tailEnd type="none" w="med" len="med"/>
                    </a:lnL>
                    <a:lnR>
                      <a:noFill/>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marL="800100" algn="l" rtl="0" eaLnBrk="0">
                        <a:lnSpc>
                          <a:spcPct val="77000"/>
                        </a:lnSpc>
                        <a:spcBef>
                          <a:spcPts val="5"/>
                        </a:spcBef>
                      </a:pPr>
                      <a:r>
                        <a:rPr sz="1700" b="1" kern="0" spc="-11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0000"/>
                        </a:lnSpc>
                      </a:pPr>
                      <a:endParaRPr sz="1000" dirty="0">
                        <a:latin typeface="Arial" panose="020B0604020202090204"/>
                        <a:ea typeface="Arial" panose="020B0604020202090204"/>
                        <a:cs typeface="Arial" panose="020B0604020202090204"/>
                      </a:endParaRPr>
                    </a:p>
                    <a:p>
                      <a:pPr marL="144145" algn="l" rtl="0" eaLnBrk="0">
                        <a:lnSpc>
                          <a:spcPct val="83000"/>
                        </a:lnSpc>
                        <a:spcBef>
                          <a:spcPts val="1800"/>
                        </a:spcBef>
                      </a:pPr>
                      <a:r>
                        <a:rPr sz="60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6000" dirty="0">
                        <a:latin typeface="PingFang SC" panose="020B0400000000000000" charset="-122"/>
                        <a:ea typeface="PingFang SC" panose="020B0400000000000000" charset="-122"/>
                        <a:cs typeface="PingFang SC" panose="020B0400000000000000" charset="-122"/>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1000"/>
                        </a:lnSpc>
                      </a:pPr>
                      <a:endParaRPr sz="1000" dirty="0">
                        <a:latin typeface="Arial" panose="020B0604020202090204"/>
                        <a:ea typeface="Arial" panose="020B0604020202090204"/>
                        <a:cs typeface="Arial" panose="020B0604020202090204"/>
                      </a:endParaRPr>
                    </a:p>
                    <a:p>
                      <a:pPr marL="733425" algn="l" rtl="0" eaLnBrk="0">
                        <a:lnSpc>
                          <a:spcPct val="75000"/>
                        </a:lnSpc>
                        <a:spcBef>
                          <a:spcPts val="485"/>
                        </a:spcBef>
                      </a:pP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50000"/>
                        </a:lnSpc>
                      </a:pPr>
                      <a:endParaRPr sz="1000" dirty="0">
                        <a:latin typeface="Arial" panose="020B0604020202090204"/>
                        <a:ea typeface="Arial" panose="020B0604020202090204"/>
                        <a:cs typeface="Arial" panose="020B0604020202090204"/>
                      </a:endParaRPr>
                    </a:p>
                    <a:p>
                      <a:pPr algn="l" rtl="0" eaLnBrk="0">
                        <a:lnSpc>
                          <a:spcPct val="101000"/>
                        </a:lnSpc>
                      </a:pPr>
                      <a:endParaRPr sz="400" dirty="0">
                        <a:latin typeface="Arial" panose="020B0604020202090204"/>
                        <a:ea typeface="Arial" panose="020B0604020202090204"/>
                        <a:cs typeface="Arial" panose="020B0604020202090204"/>
                      </a:endParaRPr>
                    </a:p>
                    <a:p>
                      <a:pPr marL="668020" algn="l" rtl="0" eaLnBrk="0">
                        <a:lnSpc>
                          <a:spcPct val="76000"/>
                        </a:lnSpc>
                        <a:spcBef>
                          <a:spcPts val="0"/>
                        </a:spcBef>
                      </a:pPr>
                      <a:r>
                        <a:rPr sz="16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Labels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a:noFill/>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480" name="textbox 480"/>
          <p:cNvSpPr/>
          <p:nvPr/>
        </p:nvSpPr>
        <p:spPr>
          <a:xfrm>
            <a:off x="936526" y="749579"/>
            <a:ext cx="660908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W</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hat</a:t>
            </a:r>
            <a:r>
              <a:rPr sz="3800" kern="0" spc="40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2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t>
            </a:r>
            <a:endParaRPr sz="3800" dirty="0">
              <a:latin typeface="Arial Rounded MT Bold" panose="020F0704030504030204"/>
              <a:ea typeface="Arial Rounded MT Bold" panose="020F0704030504030204"/>
              <a:cs typeface="Arial Rounded MT Bold" panose="020F0704030504030204"/>
            </a:endParaRPr>
          </a:p>
        </p:txBody>
      </p:sp>
      <p:sp>
        <p:nvSpPr>
          <p:cNvPr id="482" name="textbox 482"/>
          <p:cNvSpPr/>
          <p:nvPr/>
        </p:nvSpPr>
        <p:spPr>
          <a:xfrm>
            <a:off x="1239520" y="6005830"/>
            <a:ext cx="7779385" cy="20701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[In</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supervis</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ed</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learning,</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need</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some</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thing</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called</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Labelled</a:t>
            </a:r>
            <a:r>
              <a:rPr sz="17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Training</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700" dirty="0">
              <a:latin typeface="PingFang SC" panose="020B0400000000000000" charset="-122"/>
              <a:ea typeface="PingFang SC" panose="020B0400000000000000" charset="-122"/>
              <a:cs typeface="PingFang SC" panose="020B0400000000000000" charset="-122"/>
            </a:endParaRPr>
          </a:p>
        </p:txBody>
      </p:sp>
      <p:pic>
        <p:nvPicPr>
          <p:cNvPr id="484" name="picture 484"/>
          <p:cNvPicPr>
            <a:picLocks noChangeAspect="1"/>
          </p:cNvPicPr>
          <p:nvPr/>
        </p:nvPicPr>
        <p:blipFill>
          <a:blip r:embed="rId1"/>
          <a:stretch>
            <a:fillRect/>
          </a:stretch>
        </p:blipFill>
        <p:spPr>
          <a:xfrm rot="21600000">
            <a:off x="766572" y="1690116"/>
            <a:ext cx="1168907" cy="1392935"/>
          </a:xfrm>
          <a:prstGeom prst="rect">
            <a:avLst/>
          </a:prstGeom>
        </p:spPr>
      </p:pic>
      <p:sp>
        <p:nvSpPr>
          <p:cNvPr id="486" name="textbox 486"/>
          <p:cNvSpPr/>
          <p:nvPr/>
        </p:nvSpPr>
        <p:spPr>
          <a:xfrm>
            <a:off x="3622103" y="3004845"/>
            <a:ext cx="2514600" cy="393065"/>
          </a:xfrm>
          <a:prstGeom prst="rect">
            <a:avLst/>
          </a:prstGeom>
          <a:noFill/>
          <a:ln w="0" cap="flat">
            <a:noFill/>
            <a:prstDash val="solid"/>
            <a:miter lim="0"/>
          </a:ln>
        </p:spPr>
        <p:txBody>
          <a:bodyPr vert="horz" wrap="square" lIns="0" tIns="0" rIns="0" bIns="0"/>
          <a:lstStyle/>
          <a:p>
            <a:pPr algn="l" rtl="0" eaLnBrk="0">
              <a:lnSpc>
                <a:spcPct val="94000"/>
              </a:lnSpc>
            </a:pPr>
            <a:endParaRPr sz="100" dirty="0">
              <a:latin typeface="Arial" panose="020B0604020202090204"/>
              <a:ea typeface="Arial" panose="020B0604020202090204"/>
              <a:cs typeface="Arial" panose="020B0604020202090204"/>
            </a:endParaRPr>
          </a:p>
          <a:p>
            <a:pPr algn="r" rtl="0" eaLnBrk="0">
              <a:lnSpc>
                <a:spcPct val="100000"/>
              </a:lnSpc>
            </a:pPr>
            <a:r>
              <a:rPr sz="3600" b="1" kern="0" spc="-90" baseline="-27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kern="0" spc="2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T</a:t>
            </a:r>
            <a:r>
              <a:rPr sz="24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raining</a:t>
            </a:r>
            <a:r>
              <a:rPr sz="24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Dat</a:t>
            </a:r>
            <a:r>
              <a:rPr sz="24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ase</a:t>
            </a:r>
            <a:r>
              <a:rPr sz="24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t</a:t>
            </a:r>
            <a:endParaRPr sz="2400" dirty="0">
              <a:latin typeface="PingFang SC" panose="020B0400000000000000" charset="-122"/>
              <a:ea typeface="PingFang SC" panose="020B0400000000000000" charset="-122"/>
              <a:cs typeface="PingFang SC" panose="020B0400000000000000" charset="-122"/>
            </a:endParaRPr>
          </a:p>
        </p:txBody>
      </p:sp>
      <p:pic>
        <p:nvPicPr>
          <p:cNvPr id="488" name="picture 488"/>
          <p:cNvPicPr>
            <a:picLocks noChangeAspect="1"/>
          </p:cNvPicPr>
          <p:nvPr/>
        </p:nvPicPr>
        <p:blipFill>
          <a:blip r:embed="rId2"/>
          <a:stretch>
            <a:fillRect/>
          </a:stretch>
        </p:blipFill>
        <p:spPr>
          <a:xfrm rot="21600000">
            <a:off x="1123188" y="3983736"/>
            <a:ext cx="865632" cy="541020"/>
          </a:xfrm>
          <a:prstGeom prst="rect">
            <a:avLst/>
          </a:prstGeom>
        </p:spPr>
      </p:pic>
      <p:pic>
        <p:nvPicPr>
          <p:cNvPr id="490" name="picture 490"/>
          <p:cNvPicPr>
            <a:picLocks noChangeAspect="1"/>
          </p:cNvPicPr>
          <p:nvPr/>
        </p:nvPicPr>
        <p:blipFill>
          <a:blip r:embed="rId3"/>
          <a:stretch>
            <a:fillRect/>
          </a:stretch>
        </p:blipFill>
        <p:spPr>
          <a:xfrm rot="21600000">
            <a:off x="1086612" y="3258312"/>
            <a:ext cx="902208" cy="501396"/>
          </a:xfrm>
          <a:prstGeom prst="rect">
            <a:avLst/>
          </a:prstGeom>
        </p:spPr>
      </p:pic>
      <p:sp>
        <p:nvSpPr>
          <p:cNvPr id="492" name="textbox 492"/>
          <p:cNvSpPr/>
          <p:nvPr/>
        </p:nvSpPr>
        <p:spPr>
          <a:xfrm>
            <a:off x="2916961" y="3487293"/>
            <a:ext cx="435610" cy="19748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75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500" dirty="0">
              <a:latin typeface="PingFang SC" panose="020B0400000000000000" charset="-122"/>
              <a:ea typeface="PingFang SC" panose="020B0400000000000000" charset="-122"/>
              <a:cs typeface="PingFang SC" panose="020B0400000000000000" charset="-122"/>
            </a:endParaRPr>
          </a:p>
        </p:txBody>
      </p:sp>
      <p:sp>
        <p:nvSpPr>
          <p:cNvPr id="494" name="textbox 494"/>
          <p:cNvSpPr/>
          <p:nvPr/>
        </p:nvSpPr>
        <p:spPr>
          <a:xfrm>
            <a:off x="2948850" y="2684762"/>
            <a:ext cx="404495" cy="17462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175"/>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496" name="textbox 496"/>
          <p:cNvSpPr/>
          <p:nvPr/>
        </p:nvSpPr>
        <p:spPr>
          <a:xfrm>
            <a:off x="11102509" y="6464986"/>
            <a:ext cx="1720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29</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8" name="table 498"/>
          <p:cNvGraphicFramePr>
            <a:graphicFrameLocks noGrp="1"/>
          </p:cNvGraphicFramePr>
          <p:nvPr/>
        </p:nvGraphicFramePr>
        <p:xfrm>
          <a:off x="722122" y="1499362"/>
          <a:ext cx="2760345" cy="3674745"/>
        </p:xfrm>
        <a:graphic>
          <a:graphicData uri="http://schemas.openxmlformats.org/drawingml/2006/table">
            <a:tbl>
              <a:tblPr/>
              <a:tblGrid>
                <a:gridCol w="1703704"/>
                <a:gridCol w="1056640"/>
              </a:tblGrid>
              <a:tr h="1686560">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12700" cap="flat" cmpd="sng" algn="ctr">
                      <a:solidFill>
                        <a:srgbClr val="000000"/>
                      </a:solidFill>
                      <a:prstDash val="dash"/>
                      <a:round/>
                      <a:headEnd type="none" w="med" len="med"/>
                      <a:tailEnd type="none" w="med" len="med"/>
                    </a:lnL>
                    <a:lnR>
                      <a:noFill/>
                    </a:lnR>
                    <a:lnT w="12700" cap="flat" cmpd="sng" algn="ctr">
                      <a:solidFill>
                        <a:srgbClr val="000000"/>
                      </a:solidFill>
                      <a:prstDash val="dash"/>
                      <a:round/>
                      <a:headEnd type="none" w="med" len="med"/>
                      <a:tailEnd type="none" w="med" len="med"/>
                    </a:lnT>
                    <a:lnB>
                      <a:noFill/>
                    </a:lnB>
                  </a:tcPr>
                </a:tc>
                <a:tc>
                  <a:txBody>
                    <a:bodyPr/>
                    <a:lstStyle/>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marL="507365" algn="l" rtl="0" eaLnBrk="0">
                        <a:lnSpc>
                          <a:spcPct val="77000"/>
                        </a:lnSpc>
                        <a:spcBef>
                          <a:spcPts val="5"/>
                        </a:spcBef>
                      </a:pPr>
                      <a:r>
                        <a:rPr sz="1700" b="1" kern="0" spc="-11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700" dirty="0">
                        <a:latin typeface="PingFang SC" panose="020B0400000000000000" charset="-122"/>
                        <a:ea typeface="PingFang SC" panose="020B0400000000000000" charset="-122"/>
                        <a:cs typeface="PingFang SC" panose="020B0400000000000000" charset="-122"/>
                      </a:endParaRPr>
                    </a:p>
                  </a:txBody>
                  <a:tcPr marL="0" marR="0" marT="0" marB="0" vert="horz">
                    <a:lnL>
                      <a:noFill/>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a:noFill/>
                    </a:lnB>
                  </a:tcPr>
                </a:tc>
              </a:tr>
              <a:tr h="1988185">
                <a:tc gridSpan="2">
                  <a:txBody>
                    <a:bodyPr/>
                    <a:lstStyle/>
                    <a:p>
                      <a:pPr algn="l" rtl="0" eaLnBrk="0">
                        <a:lnSpc>
                          <a:spcPct val="107000"/>
                        </a:lnSpc>
                      </a:pPr>
                      <a:endParaRPr sz="1000" dirty="0">
                        <a:latin typeface="Arial" panose="020B0604020202090204"/>
                        <a:ea typeface="Arial" panose="020B0604020202090204"/>
                        <a:cs typeface="Arial" panose="020B0604020202090204"/>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8000"/>
                        </a:lnSpc>
                      </a:pPr>
                      <a:endParaRPr sz="1000" dirty="0">
                        <a:latin typeface="Arial" panose="020B0604020202090204"/>
                        <a:ea typeface="Arial" panose="020B0604020202090204"/>
                        <a:cs typeface="Arial" panose="020B0604020202090204"/>
                      </a:endParaRPr>
                    </a:p>
                    <a:p>
                      <a:pPr marL="1266190" algn="l" rtl="0" eaLnBrk="0">
                        <a:lnSpc>
                          <a:spcPct val="75000"/>
                        </a:lnSpc>
                        <a:spcBef>
                          <a:spcPts val="0"/>
                        </a:spcBef>
                        <a:tabLst>
                          <a:tab pos="2144395" algn="l"/>
                        </a:tabLst>
                      </a:pPr>
                      <a:r>
                        <a:rPr sz="1600" kern="0" spc="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28000"/>
                        </a:lnSpc>
                      </a:pPr>
                      <a:endParaRPr sz="300" dirty="0">
                        <a:latin typeface="Arial" panose="020B0604020202090204"/>
                        <a:ea typeface="Arial" panose="020B0604020202090204"/>
                        <a:cs typeface="Arial" panose="020B0604020202090204"/>
                      </a:endParaRPr>
                    </a:p>
                    <a:p>
                      <a:pPr marL="473075" algn="l" rtl="0" eaLnBrk="0">
                        <a:lnSpc>
                          <a:spcPts val="1845"/>
                        </a:lnSpc>
                        <a:spcBef>
                          <a:spcPts val="0"/>
                        </a:spcBef>
                      </a:pPr>
                      <a:r>
                        <a:rPr sz="1500" kern="0" spc="-20" dirty="0">
                          <a:solidFill>
                            <a:srgbClr val="000000">
                              <a:alpha val="100000"/>
                            </a:srgbClr>
                          </a:solidFill>
                          <a:latin typeface="Arial Rounded MT Bold" panose="020F0704030504030204"/>
                          <a:ea typeface="Arial Rounded MT Bold" panose="020F0704030504030204"/>
                          <a:cs typeface="Arial Rounded MT Bold" panose="020F0704030504030204"/>
                        </a:rPr>
                        <a:t>Samples                  </a:t>
                      </a:r>
                      <a:r>
                        <a:rPr sz="1500" kern="0" spc="-20" dirty="0">
                          <a:solidFill>
                            <a:srgbClr val="000000">
                              <a:alpha val="100000"/>
                            </a:srgbClr>
                          </a:solidFill>
                          <a:latin typeface="Arial Rounded MT Bold" panose="020F0704030504030204"/>
                          <a:ea typeface="Arial Rounded MT Bold" panose="020F0704030504030204"/>
                          <a:cs typeface="Arial Rounded MT Bold" panose="020F0704030504030204"/>
                        </a:rPr>
                        <a:t>Labels</a:t>
                      </a:r>
                      <a:endParaRPr sz="1500" dirty="0">
                        <a:latin typeface="Arial Rounded MT Bold" panose="020F0704030504030204"/>
                        <a:ea typeface="Arial Rounded MT Bold" panose="020F0704030504030204"/>
                        <a:cs typeface="Arial Rounded MT Bold" panose="020F0704030504030204"/>
                      </a:endParaRPr>
                    </a:p>
                  </a:txBody>
                  <a:tcPr marL="0" marR="0" marT="0" marB="0" vert="horz">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hMerge="1">
                  <a:tcPr marL="0" marR="0" marT="0" marB="0" vert="horz">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r>
            </a:tbl>
          </a:graphicData>
        </a:graphic>
      </p:graphicFrame>
      <p:pic>
        <p:nvPicPr>
          <p:cNvPr id="500" name="picture 500"/>
          <p:cNvPicPr>
            <a:picLocks noChangeAspect="1"/>
          </p:cNvPicPr>
          <p:nvPr/>
        </p:nvPicPr>
        <p:blipFill>
          <a:blip r:embed="rId1"/>
          <a:stretch>
            <a:fillRect/>
          </a:stretch>
        </p:blipFill>
        <p:spPr>
          <a:xfrm rot="21600000">
            <a:off x="1123188" y="3983736"/>
            <a:ext cx="865632" cy="541020"/>
          </a:xfrm>
          <a:prstGeom prst="rect">
            <a:avLst/>
          </a:prstGeom>
        </p:spPr>
      </p:pic>
      <p:sp>
        <p:nvSpPr>
          <p:cNvPr id="502" name="textbox 502"/>
          <p:cNvSpPr/>
          <p:nvPr/>
        </p:nvSpPr>
        <p:spPr>
          <a:xfrm>
            <a:off x="2264671" y="2684762"/>
            <a:ext cx="7468235" cy="103060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marL="12700" algn="l" rtl="0" eaLnBrk="0">
              <a:lnSpc>
                <a:spcPts val="7910"/>
              </a:lnSpc>
              <a:tabLst>
                <a:tab pos="7454900" algn="l"/>
              </a:tabLst>
            </a:pPr>
            <a:r>
              <a:rPr sz="1000" kern="0" spc="0" dirty="0">
                <a:solidFill>
                  <a:srgbClr val="000000">
                    <a:alpha val="100000"/>
                  </a:srgbClr>
                </a:solidFill>
                <a:latin typeface="Arial" panose="020B0604020202090204"/>
                <a:ea typeface="Arial" panose="020B0604020202090204"/>
                <a:cs typeface="Arial" panose="020B0604020202090204"/>
              </a:rPr>
              <a:t>	</a:t>
            </a:r>
            <a:endParaRPr sz="1000" dirty="0">
              <a:latin typeface="Arial" panose="020B0604020202090204"/>
              <a:ea typeface="Arial" panose="020B0604020202090204"/>
              <a:cs typeface="Arial" panose="020B0604020202090204"/>
            </a:endParaRPr>
          </a:p>
        </p:txBody>
      </p:sp>
      <p:pic>
        <p:nvPicPr>
          <p:cNvPr id="504" name="picture 504"/>
          <p:cNvPicPr>
            <a:picLocks noChangeAspect="1"/>
          </p:cNvPicPr>
          <p:nvPr/>
        </p:nvPicPr>
        <p:blipFill>
          <a:blip r:embed="rId2"/>
          <a:stretch>
            <a:fillRect/>
          </a:stretch>
        </p:blipFill>
        <p:spPr>
          <a:xfrm rot="21600000">
            <a:off x="2277371" y="2697462"/>
            <a:ext cx="7442495" cy="1004841"/>
          </a:xfrm>
          <a:prstGeom prst="rect">
            <a:avLst/>
          </a:prstGeom>
        </p:spPr>
      </p:pic>
      <p:sp>
        <p:nvSpPr>
          <p:cNvPr id="506" name="textbox 506"/>
          <p:cNvSpPr/>
          <p:nvPr/>
        </p:nvSpPr>
        <p:spPr>
          <a:xfrm>
            <a:off x="1235710" y="6005830"/>
            <a:ext cx="10410825" cy="528955"/>
          </a:xfrm>
          <a:prstGeom prst="rect">
            <a:avLst/>
          </a:prstGeom>
          <a:noFill/>
          <a:ln w="0" cap="flat">
            <a:noFill/>
            <a:prstDash val="solid"/>
            <a:miter lim="0"/>
          </a:ln>
        </p:spPr>
        <p:txBody>
          <a:bodyPr vert="horz" wrap="square" lIns="0" tIns="0" rIns="0" bIns="0"/>
          <a:lstStyle/>
          <a:p>
            <a:pPr algn="l" rtl="0" eaLnBrk="0">
              <a:lnSpc>
                <a:spcPct val="24000"/>
              </a:lnSpc>
            </a:pPr>
            <a:endParaRPr sz="100" dirty="0">
              <a:latin typeface="Arial" panose="020B0604020202090204"/>
              <a:ea typeface="Arial" panose="020B0604020202090204"/>
              <a:cs typeface="Arial" panose="020B0604020202090204"/>
            </a:endParaRPr>
          </a:p>
          <a:p>
            <a:pPr marL="12700" indent="3175" algn="l" rtl="0" eaLnBrk="0">
              <a:lnSpc>
                <a:spcPct val="96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Given</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labelled</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datase</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task</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devise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function</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which</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takes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new</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sample,</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produces</a:t>
            </a:r>
            <a:r>
              <a:rPr sz="18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an</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output</a:t>
            </a:r>
            <a:r>
              <a:rPr sz="18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v</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alue.]</a:t>
            </a:r>
            <a:endParaRPr sz="1800" dirty="0">
              <a:latin typeface="PingFang SC" panose="020B0400000000000000" charset="-122"/>
              <a:ea typeface="PingFang SC" panose="020B0400000000000000" charset="-122"/>
              <a:cs typeface="PingFang SC" panose="020B0400000000000000" charset="-122"/>
            </a:endParaRPr>
          </a:p>
        </p:txBody>
      </p:sp>
      <p:sp>
        <p:nvSpPr>
          <p:cNvPr id="508" name="textbox 508"/>
          <p:cNvSpPr/>
          <p:nvPr/>
        </p:nvSpPr>
        <p:spPr>
          <a:xfrm>
            <a:off x="936526" y="749579"/>
            <a:ext cx="660908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W</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hat</a:t>
            </a:r>
            <a:r>
              <a:rPr sz="3800" kern="0" spc="40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2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t>
            </a:r>
            <a:endParaRPr sz="3800" dirty="0">
              <a:latin typeface="Arial Rounded MT Bold" panose="020F0704030504030204"/>
              <a:ea typeface="Arial Rounded MT Bold" panose="020F0704030504030204"/>
              <a:cs typeface="Arial Rounded MT Bold" panose="020F0704030504030204"/>
            </a:endParaRPr>
          </a:p>
        </p:txBody>
      </p:sp>
      <p:pic>
        <p:nvPicPr>
          <p:cNvPr id="510" name="picture 510"/>
          <p:cNvPicPr>
            <a:picLocks noChangeAspect="1"/>
          </p:cNvPicPr>
          <p:nvPr/>
        </p:nvPicPr>
        <p:blipFill>
          <a:blip r:embed="rId3"/>
          <a:stretch>
            <a:fillRect/>
          </a:stretch>
        </p:blipFill>
        <p:spPr>
          <a:xfrm rot="21600000">
            <a:off x="766572" y="1690116"/>
            <a:ext cx="1152143" cy="697991"/>
          </a:xfrm>
          <a:prstGeom prst="rect">
            <a:avLst/>
          </a:prstGeom>
        </p:spPr>
      </p:pic>
      <p:pic>
        <p:nvPicPr>
          <p:cNvPr id="512" name="picture 512"/>
          <p:cNvPicPr>
            <a:picLocks noChangeAspect="1"/>
          </p:cNvPicPr>
          <p:nvPr/>
        </p:nvPicPr>
        <p:blipFill>
          <a:blip r:embed="rId4"/>
          <a:stretch>
            <a:fillRect/>
          </a:stretch>
        </p:blipFill>
        <p:spPr>
          <a:xfrm rot="21600000">
            <a:off x="766572" y="2452115"/>
            <a:ext cx="1168907" cy="630935"/>
          </a:xfrm>
          <a:prstGeom prst="rect">
            <a:avLst/>
          </a:prstGeom>
        </p:spPr>
      </p:pic>
      <p:pic>
        <p:nvPicPr>
          <p:cNvPr id="514" name="picture 514"/>
          <p:cNvPicPr>
            <a:picLocks noChangeAspect="1"/>
          </p:cNvPicPr>
          <p:nvPr/>
        </p:nvPicPr>
        <p:blipFill>
          <a:blip r:embed="rId5"/>
          <a:stretch>
            <a:fillRect/>
          </a:stretch>
        </p:blipFill>
        <p:spPr>
          <a:xfrm rot="21600000">
            <a:off x="1086612" y="3258312"/>
            <a:ext cx="902208" cy="501396"/>
          </a:xfrm>
          <a:prstGeom prst="rect">
            <a:avLst/>
          </a:prstGeom>
        </p:spPr>
      </p:pic>
      <p:sp>
        <p:nvSpPr>
          <p:cNvPr id="516" name="textbox 516"/>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30</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8" name="table 518"/>
          <p:cNvGraphicFramePr>
            <a:graphicFrameLocks noGrp="1"/>
          </p:cNvGraphicFramePr>
          <p:nvPr/>
        </p:nvGraphicFramePr>
        <p:xfrm>
          <a:off x="722122" y="1499362"/>
          <a:ext cx="2760345" cy="3674745"/>
        </p:xfrm>
        <a:graphic>
          <a:graphicData uri="http://schemas.openxmlformats.org/drawingml/2006/table">
            <a:tbl>
              <a:tblPr/>
              <a:tblGrid>
                <a:gridCol w="1410970"/>
                <a:gridCol w="1349375"/>
              </a:tblGrid>
              <a:tr h="3674745">
                <a:tc>
                  <a:txBody>
                    <a:bodyPr/>
                    <a:lstStyle/>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473075" algn="l" rtl="0" eaLnBrk="0">
                        <a:lnSpc>
                          <a:spcPct val="94000"/>
                        </a:lnSpc>
                        <a:spcBef>
                          <a:spcPts val="0"/>
                        </a:spcBef>
                      </a:pPr>
                      <a:r>
                        <a:rPr sz="16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Samples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w="12700" cap="flat" cmpd="sng" algn="ctr">
                      <a:solidFill>
                        <a:srgbClr val="000000"/>
                      </a:solidFill>
                      <a:prstDash val="dash"/>
                      <a:round/>
                      <a:headEnd type="none" w="med" len="med"/>
                      <a:tailEnd type="none" w="med" len="med"/>
                    </a:lnL>
                    <a:lnR>
                      <a:noFill/>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marL="800100" algn="l" rtl="0" eaLnBrk="0">
                        <a:lnSpc>
                          <a:spcPct val="77000"/>
                        </a:lnSpc>
                        <a:spcBef>
                          <a:spcPts val="5"/>
                        </a:spcBef>
                      </a:pPr>
                      <a:r>
                        <a:rPr sz="1700" b="1" kern="0" spc="-11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0000"/>
                        </a:lnSpc>
                      </a:pPr>
                      <a:endParaRPr sz="1000" dirty="0">
                        <a:latin typeface="Arial" panose="020B0604020202090204"/>
                        <a:ea typeface="Arial" panose="020B0604020202090204"/>
                        <a:cs typeface="Arial" panose="020B0604020202090204"/>
                      </a:endParaRPr>
                    </a:p>
                    <a:p>
                      <a:pPr marL="144145" algn="l" rtl="0" eaLnBrk="0">
                        <a:lnSpc>
                          <a:spcPct val="83000"/>
                        </a:lnSpc>
                        <a:spcBef>
                          <a:spcPts val="1800"/>
                        </a:spcBef>
                      </a:pPr>
                      <a:r>
                        <a:rPr sz="60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6000" dirty="0">
                        <a:latin typeface="PingFang SC" panose="020B0400000000000000" charset="-122"/>
                        <a:ea typeface="PingFang SC" panose="020B0400000000000000" charset="-122"/>
                        <a:cs typeface="PingFang SC" panose="020B0400000000000000" charset="-122"/>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1000"/>
                        </a:lnSpc>
                      </a:pPr>
                      <a:endParaRPr sz="1000" dirty="0">
                        <a:latin typeface="Arial" panose="020B0604020202090204"/>
                        <a:ea typeface="Arial" panose="020B0604020202090204"/>
                        <a:cs typeface="Arial" panose="020B0604020202090204"/>
                      </a:endParaRPr>
                    </a:p>
                    <a:p>
                      <a:pPr marL="733425" algn="l" rtl="0" eaLnBrk="0">
                        <a:lnSpc>
                          <a:spcPct val="75000"/>
                        </a:lnSpc>
                        <a:spcBef>
                          <a:spcPts val="485"/>
                        </a:spcBef>
                      </a:pP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50000"/>
                        </a:lnSpc>
                      </a:pPr>
                      <a:endParaRPr sz="1000" dirty="0">
                        <a:latin typeface="Arial" panose="020B0604020202090204"/>
                        <a:ea typeface="Arial" panose="020B0604020202090204"/>
                        <a:cs typeface="Arial" panose="020B0604020202090204"/>
                      </a:endParaRPr>
                    </a:p>
                    <a:p>
                      <a:pPr algn="l" rtl="0" eaLnBrk="0">
                        <a:lnSpc>
                          <a:spcPct val="101000"/>
                        </a:lnSpc>
                      </a:pPr>
                      <a:endParaRPr sz="400" dirty="0">
                        <a:latin typeface="Arial" panose="020B0604020202090204"/>
                        <a:ea typeface="Arial" panose="020B0604020202090204"/>
                        <a:cs typeface="Arial" panose="020B0604020202090204"/>
                      </a:endParaRPr>
                    </a:p>
                    <a:p>
                      <a:pPr marL="668020" algn="l" rtl="0" eaLnBrk="0">
                        <a:lnSpc>
                          <a:spcPct val="76000"/>
                        </a:lnSpc>
                        <a:spcBef>
                          <a:spcPts val="0"/>
                        </a:spcBef>
                      </a:pPr>
                      <a:r>
                        <a:rPr sz="16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Labels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a:noFill/>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520" name="textbox 520"/>
          <p:cNvSpPr/>
          <p:nvPr/>
        </p:nvSpPr>
        <p:spPr>
          <a:xfrm>
            <a:off x="1235710" y="6005830"/>
            <a:ext cx="10556875" cy="528955"/>
          </a:xfrm>
          <a:prstGeom prst="rect">
            <a:avLst/>
          </a:prstGeom>
          <a:noFill/>
          <a:ln w="0" cap="flat">
            <a:noFill/>
            <a:prstDash val="solid"/>
            <a:miter lim="0"/>
          </a:ln>
        </p:spPr>
        <p:txBody>
          <a:bodyPr vert="horz" wrap="square" lIns="0" tIns="0" rIns="0" bIns="0"/>
          <a:lstStyle/>
          <a:p>
            <a:pPr algn="l" rtl="0" eaLnBrk="0">
              <a:lnSpc>
                <a:spcPct val="24000"/>
              </a:lnSpc>
            </a:pPr>
            <a:endParaRPr sz="100" dirty="0">
              <a:latin typeface="Arial" panose="020B0604020202090204"/>
              <a:ea typeface="Arial" panose="020B0604020202090204"/>
              <a:cs typeface="Arial" panose="020B0604020202090204"/>
            </a:endParaRPr>
          </a:p>
          <a:p>
            <a:pPr marL="12700" indent="3175" algn="l" rtl="0" eaLnBrk="0">
              <a:lnSpc>
                <a:spcPct val="96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Given</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labelled</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datase</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task</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devise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function</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which</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takes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new</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sample,</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produces</a:t>
            </a:r>
            <a:r>
              <a:rPr sz="18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an</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output</a:t>
            </a:r>
            <a:r>
              <a:rPr sz="18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v</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alue.]</a:t>
            </a:r>
            <a:endParaRPr sz="1800" dirty="0">
              <a:latin typeface="PingFang SC" panose="020B0400000000000000" charset="-122"/>
              <a:ea typeface="PingFang SC" panose="020B0400000000000000" charset="-122"/>
              <a:cs typeface="PingFang SC" panose="020B0400000000000000" charset="-122"/>
            </a:endParaRPr>
          </a:p>
        </p:txBody>
      </p:sp>
      <p:sp>
        <p:nvSpPr>
          <p:cNvPr id="522" name="textbox 522"/>
          <p:cNvSpPr/>
          <p:nvPr/>
        </p:nvSpPr>
        <p:spPr>
          <a:xfrm>
            <a:off x="936526" y="749579"/>
            <a:ext cx="660908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W</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hat</a:t>
            </a:r>
            <a:r>
              <a:rPr sz="3800" kern="0" spc="40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2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t>
            </a:r>
            <a:endParaRPr sz="3800" dirty="0">
              <a:latin typeface="Arial Rounded MT Bold" panose="020F0704030504030204"/>
              <a:ea typeface="Arial Rounded MT Bold" panose="020F0704030504030204"/>
              <a:cs typeface="Arial Rounded MT Bold" panose="020F0704030504030204"/>
            </a:endParaRPr>
          </a:p>
        </p:txBody>
      </p:sp>
      <p:sp>
        <p:nvSpPr>
          <p:cNvPr id="524" name="textbox 524"/>
          <p:cNvSpPr/>
          <p:nvPr/>
        </p:nvSpPr>
        <p:spPr>
          <a:xfrm>
            <a:off x="3622103" y="2844650"/>
            <a:ext cx="6110605" cy="603885"/>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68000"/>
              </a:lnSpc>
            </a:pPr>
            <a:r>
              <a:rPr sz="8300" b="1" kern="0" spc="-840" baseline="-9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5300" kern="0" spc="-7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600" b="1" kern="0" spc="-100" baseline="4000" dirty="0">
                <a:solidFill>
                  <a:srgbClr val="000000">
                    <a:alpha val="100000"/>
                  </a:srgbClr>
                </a:solidFill>
                <a:latin typeface="PingFang SC" panose="020B0400000000000000" charset="-122"/>
                <a:ea typeface="PingFang SC" panose="020B0400000000000000" charset="-122"/>
                <a:cs typeface="PingFang SC" panose="020B0400000000000000" charset="-122"/>
              </a:rPr>
              <a:t>Training</a:t>
            </a:r>
            <a:r>
              <a:rPr sz="23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600" b="1" kern="0" spc="-100" baseline="400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r>
              <a:rPr sz="23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3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4400" kern="0" spc="0" dirty="0">
                <a:solidFill>
                  <a:srgbClr val="000000">
                    <a:alpha val="100000"/>
                  </a:srgbClr>
                </a:solidFill>
                <a:latin typeface="Georgia" panose="02040502050405090303"/>
                <a:ea typeface="Georgia" panose="02040502050405090303"/>
                <a:cs typeface="Georgia" panose="02040502050405090303"/>
              </a:rPr>
              <a:t>f</a:t>
            </a:r>
            <a:r>
              <a:rPr sz="4400" kern="0" spc="170" dirty="0">
                <a:solidFill>
                  <a:srgbClr val="000000">
                    <a:alpha val="100000"/>
                  </a:srgbClr>
                </a:solidFill>
                <a:latin typeface="Georgia" panose="02040502050405090303"/>
                <a:ea typeface="Georgia" panose="02040502050405090303"/>
                <a:cs typeface="Georgia" panose="02040502050405090303"/>
              </a:rPr>
              <a:t>(</a:t>
            </a:r>
            <a:r>
              <a:rPr sz="4400" kern="0" spc="160" dirty="0">
                <a:solidFill>
                  <a:srgbClr val="000000">
                    <a:alpha val="100000"/>
                  </a:srgbClr>
                </a:solidFill>
                <a:latin typeface="Georgia" panose="02040502050405090303"/>
                <a:ea typeface="Georgia" panose="02040502050405090303"/>
                <a:cs typeface="Georgia" panose="02040502050405090303"/>
              </a:rPr>
              <a:t>    </a:t>
            </a:r>
            <a:r>
              <a:rPr sz="4400" kern="0" spc="170" dirty="0">
                <a:solidFill>
                  <a:srgbClr val="000000">
                    <a:alpha val="100000"/>
                  </a:srgbClr>
                </a:solidFill>
                <a:latin typeface="Georgia" panose="02040502050405090303"/>
                <a:ea typeface="Georgia" panose="02040502050405090303"/>
                <a:cs typeface="Georgia" panose="02040502050405090303"/>
              </a:rPr>
              <a:t>,</a:t>
            </a:r>
            <a:r>
              <a:rPr sz="4400" kern="0" spc="130" dirty="0">
                <a:solidFill>
                  <a:srgbClr val="000000">
                    <a:alpha val="100000"/>
                  </a:srgbClr>
                </a:solidFill>
                <a:latin typeface="Georgia" panose="02040502050405090303"/>
                <a:ea typeface="Georgia" panose="02040502050405090303"/>
                <a:cs typeface="Georgia" panose="02040502050405090303"/>
              </a:rPr>
              <a:t>      </a:t>
            </a:r>
            <a:r>
              <a:rPr sz="4400" kern="0" spc="170" dirty="0">
                <a:solidFill>
                  <a:srgbClr val="000000">
                    <a:alpha val="100000"/>
                  </a:srgbClr>
                </a:solidFill>
                <a:latin typeface="Georgia" panose="02040502050405090303"/>
                <a:ea typeface="Georgia" panose="02040502050405090303"/>
                <a:cs typeface="Georgia" panose="02040502050405090303"/>
              </a:rPr>
              <a:t>)</a:t>
            </a:r>
            <a:r>
              <a:rPr sz="44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a:t>
            </a:r>
            <a:endParaRPr sz="4400" dirty="0">
              <a:latin typeface="Arial Rounded MT Bold" panose="020F0704030504030204"/>
              <a:ea typeface="Arial Rounded MT Bold" panose="020F0704030504030204"/>
              <a:cs typeface="Arial Rounded MT Bold" panose="020F0704030504030204"/>
            </a:endParaRPr>
          </a:p>
        </p:txBody>
      </p:sp>
      <p:pic>
        <p:nvPicPr>
          <p:cNvPr id="526" name="picture 526"/>
          <p:cNvPicPr>
            <a:picLocks noChangeAspect="1"/>
          </p:cNvPicPr>
          <p:nvPr/>
        </p:nvPicPr>
        <p:blipFill>
          <a:blip r:embed="rId1"/>
          <a:stretch>
            <a:fillRect/>
          </a:stretch>
        </p:blipFill>
        <p:spPr>
          <a:xfrm rot="21600000">
            <a:off x="8231017" y="2865119"/>
            <a:ext cx="842771" cy="560832"/>
          </a:xfrm>
          <a:prstGeom prst="rect">
            <a:avLst/>
          </a:prstGeom>
        </p:spPr>
      </p:pic>
      <p:grpSp>
        <p:nvGrpSpPr>
          <p:cNvPr id="48" name="group 48"/>
          <p:cNvGrpSpPr/>
          <p:nvPr/>
        </p:nvGrpSpPr>
        <p:grpSpPr>
          <a:xfrm rot="21600000">
            <a:off x="7470055" y="2892298"/>
            <a:ext cx="517143" cy="543052"/>
            <a:chOff x="0" y="0"/>
            <a:chExt cx="517143" cy="543052"/>
          </a:xfrm>
        </p:grpSpPr>
        <p:sp>
          <p:nvSpPr>
            <p:cNvPr id="528" name="path 528"/>
            <p:cNvSpPr/>
            <p:nvPr/>
          </p:nvSpPr>
          <p:spPr>
            <a:xfrm>
              <a:off x="6350" y="69342"/>
              <a:ext cx="504443" cy="467359"/>
            </a:xfrm>
            <a:custGeom>
              <a:avLst/>
              <a:gdLst/>
              <a:ahLst/>
              <a:cxnLst/>
              <a:rect l="0" t="0" r="0" b="0"/>
              <a:pathLst>
                <a:path w="794" h="735">
                  <a:moveTo>
                    <a:pt x="0" y="0"/>
                  </a:moveTo>
                  <a:moveTo>
                    <a:pt x="0" y="0"/>
                  </a:moveTo>
                  <a:cubicBezTo>
                    <a:pt x="0" y="55"/>
                    <a:pt x="177" y="99"/>
                    <a:pt x="397" y="99"/>
                  </a:cubicBezTo>
                  <a:cubicBezTo>
                    <a:pt x="616" y="99"/>
                    <a:pt x="794" y="55"/>
                    <a:pt x="794" y="0"/>
                  </a:cubicBezTo>
                  <a:lnTo>
                    <a:pt x="794" y="636"/>
                  </a:lnTo>
                  <a:cubicBezTo>
                    <a:pt x="794" y="691"/>
                    <a:pt x="616" y="735"/>
                    <a:pt x="397" y="735"/>
                  </a:cubicBezTo>
                  <a:cubicBezTo>
                    <a:pt x="177" y="735"/>
                    <a:pt x="0" y="691"/>
                    <a:pt x="0" y="636"/>
                  </a:cubicBezTo>
                  <a:lnTo>
                    <a:pt x="0" y="0"/>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530" name="path 530"/>
            <p:cNvSpPr/>
            <p:nvPr/>
          </p:nvSpPr>
          <p:spPr>
            <a:xfrm>
              <a:off x="6350" y="6350"/>
              <a:ext cx="504443" cy="126111"/>
            </a:xfrm>
            <a:custGeom>
              <a:avLst/>
              <a:gdLst/>
              <a:ahLst/>
              <a:cxnLst/>
              <a:rect l="0" t="0" r="0" b="0"/>
              <a:pathLst>
                <a:path w="794" h="198">
                  <a:moveTo>
                    <a:pt x="0" y="99"/>
                  </a:moveTo>
                  <a:cubicBezTo>
                    <a:pt x="0" y="44"/>
                    <a:pt x="177" y="0"/>
                    <a:pt x="397" y="0"/>
                  </a:cubicBezTo>
                  <a:cubicBezTo>
                    <a:pt x="616" y="0"/>
                    <a:pt x="794" y="44"/>
                    <a:pt x="794" y="99"/>
                  </a:cubicBezTo>
                  <a:cubicBezTo>
                    <a:pt x="794" y="154"/>
                    <a:pt x="616" y="198"/>
                    <a:pt x="397" y="198"/>
                  </a:cubicBezTo>
                  <a:cubicBezTo>
                    <a:pt x="177" y="198"/>
                    <a:pt x="0" y="154"/>
                    <a:pt x="0" y="99"/>
                  </a:cubicBezTo>
                </a:path>
              </a:pathLst>
            </a:custGeom>
            <a:solidFill>
              <a:srgbClr val="8FAADC">
                <a:alpha val="100000"/>
              </a:srgbClr>
            </a:solidFill>
            <a:ln w="0" cap="flat">
              <a:noFill/>
              <a:prstDash val="solid"/>
              <a:miter lim="0"/>
            </a:ln>
          </p:spPr>
          <p:txBody>
            <a:bodyPr rtlCol="0"/>
            <a:lstStyle/>
            <a:p>
              <a:pPr algn="ctr"/>
              <a:endParaRPr lang="zh-CN" altLang="en-US"/>
            </a:p>
          </p:txBody>
        </p:sp>
        <p:sp>
          <p:nvSpPr>
            <p:cNvPr id="532" name="path 532"/>
            <p:cNvSpPr/>
            <p:nvPr/>
          </p:nvSpPr>
          <p:spPr>
            <a:xfrm>
              <a:off x="0" y="0"/>
              <a:ext cx="517143" cy="543052"/>
            </a:xfrm>
            <a:custGeom>
              <a:avLst/>
              <a:gdLst/>
              <a:ahLst/>
              <a:cxnLst/>
              <a:rect l="0" t="0" r="0" b="0"/>
              <a:pathLst>
                <a:path w="814" h="855">
                  <a:moveTo>
                    <a:pt x="804" y="109"/>
                  </a:moveTo>
                  <a:cubicBezTo>
                    <a:pt x="804" y="164"/>
                    <a:pt x="626" y="208"/>
                    <a:pt x="407" y="208"/>
                  </a:cubicBezTo>
                  <a:cubicBezTo>
                    <a:pt x="187" y="208"/>
                    <a:pt x="10" y="164"/>
                    <a:pt x="10" y="109"/>
                  </a:cubicBezTo>
                  <a:cubicBezTo>
                    <a:pt x="10" y="54"/>
                    <a:pt x="187" y="10"/>
                    <a:pt x="407" y="10"/>
                  </a:cubicBezTo>
                  <a:cubicBezTo>
                    <a:pt x="626" y="10"/>
                    <a:pt x="804" y="54"/>
                    <a:pt x="804" y="109"/>
                  </a:cubicBezTo>
                  <a:lnTo>
                    <a:pt x="804" y="745"/>
                  </a:lnTo>
                  <a:cubicBezTo>
                    <a:pt x="804" y="800"/>
                    <a:pt x="626" y="845"/>
                    <a:pt x="407" y="845"/>
                  </a:cubicBezTo>
                  <a:cubicBezTo>
                    <a:pt x="187" y="845"/>
                    <a:pt x="10" y="800"/>
                    <a:pt x="10" y="745"/>
                  </a:cubicBezTo>
                  <a:lnTo>
                    <a:pt x="10" y="109"/>
                  </a:lnTo>
                </a:path>
              </a:pathLst>
            </a:custGeom>
            <a:noFill/>
            <a:ln w="12700" cap="flat">
              <a:solidFill>
                <a:srgbClr val="2F528F"/>
              </a:solidFill>
              <a:prstDash val="solid"/>
              <a:miter lim="1000000"/>
            </a:ln>
          </p:spPr>
          <p:txBody>
            <a:bodyPr rtlCol="0"/>
            <a:lstStyle/>
            <a:p>
              <a:pPr algn="ctr"/>
              <a:endParaRPr lang="zh-CN" altLang="en-US"/>
            </a:p>
          </p:txBody>
        </p:sp>
      </p:grpSp>
      <p:pic>
        <p:nvPicPr>
          <p:cNvPr id="534" name="picture 534"/>
          <p:cNvPicPr>
            <a:picLocks noChangeAspect="1"/>
          </p:cNvPicPr>
          <p:nvPr/>
        </p:nvPicPr>
        <p:blipFill>
          <a:blip r:embed="rId2"/>
          <a:stretch>
            <a:fillRect/>
          </a:stretch>
        </p:blipFill>
        <p:spPr>
          <a:xfrm rot="21600000">
            <a:off x="766572" y="1690116"/>
            <a:ext cx="1168907" cy="1392935"/>
          </a:xfrm>
          <a:prstGeom prst="rect">
            <a:avLst/>
          </a:prstGeom>
        </p:spPr>
      </p:pic>
      <p:pic>
        <p:nvPicPr>
          <p:cNvPr id="536" name="picture 536"/>
          <p:cNvPicPr>
            <a:picLocks noChangeAspect="1"/>
          </p:cNvPicPr>
          <p:nvPr/>
        </p:nvPicPr>
        <p:blipFill>
          <a:blip r:embed="rId3"/>
          <a:stretch>
            <a:fillRect/>
          </a:stretch>
        </p:blipFill>
        <p:spPr>
          <a:xfrm rot="21600000">
            <a:off x="1123188" y="3983736"/>
            <a:ext cx="865632" cy="541020"/>
          </a:xfrm>
          <a:prstGeom prst="rect">
            <a:avLst/>
          </a:prstGeom>
        </p:spPr>
      </p:pic>
      <p:pic>
        <p:nvPicPr>
          <p:cNvPr id="538" name="picture 538"/>
          <p:cNvPicPr>
            <a:picLocks noChangeAspect="1"/>
          </p:cNvPicPr>
          <p:nvPr/>
        </p:nvPicPr>
        <p:blipFill>
          <a:blip r:embed="rId4"/>
          <a:stretch>
            <a:fillRect/>
          </a:stretch>
        </p:blipFill>
        <p:spPr>
          <a:xfrm rot="21600000">
            <a:off x="1086612" y="3258312"/>
            <a:ext cx="902208" cy="501396"/>
          </a:xfrm>
          <a:prstGeom prst="rect">
            <a:avLst/>
          </a:prstGeom>
        </p:spPr>
      </p:pic>
      <p:sp>
        <p:nvSpPr>
          <p:cNvPr id="540" name="textbox 540"/>
          <p:cNvSpPr/>
          <p:nvPr/>
        </p:nvSpPr>
        <p:spPr>
          <a:xfrm>
            <a:off x="2916961" y="3487293"/>
            <a:ext cx="435610" cy="19748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75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500" dirty="0">
              <a:latin typeface="PingFang SC" panose="020B0400000000000000" charset="-122"/>
              <a:ea typeface="PingFang SC" panose="020B0400000000000000" charset="-122"/>
              <a:cs typeface="PingFang SC" panose="020B0400000000000000" charset="-122"/>
            </a:endParaRPr>
          </a:p>
        </p:txBody>
      </p:sp>
      <p:sp>
        <p:nvSpPr>
          <p:cNvPr id="542" name="textbox 542"/>
          <p:cNvSpPr/>
          <p:nvPr/>
        </p:nvSpPr>
        <p:spPr>
          <a:xfrm>
            <a:off x="2948850" y="2684762"/>
            <a:ext cx="404495" cy="17462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175"/>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544" name="textbox 544"/>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31</a:t>
            </a:r>
            <a:endParaRPr sz="1000" dirty="0">
              <a:latin typeface="Arial Rounded MT Bold" panose="020F0704030504030204"/>
              <a:ea typeface="Arial Rounded MT Bold" panose="020F0704030504030204"/>
              <a:cs typeface="Arial Rounded MT Bold" panose="020F0704030504030204"/>
            </a:endParaRPr>
          </a:p>
        </p:txBody>
      </p:sp>
      <p:cxnSp>
        <p:nvCxnSpPr>
          <p:cNvPr id="6" name="直接箭头连接符 5"/>
          <p:cNvCxnSpPr/>
          <p:nvPr/>
        </p:nvCxnSpPr>
        <p:spPr bwMode="auto">
          <a:xfrm flipV="1">
            <a:off x="8554313" y="3429311"/>
            <a:ext cx="0" cy="55308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 name="文本框 1"/>
          <p:cNvSpPr txBox="1"/>
          <p:nvPr/>
        </p:nvSpPr>
        <p:spPr>
          <a:xfrm>
            <a:off x="7834630" y="3983990"/>
            <a:ext cx="1513205" cy="431165"/>
          </a:xfrm>
          <a:prstGeom prst="rect">
            <a:avLst/>
          </a:prstGeom>
          <a:noFill/>
        </p:spPr>
        <p:txBody>
          <a:bodyPr wrap="square" rtlCol="0">
            <a:spAutoFit/>
          </a:bodyPr>
          <a:p>
            <a:pPr algn="l">
              <a:buClrTx/>
              <a:buSzTx/>
              <a:buFontTx/>
            </a:pP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sym typeface="+mn-ea"/>
              </a:rPr>
              <a:t>T</a:t>
            </a: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est data</a:t>
            </a:r>
            <a:endPar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6" name="table 546"/>
          <p:cNvGraphicFramePr>
            <a:graphicFrameLocks noGrp="1"/>
          </p:cNvGraphicFramePr>
          <p:nvPr/>
        </p:nvGraphicFramePr>
        <p:xfrm>
          <a:off x="722122" y="1499362"/>
          <a:ext cx="2760345" cy="3674745"/>
        </p:xfrm>
        <a:graphic>
          <a:graphicData uri="http://schemas.openxmlformats.org/drawingml/2006/table">
            <a:tbl>
              <a:tblPr/>
              <a:tblGrid>
                <a:gridCol w="1410970"/>
                <a:gridCol w="1349375"/>
              </a:tblGrid>
              <a:tr h="3674745">
                <a:tc>
                  <a:txBody>
                    <a:bodyPr/>
                    <a:lstStyle/>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473075" algn="l" rtl="0" eaLnBrk="0">
                        <a:lnSpc>
                          <a:spcPct val="94000"/>
                        </a:lnSpc>
                        <a:spcBef>
                          <a:spcPts val="0"/>
                        </a:spcBef>
                      </a:pPr>
                      <a:r>
                        <a:rPr sz="16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Samples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w="12700" cap="flat" cmpd="sng" algn="ctr">
                      <a:solidFill>
                        <a:srgbClr val="000000"/>
                      </a:solidFill>
                      <a:prstDash val="dash"/>
                      <a:round/>
                      <a:headEnd type="none" w="med" len="med"/>
                      <a:tailEnd type="none" w="med" len="med"/>
                    </a:lnL>
                    <a:lnR>
                      <a:noFill/>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marL="800100" algn="l" rtl="0" eaLnBrk="0">
                        <a:lnSpc>
                          <a:spcPct val="77000"/>
                        </a:lnSpc>
                        <a:spcBef>
                          <a:spcPts val="5"/>
                        </a:spcBef>
                      </a:pPr>
                      <a:r>
                        <a:rPr sz="1700" b="1" kern="0" spc="-11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0000"/>
                        </a:lnSpc>
                      </a:pPr>
                      <a:endParaRPr sz="1000" dirty="0">
                        <a:latin typeface="Arial" panose="020B0604020202090204"/>
                        <a:ea typeface="Arial" panose="020B0604020202090204"/>
                        <a:cs typeface="Arial" panose="020B0604020202090204"/>
                      </a:endParaRPr>
                    </a:p>
                    <a:p>
                      <a:pPr marL="144145" algn="l" rtl="0" eaLnBrk="0">
                        <a:lnSpc>
                          <a:spcPct val="83000"/>
                        </a:lnSpc>
                        <a:spcBef>
                          <a:spcPts val="1800"/>
                        </a:spcBef>
                      </a:pPr>
                      <a:r>
                        <a:rPr sz="60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6000" dirty="0">
                        <a:latin typeface="PingFang SC" panose="020B0400000000000000" charset="-122"/>
                        <a:ea typeface="PingFang SC" panose="020B0400000000000000" charset="-122"/>
                        <a:cs typeface="PingFang SC" panose="020B0400000000000000" charset="-122"/>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1000"/>
                        </a:lnSpc>
                      </a:pPr>
                      <a:endParaRPr sz="1000" dirty="0">
                        <a:latin typeface="Arial" panose="020B0604020202090204"/>
                        <a:ea typeface="Arial" panose="020B0604020202090204"/>
                        <a:cs typeface="Arial" panose="020B0604020202090204"/>
                      </a:endParaRPr>
                    </a:p>
                    <a:p>
                      <a:pPr marL="733425" algn="l" rtl="0" eaLnBrk="0">
                        <a:lnSpc>
                          <a:spcPct val="75000"/>
                        </a:lnSpc>
                        <a:spcBef>
                          <a:spcPts val="485"/>
                        </a:spcBef>
                      </a:pP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50000"/>
                        </a:lnSpc>
                      </a:pPr>
                      <a:endParaRPr sz="1000" dirty="0">
                        <a:latin typeface="Arial" panose="020B0604020202090204"/>
                        <a:ea typeface="Arial" panose="020B0604020202090204"/>
                        <a:cs typeface="Arial" panose="020B0604020202090204"/>
                      </a:endParaRPr>
                    </a:p>
                    <a:p>
                      <a:pPr algn="l" rtl="0" eaLnBrk="0">
                        <a:lnSpc>
                          <a:spcPct val="101000"/>
                        </a:lnSpc>
                      </a:pPr>
                      <a:endParaRPr sz="400" dirty="0">
                        <a:latin typeface="Arial" panose="020B0604020202090204"/>
                        <a:ea typeface="Arial" panose="020B0604020202090204"/>
                        <a:cs typeface="Arial" panose="020B0604020202090204"/>
                      </a:endParaRPr>
                    </a:p>
                    <a:p>
                      <a:pPr marL="668020" algn="l" rtl="0" eaLnBrk="0">
                        <a:lnSpc>
                          <a:spcPct val="76000"/>
                        </a:lnSpc>
                        <a:spcBef>
                          <a:spcPts val="0"/>
                        </a:spcBef>
                      </a:pPr>
                      <a:r>
                        <a:rPr sz="16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Labels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a:noFill/>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548" name="textbox 548"/>
          <p:cNvSpPr/>
          <p:nvPr/>
        </p:nvSpPr>
        <p:spPr>
          <a:xfrm>
            <a:off x="1235710" y="6005830"/>
            <a:ext cx="10456545" cy="528955"/>
          </a:xfrm>
          <a:prstGeom prst="rect">
            <a:avLst/>
          </a:prstGeom>
          <a:noFill/>
          <a:ln w="0" cap="flat">
            <a:noFill/>
            <a:prstDash val="solid"/>
            <a:miter lim="0"/>
          </a:ln>
        </p:spPr>
        <p:txBody>
          <a:bodyPr vert="horz" wrap="square" lIns="0" tIns="0" rIns="0" bIns="0"/>
          <a:lstStyle/>
          <a:p>
            <a:pPr algn="l" rtl="0" eaLnBrk="0">
              <a:lnSpc>
                <a:spcPct val="24000"/>
              </a:lnSpc>
            </a:pPr>
            <a:endParaRPr sz="100" dirty="0">
              <a:latin typeface="Arial" panose="020B0604020202090204"/>
              <a:ea typeface="Arial" panose="020B0604020202090204"/>
              <a:cs typeface="Arial" panose="020B0604020202090204"/>
            </a:endParaRPr>
          </a:p>
          <a:p>
            <a:pPr marL="12700" indent="3175" algn="l" rtl="0" eaLnBrk="0">
              <a:lnSpc>
                <a:spcPct val="96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Given</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labelled</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datase</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task</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devise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function</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which</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takes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new</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sample,</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produces</a:t>
            </a:r>
            <a:r>
              <a:rPr sz="18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an</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output</a:t>
            </a:r>
            <a:r>
              <a:rPr sz="18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v</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alue.]</a:t>
            </a:r>
            <a:endParaRPr sz="1800" dirty="0">
              <a:latin typeface="PingFang SC" panose="020B0400000000000000" charset="-122"/>
              <a:ea typeface="PingFang SC" panose="020B0400000000000000" charset="-122"/>
              <a:cs typeface="PingFang SC" panose="020B0400000000000000" charset="-122"/>
            </a:endParaRPr>
          </a:p>
        </p:txBody>
      </p:sp>
      <p:sp>
        <p:nvSpPr>
          <p:cNvPr id="550" name="textbox 550"/>
          <p:cNvSpPr/>
          <p:nvPr/>
        </p:nvSpPr>
        <p:spPr>
          <a:xfrm>
            <a:off x="3622103" y="2844650"/>
            <a:ext cx="7163435" cy="60388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r" rtl="0" eaLnBrk="0">
              <a:lnSpc>
                <a:spcPct val="71000"/>
              </a:lnSpc>
            </a:pPr>
            <a:r>
              <a:rPr sz="8000" b="1" kern="0" spc="-720" baseline="-10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5100" kern="0" spc="-6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500" b="1" kern="0" spc="-10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Training</a:t>
            </a:r>
            <a:r>
              <a:rPr sz="22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500" b="1" kern="0" spc="-10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r>
              <a:rPr sz="22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4200" kern="0" spc="-90" dirty="0">
                <a:solidFill>
                  <a:srgbClr val="000000">
                    <a:alpha val="100000"/>
                  </a:srgbClr>
                </a:solidFill>
                <a:latin typeface="Georgia" panose="02040502050405090303"/>
                <a:ea typeface="Georgia" panose="02040502050405090303"/>
                <a:cs typeface="Georgia" panose="02040502050405090303"/>
              </a:rPr>
              <a:t>f(     ,</a:t>
            </a:r>
            <a:r>
              <a:rPr sz="4200" kern="0" spc="10" dirty="0">
                <a:solidFill>
                  <a:srgbClr val="000000">
                    <a:alpha val="100000"/>
                  </a:srgbClr>
                </a:solidFill>
                <a:latin typeface="Georgia" panose="02040502050405090303"/>
                <a:ea typeface="Georgia" panose="02040502050405090303"/>
                <a:cs typeface="Georgia" panose="02040502050405090303"/>
              </a:rPr>
              <a:t>       </a:t>
            </a:r>
            <a:r>
              <a:rPr sz="4200" kern="0" spc="-90" dirty="0">
                <a:solidFill>
                  <a:srgbClr val="000000">
                    <a:alpha val="100000"/>
                  </a:srgbClr>
                </a:solidFill>
                <a:latin typeface="Georgia" panose="02040502050405090303"/>
                <a:ea typeface="Georgia" panose="02040502050405090303"/>
                <a:cs typeface="Georgia" panose="02040502050405090303"/>
              </a:rPr>
              <a:t>)</a:t>
            </a:r>
            <a:r>
              <a:rPr sz="42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a:t>
            </a:r>
            <a:r>
              <a:rPr sz="42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42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CAR</a:t>
            </a:r>
            <a:endParaRPr sz="4200" dirty="0">
              <a:latin typeface="Arial Rounded MT Bold" panose="020F0704030504030204"/>
              <a:ea typeface="Arial Rounded MT Bold" panose="020F0704030504030204"/>
              <a:cs typeface="Arial Rounded MT Bold" panose="020F0704030504030204"/>
            </a:endParaRPr>
          </a:p>
        </p:txBody>
      </p:sp>
      <p:pic>
        <p:nvPicPr>
          <p:cNvPr id="552" name="picture 552"/>
          <p:cNvPicPr>
            <a:picLocks noChangeAspect="1"/>
          </p:cNvPicPr>
          <p:nvPr/>
        </p:nvPicPr>
        <p:blipFill>
          <a:blip r:embed="rId1"/>
          <a:stretch>
            <a:fillRect/>
          </a:stretch>
        </p:blipFill>
        <p:spPr>
          <a:xfrm rot="21600000">
            <a:off x="8100845" y="2865119"/>
            <a:ext cx="842771" cy="560832"/>
          </a:xfrm>
          <a:prstGeom prst="rect">
            <a:avLst/>
          </a:prstGeom>
        </p:spPr>
      </p:pic>
      <p:grpSp>
        <p:nvGrpSpPr>
          <p:cNvPr id="50" name="group 50"/>
          <p:cNvGrpSpPr/>
          <p:nvPr/>
        </p:nvGrpSpPr>
        <p:grpSpPr>
          <a:xfrm rot="21600000">
            <a:off x="7402111" y="2892298"/>
            <a:ext cx="517143" cy="543052"/>
            <a:chOff x="0" y="0"/>
            <a:chExt cx="517143" cy="543052"/>
          </a:xfrm>
        </p:grpSpPr>
        <p:sp>
          <p:nvSpPr>
            <p:cNvPr id="554" name="path 554"/>
            <p:cNvSpPr/>
            <p:nvPr/>
          </p:nvSpPr>
          <p:spPr>
            <a:xfrm>
              <a:off x="6350" y="69342"/>
              <a:ext cx="504443" cy="467359"/>
            </a:xfrm>
            <a:custGeom>
              <a:avLst/>
              <a:gdLst/>
              <a:ahLst/>
              <a:cxnLst/>
              <a:rect l="0" t="0" r="0" b="0"/>
              <a:pathLst>
                <a:path w="794" h="735">
                  <a:moveTo>
                    <a:pt x="0" y="0"/>
                  </a:moveTo>
                  <a:moveTo>
                    <a:pt x="0" y="0"/>
                  </a:moveTo>
                  <a:cubicBezTo>
                    <a:pt x="0" y="55"/>
                    <a:pt x="177" y="99"/>
                    <a:pt x="397" y="99"/>
                  </a:cubicBezTo>
                  <a:cubicBezTo>
                    <a:pt x="616" y="99"/>
                    <a:pt x="794" y="55"/>
                    <a:pt x="794" y="0"/>
                  </a:cubicBezTo>
                  <a:lnTo>
                    <a:pt x="794" y="636"/>
                  </a:lnTo>
                  <a:cubicBezTo>
                    <a:pt x="794" y="691"/>
                    <a:pt x="616" y="735"/>
                    <a:pt x="397" y="735"/>
                  </a:cubicBezTo>
                  <a:cubicBezTo>
                    <a:pt x="177" y="735"/>
                    <a:pt x="0" y="691"/>
                    <a:pt x="0" y="636"/>
                  </a:cubicBezTo>
                  <a:lnTo>
                    <a:pt x="0" y="0"/>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556" name="path 556"/>
            <p:cNvSpPr/>
            <p:nvPr/>
          </p:nvSpPr>
          <p:spPr>
            <a:xfrm>
              <a:off x="6350" y="6350"/>
              <a:ext cx="504443" cy="126111"/>
            </a:xfrm>
            <a:custGeom>
              <a:avLst/>
              <a:gdLst/>
              <a:ahLst/>
              <a:cxnLst/>
              <a:rect l="0" t="0" r="0" b="0"/>
              <a:pathLst>
                <a:path w="794" h="198">
                  <a:moveTo>
                    <a:pt x="0" y="99"/>
                  </a:moveTo>
                  <a:cubicBezTo>
                    <a:pt x="0" y="44"/>
                    <a:pt x="177" y="0"/>
                    <a:pt x="397" y="0"/>
                  </a:cubicBezTo>
                  <a:cubicBezTo>
                    <a:pt x="616" y="0"/>
                    <a:pt x="794" y="44"/>
                    <a:pt x="794" y="99"/>
                  </a:cubicBezTo>
                  <a:cubicBezTo>
                    <a:pt x="794" y="154"/>
                    <a:pt x="616" y="198"/>
                    <a:pt x="397" y="198"/>
                  </a:cubicBezTo>
                  <a:cubicBezTo>
                    <a:pt x="177" y="198"/>
                    <a:pt x="0" y="154"/>
                    <a:pt x="0" y="99"/>
                  </a:cubicBezTo>
                </a:path>
              </a:pathLst>
            </a:custGeom>
            <a:solidFill>
              <a:srgbClr val="8FAADC">
                <a:alpha val="100000"/>
              </a:srgbClr>
            </a:solidFill>
            <a:ln w="0" cap="flat">
              <a:noFill/>
              <a:prstDash val="solid"/>
              <a:miter lim="0"/>
            </a:ln>
          </p:spPr>
          <p:txBody>
            <a:bodyPr rtlCol="0"/>
            <a:lstStyle/>
            <a:p>
              <a:pPr algn="ctr"/>
              <a:endParaRPr lang="zh-CN" altLang="en-US"/>
            </a:p>
          </p:txBody>
        </p:sp>
        <p:sp>
          <p:nvSpPr>
            <p:cNvPr id="558" name="path 558"/>
            <p:cNvSpPr/>
            <p:nvPr/>
          </p:nvSpPr>
          <p:spPr>
            <a:xfrm>
              <a:off x="0" y="0"/>
              <a:ext cx="517143" cy="543052"/>
            </a:xfrm>
            <a:custGeom>
              <a:avLst/>
              <a:gdLst/>
              <a:ahLst/>
              <a:cxnLst/>
              <a:rect l="0" t="0" r="0" b="0"/>
              <a:pathLst>
                <a:path w="814" h="855">
                  <a:moveTo>
                    <a:pt x="804" y="109"/>
                  </a:moveTo>
                  <a:cubicBezTo>
                    <a:pt x="804" y="164"/>
                    <a:pt x="626" y="208"/>
                    <a:pt x="407" y="208"/>
                  </a:cubicBezTo>
                  <a:cubicBezTo>
                    <a:pt x="187" y="208"/>
                    <a:pt x="10" y="164"/>
                    <a:pt x="10" y="109"/>
                  </a:cubicBezTo>
                  <a:cubicBezTo>
                    <a:pt x="10" y="54"/>
                    <a:pt x="187" y="10"/>
                    <a:pt x="407" y="10"/>
                  </a:cubicBezTo>
                  <a:cubicBezTo>
                    <a:pt x="626" y="10"/>
                    <a:pt x="804" y="54"/>
                    <a:pt x="804" y="109"/>
                  </a:cubicBezTo>
                  <a:lnTo>
                    <a:pt x="804" y="745"/>
                  </a:lnTo>
                  <a:cubicBezTo>
                    <a:pt x="804" y="800"/>
                    <a:pt x="626" y="845"/>
                    <a:pt x="407" y="845"/>
                  </a:cubicBezTo>
                  <a:cubicBezTo>
                    <a:pt x="187" y="845"/>
                    <a:pt x="10" y="800"/>
                    <a:pt x="10" y="745"/>
                  </a:cubicBezTo>
                  <a:lnTo>
                    <a:pt x="10" y="109"/>
                  </a:lnTo>
                </a:path>
              </a:pathLst>
            </a:custGeom>
            <a:noFill/>
            <a:ln w="12700" cap="flat">
              <a:solidFill>
                <a:srgbClr val="2F528F"/>
              </a:solidFill>
              <a:prstDash val="solid"/>
              <a:miter lim="1000000"/>
            </a:ln>
          </p:spPr>
          <p:txBody>
            <a:bodyPr rtlCol="0"/>
            <a:lstStyle/>
            <a:p>
              <a:pPr algn="ctr"/>
              <a:endParaRPr lang="zh-CN" altLang="en-US"/>
            </a:p>
          </p:txBody>
        </p:sp>
      </p:grpSp>
      <p:sp>
        <p:nvSpPr>
          <p:cNvPr id="560" name="textbox 560"/>
          <p:cNvSpPr/>
          <p:nvPr/>
        </p:nvSpPr>
        <p:spPr>
          <a:xfrm>
            <a:off x="936526" y="749579"/>
            <a:ext cx="660908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W</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hat</a:t>
            </a:r>
            <a:r>
              <a:rPr sz="3800" kern="0" spc="40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2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t>
            </a:r>
            <a:endParaRPr sz="3800" dirty="0">
              <a:latin typeface="Arial Rounded MT Bold" panose="020F0704030504030204"/>
              <a:ea typeface="Arial Rounded MT Bold" panose="020F0704030504030204"/>
              <a:cs typeface="Arial Rounded MT Bold" panose="020F0704030504030204"/>
            </a:endParaRPr>
          </a:p>
        </p:txBody>
      </p:sp>
      <p:pic>
        <p:nvPicPr>
          <p:cNvPr id="562" name="picture 562"/>
          <p:cNvPicPr>
            <a:picLocks noChangeAspect="1"/>
          </p:cNvPicPr>
          <p:nvPr/>
        </p:nvPicPr>
        <p:blipFill>
          <a:blip r:embed="rId2"/>
          <a:stretch>
            <a:fillRect/>
          </a:stretch>
        </p:blipFill>
        <p:spPr>
          <a:xfrm rot="21600000">
            <a:off x="766572" y="1690116"/>
            <a:ext cx="1168907" cy="1392935"/>
          </a:xfrm>
          <a:prstGeom prst="rect">
            <a:avLst/>
          </a:prstGeom>
        </p:spPr>
      </p:pic>
      <p:pic>
        <p:nvPicPr>
          <p:cNvPr id="564" name="picture 564"/>
          <p:cNvPicPr>
            <a:picLocks noChangeAspect="1"/>
          </p:cNvPicPr>
          <p:nvPr/>
        </p:nvPicPr>
        <p:blipFill>
          <a:blip r:embed="rId3"/>
          <a:stretch>
            <a:fillRect/>
          </a:stretch>
        </p:blipFill>
        <p:spPr>
          <a:xfrm rot="21600000">
            <a:off x="1123188" y="3983736"/>
            <a:ext cx="865632" cy="541020"/>
          </a:xfrm>
          <a:prstGeom prst="rect">
            <a:avLst/>
          </a:prstGeom>
        </p:spPr>
      </p:pic>
      <p:pic>
        <p:nvPicPr>
          <p:cNvPr id="566" name="picture 566"/>
          <p:cNvPicPr>
            <a:picLocks noChangeAspect="1"/>
          </p:cNvPicPr>
          <p:nvPr/>
        </p:nvPicPr>
        <p:blipFill>
          <a:blip r:embed="rId4"/>
          <a:stretch>
            <a:fillRect/>
          </a:stretch>
        </p:blipFill>
        <p:spPr>
          <a:xfrm rot="21600000">
            <a:off x="1086612" y="3258312"/>
            <a:ext cx="902208" cy="501396"/>
          </a:xfrm>
          <a:prstGeom prst="rect">
            <a:avLst/>
          </a:prstGeom>
        </p:spPr>
      </p:pic>
      <p:sp>
        <p:nvSpPr>
          <p:cNvPr id="568" name="textbox 568"/>
          <p:cNvSpPr/>
          <p:nvPr/>
        </p:nvSpPr>
        <p:spPr>
          <a:xfrm>
            <a:off x="2916961" y="3487293"/>
            <a:ext cx="435610" cy="19748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75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500" dirty="0">
              <a:latin typeface="PingFang SC" panose="020B0400000000000000" charset="-122"/>
              <a:ea typeface="PingFang SC" panose="020B0400000000000000" charset="-122"/>
              <a:cs typeface="PingFang SC" panose="020B0400000000000000" charset="-122"/>
            </a:endParaRPr>
          </a:p>
        </p:txBody>
      </p:sp>
      <p:sp>
        <p:nvSpPr>
          <p:cNvPr id="570" name="textbox 570"/>
          <p:cNvSpPr/>
          <p:nvPr/>
        </p:nvSpPr>
        <p:spPr>
          <a:xfrm>
            <a:off x="2948850" y="2684762"/>
            <a:ext cx="404495" cy="17462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175"/>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572" name="textbox 572"/>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32</a:t>
            </a:r>
            <a:endParaRPr sz="1000" dirty="0">
              <a:latin typeface="Arial Rounded MT Bold" panose="020F0704030504030204"/>
              <a:ea typeface="Arial Rounded MT Bold" panose="020F0704030504030204"/>
              <a:cs typeface="Arial Rounded MT Bold" panose="020F0704030504030204"/>
            </a:endParaRPr>
          </a:p>
        </p:txBody>
      </p:sp>
      <p:cxnSp>
        <p:nvCxnSpPr>
          <p:cNvPr id="6" name="直接箭头连接符 5"/>
          <p:cNvCxnSpPr/>
          <p:nvPr/>
        </p:nvCxnSpPr>
        <p:spPr bwMode="auto">
          <a:xfrm flipV="1">
            <a:off x="8554313" y="3429311"/>
            <a:ext cx="0" cy="55308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 name="文本框 1"/>
          <p:cNvSpPr txBox="1"/>
          <p:nvPr/>
        </p:nvSpPr>
        <p:spPr>
          <a:xfrm>
            <a:off x="7834630" y="3983990"/>
            <a:ext cx="1513205" cy="431165"/>
          </a:xfrm>
          <a:prstGeom prst="rect">
            <a:avLst/>
          </a:prstGeom>
          <a:noFill/>
        </p:spPr>
        <p:txBody>
          <a:bodyPr wrap="square" rtlCol="0">
            <a:spAutoFit/>
          </a:bodyPr>
          <a:p>
            <a:pPr algn="l">
              <a:buClrTx/>
              <a:buSzTx/>
              <a:buFontTx/>
            </a:pP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sym typeface="+mn-ea"/>
              </a:rPr>
              <a:t>T</a:t>
            </a: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est data</a:t>
            </a:r>
            <a:endPar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4" name="table 574"/>
          <p:cNvGraphicFramePr>
            <a:graphicFrameLocks noGrp="1"/>
          </p:cNvGraphicFramePr>
          <p:nvPr/>
        </p:nvGraphicFramePr>
        <p:xfrm>
          <a:off x="722122" y="1499362"/>
          <a:ext cx="2760345" cy="3674745"/>
        </p:xfrm>
        <a:graphic>
          <a:graphicData uri="http://schemas.openxmlformats.org/drawingml/2006/table">
            <a:tbl>
              <a:tblPr/>
              <a:tblGrid>
                <a:gridCol w="1410970"/>
                <a:gridCol w="1349375"/>
              </a:tblGrid>
              <a:tr h="3674745">
                <a:tc>
                  <a:txBody>
                    <a:bodyPr/>
                    <a:lstStyle/>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473075" algn="l" rtl="0" eaLnBrk="0">
                        <a:lnSpc>
                          <a:spcPct val="94000"/>
                        </a:lnSpc>
                        <a:spcBef>
                          <a:spcPts val="0"/>
                        </a:spcBef>
                      </a:pPr>
                      <a:r>
                        <a:rPr sz="16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Samples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w="12700" cap="flat" cmpd="sng" algn="ctr">
                      <a:solidFill>
                        <a:srgbClr val="000000"/>
                      </a:solidFill>
                      <a:prstDash val="dash"/>
                      <a:round/>
                      <a:headEnd type="none" w="med" len="med"/>
                      <a:tailEnd type="none" w="med" len="med"/>
                    </a:lnL>
                    <a:lnR>
                      <a:noFill/>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marL="800100" algn="l" rtl="0" eaLnBrk="0">
                        <a:lnSpc>
                          <a:spcPct val="77000"/>
                        </a:lnSpc>
                        <a:spcBef>
                          <a:spcPts val="5"/>
                        </a:spcBef>
                      </a:pPr>
                      <a:r>
                        <a:rPr sz="1700" b="1" kern="0" spc="-11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0000"/>
                        </a:lnSpc>
                      </a:pPr>
                      <a:endParaRPr sz="1000" dirty="0">
                        <a:latin typeface="Arial" panose="020B0604020202090204"/>
                        <a:ea typeface="Arial" panose="020B0604020202090204"/>
                        <a:cs typeface="Arial" panose="020B0604020202090204"/>
                      </a:endParaRPr>
                    </a:p>
                    <a:p>
                      <a:pPr marL="144145" algn="l" rtl="0" eaLnBrk="0">
                        <a:lnSpc>
                          <a:spcPct val="83000"/>
                        </a:lnSpc>
                        <a:spcBef>
                          <a:spcPts val="1800"/>
                        </a:spcBef>
                      </a:pPr>
                      <a:r>
                        <a:rPr sz="60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6000" dirty="0">
                        <a:latin typeface="PingFang SC" panose="020B0400000000000000" charset="-122"/>
                        <a:ea typeface="PingFang SC" panose="020B0400000000000000" charset="-122"/>
                        <a:cs typeface="PingFang SC" panose="020B0400000000000000" charset="-122"/>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1000"/>
                        </a:lnSpc>
                      </a:pPr>
                      <a:endParaRPr sz="1000" dirty="0">
                        <a:latin typeface="Arial" panose="020B0604020202090204"/>
                        <a:ea typeface="Arial" panose="020B0604020202090204"/>
                        <a:cs typeface="Arial" panose="020B0604020202090204"/>
                      </a:endParaRPr>
                    </a:p>
                    <a:p>
                      <a:pPr marL="733425" algn="l" rtl="0" eaLnBrk="0">
                        <a:lnSpc>
                          <a:spcPct val="75000"/>
                        </a:lnSpc>
                        <a:spcBef>
                          <a:spcPts val="485"/>
                        </a:spcBef>
                      </a:pP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50000"/>
                        </a:lnSpc>
                      </a:pPr>
                      <a:endParaRPr sz="1000" dirty="0">
                        <a:latin typeface="Arial" panose="020B0604020202090204"/>
                        <a:ea typeface="Arial" panose="020B0604020202090204"/>
                        <a:cs typeface="Arial" panose="020B0604020202090204"/>
                      </a:endParaRPr>
                    </a:p>
                    <a:p>
                      <a:pPr algn="l" rtl="0" eaLnBrk="0">
                        <a:lnSpc>
                          <a:spcPct val="101000"/>
                        </a:lnSpc>
                      </a:pPr>
                      <a:endParaRPr sz="400" dirty="0">
                        <a:latin typeface="Arial" panose="020B0604020202090204"/>
                        <a:ea typeface="Arial" panose="020B0604020202090204"/>
                        <a:cs typeface="Arial" panose="020B0604020202090204"/>
                      </a:endParaRPr>
                    </a:p>
                    <a:p>
                      <a:pPr marL="668020" algn="l" rtl="0" eaLnBrk="0">
                        <a:lnSpc>
                          <a:spcPct val="76000"/>
                        </a:lnSpc>
                        <a:spcBef>
                          <a:spcPts val="0"/>
                        </a:spcBef>
                      </a:pPr>
                      <a:r>
                        <a:rPr sz="16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Labels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a:noFill/>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576" name="textbox 576"/>
          <p:cNvSpPr/>
          <p:nvPr/>
        </p:nvSpPr>
        <p:spPr>
          <a:xfrm>
            <a:off x="3622103" y="2242236"/>
            <a:ext cx="7163435" cy="1205865"/>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90204"/>
              <a:ea typeface="Arial" panose="020B0604020202090204"/>
              <a:cs typeface="Arial" panose="020B0604020202090204"/>
            </a:endParaRPr>
          </a:p>
          <a:p>
            <a:pPr marL="4271010" algn="l" rtl="0" eaLnBrk="0">
              <a:lnSpc>
                <a:spcPct val="77000"/>
              </a:lnSpc>
            </a:pPr>
            <a:r>
              <a:rPr sz="22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Classification</a:t>
            </a:r>
            <a:endParaRPr sz="22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2200" dirty="0">
              <a:latin typeface="Arial" panose="020B0604020202090204"/>
              <a:ea typeface="Arial" panose="020B0604020202090204"/>
              <a:cs typeface="Arial" panose="020B0604020202090204"/>
            </a:endParaRPr>
          </a:p>
          <a:p>
            <a:pPr algn="l" rtl="0" eaLnBrk="0">
              <a:lnSpc>
                <a:spcPct val="18000"/>
              </a:lnSpc>
            </a:pPr>
            <a:endParaRPr sz="100" dirty="0">
              <a:latin typeface="Arial" panose="020B0604020202090204"/>
              <a:ea typeface="Arial" panose="020B0604020202090204"/>
              <a:cs typeface="Arial" panose="020B0604020202090204"/>
            </a:endParaRPr>
          </a:p>
          <a:p>
            <a:pPr algn="r" rtl="0" eaLnBrk="0">
              <a:lnSpc>
                <a:spcPct val="71000"/>
              </a:lnSpc>
            </a:pPr>
            <a:r>
              <a:rPr sz="8000" b="1" kern="0" spc="-720" baseline="-10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5100" kern="0" spc="-6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500" b="1" kern="0" spc="-10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Training</a:t>
            </a:r>
            <a:r>
              <a:rPr sz="22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500" b="1" kern="0" spc="-10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Dataset</a:t>
            </a:r>
            <a:r>
              <a:rPr sz="22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4200" kern="0" spc="-90" dirty="0">
                <a:solidFill>
                  <a:srgbClr val="000000">
                    <a:alpha val="100000"/>
                  </a:srgbClr>
                </a:solidFill>
                <a:latin typeface="Georgia" panose="02040502050405090303"/>
                <a:ea typeface="Georgia" panose="02040502050405090303"/>
                <a:cs typeface="Georgia" panose="02040502050405090303"/>
              </a:rPr>
              <a:t>f(     ,</a:t>
            </a:r>
            <a:r>
              <a:rPr sz="4200" kern="0" spc="10" dirty="0">
                <a:solidFill>
                  <a:srgbClr val="000000">
                    <a:alpha val="100000"/>
                  </a:srgbClr>
                </a:solidFill>
                <a:latin typeface="Georgia" panose="02040502050405090303"/>
                <a:ea typeface="Georgia" panose="02040502050405090303"/>
                <a:cs typeface="Georgia" panose="02040502050405090303"/>
              </a:rPr>
              <a:t>       </a:t>
            </a:r>
            <a:r>
              <a:rPr sz="4200" kern="0" spc="-90" dirty="0">
                <a:solidFill>
                  <a:srgbClr val="000000">
                    <a:alpha val="100000"/>
                  </a:srgbClr>
                </a:solidFill>
                <a:latin typeface="Georgia" panose="02040502050405090303"/>
                <a:ea typeface="Georgia" panose="02040502050405090303"/>
                <a:cs typeface="Georgia" panose="02040502050405090303"/>
              </a:rPr>
              <a:t>)</a:t>
            </a:r>
            <a:r>
              <a:rPr sz="42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a:t>
            </a:r>
            <a:r>
              <a:rPr sz="42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4200" kern="0" spc="-90" dirty="0">
                <a:solidFill>
                  <a:srgbClr val="000000">
                    <a:alpha val="100000"/>
                  </a:srgbClr>
                </a:solidFill>
                <a:latin typeface="Arial Rounded MT Bold" panose="020F0704030504030204"/>
                <a:ea typeface="Arial Rounded MT Bold" panose="020F0704030504030204"/>
                <a:cs typeface="Arial Rounded MT Bold" panose="020F0704030504030204"/>
              </a:rPr>
              <a:t>CAR</a:t>
            </a:r>
            <a:endParaRPr sz="4200" dirty="0">
              <a:latin typeface="Arial Rounded MT Bold" panose="020F0704030504030204"/>
              <a:ea typeface="Arial Rounded MT Bold" panose="020F0704030504030204"/>
              <a:cs typeface="Arial Rounded MT Bold" panose="020F0704030504030204"/>
            </a:endParaRPr>
          </a:p>
        </p:txBody>
      </p:sp>
      <p:pic>
        <p:nvPicPr>
          <p:cNvPr id="578" name="picture 578"/>
          <p:cNvPicPr>
            <a:picLocks noChangeAspect="1"/>
          </p:cNvPicPr>
          <p:nvPr/>
        </p:nvPicPr>
        <p:blipFill>
          <a:blip r:embed="rId1"/>
          <a:stretch>
            <a:fillRect/>
          </a:stretch>
        </p:blipFill>
        <p:spPr>
          <a:xfrm rot="21600000">
            <a:off x="8144025" y="2865119"/>
            <a:ext cx="842771" cy="560832"/>
          </a:xfrm>
          <a:prstGeom prst="rect">
            <a:avLst/>
          </a:prstGeom>
        </p:spPr>
      </p:pic>
      <p:grpSp>
        <p:nvGrpSpPr>
          <p:cNvPr id="52" name="group 52"/>
          <p:cNvGrpSpPr/>
          <p:nvPr/>
        </p:nvGrpSpPr>
        <p:grpSpPr>
          <a:xfrm rot="21600000">
            <a:off x="7402111" y="2892298"/>
            <a:ext cx="517143" cy="543052"/>
            <a:chOff x="0" y="0"/>
            <a:chExt cx="517143" cy="543052"/>
          </a:xfrm>
        </p:grpSpPr>
        <p:sp>
          <p:nvSpPr>
            <p:cNvPr id="580" name="path 580"/>
            <p:cNvSpPr/>
            <p:nvPr/>
          </p:nvSpPr>
          <p:spPr>
            <a:xfrm>
              <a:off x="6350" y="69342"/>
              <a:ext cx="504443" cy="467359"/>
            </a:xfrm>
            <a:custGeom>
              <a:avLst/>
              <a:gdLst/>
              <a:ahLst/>
              <a:cxnLst/>
              <a:rect l="0" t="0" r="0" b="0"/>
              <a:pathLst>
                <a:path w="794" h="735">
                  <a:moveTo>
                    <a:pt x="0" y="0"/>
                  </a:moveTo>
                  <a:moveTo>
                    <a:pt x="0" y="0"/>
                  </a:moveTo>
                  <a:cubicBezTo>
                    <a:pt x="0" y="55"/>
                    <a:pt x="177" y="99"/>
                    <a:pt x="397" y="99"/>
                  </a:cubicBezTo>
                  <a:cubicBezTo>
                    <a:pt x="616" y="99"/>
                    <a:pt x="794" y="55"/>
                    <a:pt x="794" y="0"/>
                  </a:cubicBezTo>
                  <a:lnTo>
                    <a:pt x="794" y="636"/>
                  </a:lnTo>
                  <a:cubicBezTo>
                    <a:pt x="794" y="691"/>
                    <a:pt x="616" y="735"/>
                    <a:pt x="397" y="735"/>
                  </a:cubicBezTo>
                  <a:cubicBezTo>
                    <a:pt x="177" y="735"/>
                    <a:pt x="0" y="691"/>
                    <a:pt x="0" y="636"/>
                  </a:cubicBezTo>
                  <a:lnTo>
                    <a:pt x="0" y="0"/>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582" name="path 582"/>
            <p:cNvSpPr/>
            <p:nvPr/>
          </p:nvSpPr>
          <p:spPr>
            <a:xfrm>
              <a:off x="6350" y="6350"/>
              <a:ext cx="504443" cy="126111"/>
            </a:xfrm>
            <a:custGeom>
              <a:avLst/>
              <a:gdLst/>
              <a:ahLst/>
              <a:cxnLst/>
              <a:rect l="0" t="0" r="0" b="0"/>
              <a:pathLst>
                <a:path w="794" h="198">
                  <a:moveTo>
                    <a:pt x="0" y="99"/>
                  </a:moveTo>
                  <a:cubicBezTo>
                    <a:pt x="0" y="44"/>
                    <a:pt x="177" y="0"/>
                    <a:pt x="397" y="0"/>
                  </a:cubicBezTo>
                  <a:cubicBezTo>
                    <a:pt x="616" y="0"/>
                    <a:pt x="794" y="44"/>
                    <a:pt x="794" y="99"/>
                  </a:cubicBezTo>
                  <a:cubicBezTo>
                    <a:pt x="794" y="154"/>
                    <a:pt x="616" y="198"/>
                    <a:pt x="397" y="198"/>
                  </a:cubicBezTo>
                  <a:cubicBezTo>
                    <a:pt x="177" y="198"/>
                    <a:pt x="0" y="154"/>
                    <a:pt x="0" y="99"/>
                  </a:cubicBezTo>
                </a:path>
              </a:pathLst>
            </a:custGeom>
            <a:solidFill>
              <a:srgbClr val="8FAADC">
                <a:alpha val="100000"/>
              </a:srgbClr>
            </a:solidFill>
            <a:ln w="0" cap="flat">
              <a:noFill/>
              <a:prstDash val="solid"/>
              <a:miter lim="0"/>
            </a:ln>
          </p:spPr>
          <p:txBody>
            <a:bodyPr rtlCol="0"/>
            <a:lstStyle/>
            <a:p>
              <a:pPr algn="ctr"/>
              <a:endParaRPr lang="zh-CN" altLang="en-US"/>
            </a:p>
          </p:txBody>
        </p:sp>
        <p:sp>
          <p:nvSpPr>
            <p:cNvPr id="584" name="path 584"/>
            <p:cNvSpPr/>
            <p:nvPr/>
          </p:nvSpPr>
          <p:spPr>
            <a:xfrm>
              <a:off x="0" y="0"/>
              <a:ext cx="517143" cy="543052"/>
            </a:xfrm>
            <a:custGeom>
              <a:avLst/>
              <a:gdLst/>
              <a:ahLst/>
              <a:cxnLst/>
              <a:rect l="0" t="0" r="0" b="0"/>
              <a:pathLst>
                <a:path w="814" h="855">
                  <a:moveTo>
                    <a:pt x="804" y="109"/>
                  </a:moveTo>
                  <a:cubicBezTo>
                    <a:pt x="804" y="164"/>
                    <a:pt x="626" y="208"/>
                    <a:pt x="407" y="208"/>
                  </a:cubicBezTo>
                  <a:cubicBezTo>
                    <a:pt x="187" y="208"/>
                    <a:pt x="10" y="164"/>
                    <a:pt x="10" y="109"/>
                  </a:cubicBezTo>
                  <a:cubicBezTo>
                    <a:pt x="10" y="54"/>
                    <a:pt x="187" y="10"/>
                    <a:pt x="407" y="10"/>
                  </a:cubicBezTo>
                  <a:cubicBezTo>
                    <a:pt x="626" y="10"/>
                    <a:pt x="804" y="54"/>
                    <a:pt x="804" y="109"/>
                  </a:cubicBezTo>
                  <a:lnTo>
                    <a:pt x="804" y="745"/>
                  </a:lnTo>
                  <a:cubicBezTo>
                    <a:pt x="804" y="800"/>
                    <a:pt x="626" y="845"/>
                    <a:pt x="407" y="845"/>
                  </a:cubicBezTo>
                  <a:cubicBezTo>
                    <a:pt x="187" y="845"/>
                    <a:pt x="10" y="800"/>
                    <a:pt x="10" y="745"/>
                  </a:cubicBezTo>
                  <a:lnTo>
                    <a:pt x="10" y="109"/>
                  </a:lnTo>
                </a:path>
              </a:pathLst>
            </a:custGeom>
            <a:noFill/>
            <a:ln w="12700" cap="flat">
              <a:solidFill>
                <a:srgbClr val="2F528F"/>
              </a:solidFill>
              <a:prstDash val="solid"/>
              <a:miter lim="1000000"/>
            </a:ln>
          </p:spPr>
          <p:txBody>
            <a:bodyPr rtlCol="0"/>
            <a:lstStyle/>
            <a:p>
              <a:pPr algn="ctr"/>
              <a:endParaRPr lang="zh-CN" altLang="en-US"/>
            </a:p>
          </p:txBody>
        </p:sp>
      </p:grpSp>
      <p:sp>
        <p:nvSpPr>
          <p:cNvPr id="586" name="textbox 586"/>
          <p:cNvSpPr/>
          <p:nvPr/>
        </p:nvSpPr>
        <p:spPr>
          <a:xfrm>
            <a:off x="1230630" y="6005830"/>
            <a:ext cx="9871075" cy="473710"/>
          </a:xfrm>
          <a:prstGeom prst="rect">
            <a:avLst/>
          </a:prstGeom>
          <a:noFill/>
          <a:ln w="0" cap="flat">
            <a:noFill/>
            <a:prstDash val="solid"/>
            <a:miter lim="0"/>
          </a:ln>
        </p:spPr>
        <p:txBody>
          <a:bodyPr vert="horz" wrap="square" lIns="0" tIns="0" rIns="0" bIns="0"/>
          <a:lstStyle/>
          <a:p>
            <a:pPr algn="l" rtl="0" eaLnBrk="0">
              <a:lnSpc>
                <a:spcPct val="32000"/>
              </a:lnSpc>
            </a:pPr>
            <a:endParaRPr sz="100" dirty="0">
              <a:latin typeface="Arial" panose="020B0604020202090204"/>
              <a:ea typeface="Arial" panose="020B0604020202090204"/>
              <a:cs typeface="Arial" panose="020B0604020202090204"/>
            </a:endParaRPr>
          </a:p>
          <a:p>
            <a:pPr marL="12700" indent="8255" algn="l" rtl="0" eaLnBrk="0">
              <a:lnSpc>
                <a:spcPct val="88000"/>
              </a:lnSpc>
            </a:pP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If</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possible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output</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values</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of</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function</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are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predefined</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discrete/categorical,</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it</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called</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Classification</a:t>
            </a:r>
            <a:endParaRPr sz="1700" dirty="0">
              <a:latin typeface="PingFang SC" panose="020B0400000000000000" charset="-122"/>
              <a:ea typeface="PingFang SC" panose="020B0400000000000000" charset="-122"/>
              <a:cs typeface="PingFang SC" panose="020B0400000000000000" charset="-122"/>
            </a:endParaRPr>
          </a:p>
        </p:txBody>
      </p:sp>
      <p:sp>
        <p:nvSpPr>
          <p:cNvPr id="588" name="textbox 588"/>
          <p:cNvSpPr/>
          <p:nvPr/>
        </p:nvSpPr>
        <p:spPr>
          <a:xfrm>
            <a:off x="936526" y="749579"/>
            <a:ext cx="660908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W</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hat</a:t>
            </a:r>
            <a:r>
              <a:rPr sz="3800" kern="0" spc="40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2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t>
            </a:r>
            <a:endParaRPr sz="3800" dirty="0">
              <a:latin typeface="Arial Rounded MT Bold" panose="020F0704030504030204"/>
              <a:ea typeface="Arial Rounded MT Bold" panose="020F0704030504030204"/>
              <a:cs typeface="Arial Rounded MT Bold" panose="020F0704030504030204"/>
            </a:endParaRPr>
          </a:p>
        </p:txBody>
      </p:sp>
      <p:pic>
        <p:nvPicPr>
          <p:cNvPr id="590" name="picture 590"/>
          <p:cNvPicPr>
            <a:picLocks noChangeAspect="1"/>
          </p:cNvPicPr>
          <p:nvPr/>
        </p:nvPicPr>
        <p:blipFill>
          <a:blip r:embed="rId2"/>
          <a:stretch>
            <a:fillRect/>
          </a:stretch>
        </p:blipFill>
        <p:spPr>
          <a:xfrm rot="21600000">
            <a:off x="766572" y="1690116"/>
            <a:ext cx="1168907" cy="1392935"/>
          </a:xfrm>
          <a:prstGeom prst="rect">
            <a:avLst/>
          </a:prstGeom>
        </p:spPr>
      </p:pic>
      <p:pic>
        <p:nvPicPr>
          <p:cNvPr id="592" name="picture 592"/>
          <p:cNvPicPr>
            <a:picLocks noChangeAspect="1"/>
          </p:cNvPicPr>
          <p:nvPr/>
        </p:nvPicPr>
        <p:blipFill>
          <a:blip r:embed="rId3"/>
          <a:stretch>
            <a:fillRect/>
          </a:stretch>
        </p:blipFill>
        <p:spPr>
          <a:xfrm rot="21600000">
            <a:off x="1123188" y="3983736"/>
            <a:ext cx="865632" cy="541020"/>
          </a:xfrm>
          <a:prstGeom prst="rect">
            <a:avLst/>
          </a:prstGeom>
        </p:spPr>
      </p:pic>
      <p:pic>
        <p:nvPicPr>
          <p:cNvPr id="594" name="picture 594"/>
          <p:cNvPicPr>
            <a:picLocks noChangeAspect="1"/>
          </p:cNvPicPr>
          <p:nvPr/>
        </p:nvPicPr>
        <p:blipFill>
          <a:blip r:embed="rId4"/>
          <a:stretch>
            <a:fillRect/>
          </a:stretch>
        </p:blipFill>
        <p:spPr>
          <a:xfrm rot="21600000">
            <a:off x="1086612" y="3258312"/>
            <a:ext cx="902208" cy="501396"/>
          </a:xfrm>
          <a:prstGeom prst="rect">
            <a:avLst/>
          </a:prstGeom>
        </p:spPr>
      </p:pic>
      <p:sp>
        <p:nvSpPr>
          <p:cNvPr id="596" name="textbox 596"/>
          <p:cNvSpPr/>
          <p:nvPr/>
        </p:nvSpPr>
        <p:spPr>
          <a:xfrm>
            <a:off x="2916961" y="3487293"/>
            <a:ext cx="435610" cy="19748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75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500" dirty="0">
              <a:latin typeface="PingFang SC" panose="020B0400000000000000" charset="-122"/>
              <a:ea typeface="PingFang SC" panose="020B0400000000000000" charset="-122"/>
              <a:cs typeface="PingFang SC" panose="020B0400000000000000" charset="-122"/>
            </a:endParaRPr>
          </a:p>
        </p:txBody>
      </p:sp>
      <p:sp>
        <p:nvSpPr>
          <p:cNvPr id="598" name="textbox 598"/>
          <p:cNvSpPr/>
          <p:nvPr/>
        </p:nvSpPr>
        <p:spPr>
          <a:xfrm>
            <a:off x="2948850" y="2684762"/>
            <a:ext cx="404495" cy="17462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175"/>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600" name="textbox 600"/>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33</a:t>
            </a:r>
            <a:endParaRPr sz="1000" dirty="0">
              <a:latin typeface="Arial Rounded MT Bold" panose="020F0704030504030204"/>
              <a:ea typeface="Arial Rounded MT Bold" panose="020F0704030504030204"/>
              <a:cs typeface="Arial Rounded MT Bold" panose="020F0704030504030204"/>
            </a:endParaRPr>
          </a:p>
        </p:txBody>
      </p:sp>
      <p:cxnSp>
        <p:nvCxnSpPr>
          <p:cNvPr id="6" name="直接箭头连接符 5"/>
          <p:cNvCxnSpPr/>
          <p:nvPr/>
        </p:nvCxnSpPr>
        <p:spPr bwMode="auto">
          <a:xfrm flipV="1">
            <a:off x="8554313" y="3429311"/>
            <a:ext cx="0" cy="55308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 name="文本框 1"/>
          <p:cNvSpPr txBox="1"/>
          <p:nvPr/>
        </p:nvSpPr>
        <p:spPr>
          <a:xfrm>
            <a:off x="7834630" y="3983990"/>
            <a:ext cx="1513205" cy="431165"/>
          </a:xfrm>
          <a:prstGeom prst="rect">
            <a:avLst/>
          </a:prstGeom>
          <a:noFill/>
        </p:spPr>
        <p:txBody>
          <a:bodyPr wrap="square" rtlCol="0">
            <a:spAutoFit/>
          </a:bodyPr>
          <a:p>
            <a:pPr algn="l">
              <a:buClrTx/>
              <a:buSzTx/>
              <a:buFontTx/>
            </a:pP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sym typeface="+mn-ea"/>
              </a:rPr>
              <a:t>T</a:t>
            </a: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est data</a:t>
            </a:r>
            <a:endPar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table 602"/>
          <p:cNvGraphicFramePr>
            <a:graphicFrameLocks noGrp="1"/>
          </p:cNvGraphicFramePr>
          <p:nvPr/>
        </p:nvGraphicFramePr>
        <p:xfrm>
          <a:off x="722122" y="1499362"/>
          <a:ext cx="2760345" cy="3674745"/>
        </p:xfrm>
        <a:graphic>
          <a:graphicData uri="http://schemas.openxmlformats.org/drawingml/2006/table">
            <a:tbl>
              <a:tblPr/>
              <a:tblGrid>
                <a:gridCol w="1410970"/>
                <a:gridCol w="1349375"/>
              </a:tblGrid>
              <a:tr h="3674745">
                <a:tc>
                  <a:txBody>
                    <a:bodyPr/>
                    <a:lstStyle/>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473075" algn="l" rtl="0" eaLnBrk="0">
                        <a:lnSpc>
                          <a:spcPct val="94000"/>
                        </a:lnSpc>
                        <a:spcBef>
                          <a:spcPts val="0"/>
                        </a:spcBef>
                      </a:pPr>
                      <a:r>
                        <a:rPr sz="16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Samples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w="12700" cap="flat" cmpd="sng" algn="ctr">
                      <a:solidFill>
                        <a:srgbClr val="000000"/>
                      </a:solidFill>
                      <a:prstDash val="dash"/>
                      <a:round/>
                      <a:headEnd type="none" w="med" len="med"/>
                      <a:tailEnd type="none" w="med" len="med"/>
                    </a:lnL>
                    <a:lnR>
                      <a:noFill/>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c>
                  <a:txBody>
                    <a:bodyPr/>
                    <a:lstStyle/>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marL="800100" algn="l" rtl="0" eaLnBrk="0">
                        <a:lnSpc>
                          <a:spcPct val="77000"/>
                        </a:lnSpc>
                        <a:spcBef>
                          <a:spcPts val="5"/>
                        </a:spcBef>
                      </a:pPr>
                      <a:r>
                        <a:rPr sz="1700" b="1" kern="0" spc="-11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0000"/>
                        </a:lnSpc>
                      </a:pPr>
                      <a:endParaRPr sz="1000" dirty="0">
                        <a:latin typeface="Arial" panose="020B0604020202090204"/>
                        <a:ea typeface="Arial" panose="020B0604020202090204"/>
                        <a:cs typeface="Arial" panose="020B0604020202090204"/>
                      </a:endParaRPr>
                    </a:p>
                    <a:p>
                      <a:pPr marL="144145" algn="l" rtl="0" eaLnBrk="0">
                        <a:lnSpc>
                          <a:spcPct val="83000"/>
                        </a:lnSpc>
                        <a:spcBef>
                          <a:spcPts val="1800"/>
                        </a:spcBef>
                      </a:pPr>
                      <a:r>
                        <a:rPr sz="60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6000" dirty="0">
                        <a:latin typeface="PingFang SC" panose="020B0400000000000000" charset="-122"/>
                        <a:ea typeface="PingFang SC" panose="020B0400000000000000" charset="-122"/>
                        <a:cs typeface="PingFang SC" panose="020B0400000000000000" charset="-122"/>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0000"/>
                        </a:lnSpc>
                      </a:pPr>
                      <a:endParaRPr sz="1000" dirty="0">
                        <a:latin typeface="Arial" panose="020B0604020202090204"/>
                        <a:ea typeface="Arial" panose="020B0604020202090204"/>
                        <a:cs typeface="Arial" panose="020B0604020202090204"/>
                      </a:endParaRPr>
                    </a:p>
                    <a:p>
                      <a:pPr algn="l" rtl="0" eaLnBrk="0">
                        <a:lnSpc>
                          <a:spcPct val="121000"/>
                        </a:lnSpc>
                      </a:pPr>
                      <a:endParaRPr sz="1000" dirty="0">
                        <a:latin typeface="Arial" panose="020B0604020202090204"/>
                        <a:ea typeface="Arial" panose="020B0604020202090204"/>
                        <a:cs typeface="Arial" panose="020B0604020202090204"/>
                      </a:endParaRPr>
                    </a:p>
                    <a:p>
                      <a:pPr marL="733425" algn="l" rtl="0" eaLnBrk="0">
                        <a:lnSpc>
                          <a:spcPct val="75000"/>
                        </a:lnSpc>
                        <a:spcBef>
                          <a:spcPts val="485"/>
                        </a:spcBef>
                      </a:pPr>
                      <a:r>
                        <a:rPr sz="16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6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50000"/>
                        </a:lnSpc>
                      </a:pPr>
                      <a:endParaRPr sz="1000" dirty="0">
                        <a:latin typeface="Arial" panose="020B0604020202090204"/>
                        <a:ea typeface="Arial" panose="020B0604020202090204"/>
                        <a:cs typeface="Arial" panose="020B0604020202090204"/>
                      </a:endParaRPr>
                    </a:p>
                    <a:p>
                      <a:pPr algn="l" rtl="0" eaLnBrk="0">
                        <a:lnSpc>
                          <a:spcPct val="101000"/>
                        </a:lnSpc>
                      </a:pPr>
                      <a:endParaRPr sz="400" dirty="0">
                        <a:latin typeface="Arial" panose="020B0604020202090204"/>
                        <a:ea typeface="Arial" panose="020B0604020202090204"/>
                        <a:cs typeface="Arial" panose="020B0604020202090204"/>
                      </a:endParaRPr>
                    </a:p>
                    <a:p>
                      <a:pPr marL="668020" algn="l" rtl="0" eaLnBrk="0">
                        <a:lnSpc>
                          <a:spcPct val="76000"/>
                        </a:lnSpc>
                        <a:spcBef>
                          <a:spcPts val="0"/>
                        </a:spcBef>
                      </a:pPr>
                      <a:r>
                        <a:rPr sz="16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Labels</a:t>
                      </a:r>
                      <a:endParaRPr sz="1600" dirty="0">
                        <a:latin typeface="Arial Rounded MT Bold" panose="020F0704030504030204"/>
                        <a:ea typeface="Arial Rounded MT Bold" panose="020F0704030504030204"/>
                        <a:cs typeface="Arial Rounded MT Bold" panose="020F0704030504030204"/>
                      </a:endParaRPr>
                    </a:p>
                  </a:txBody>
                  <a:tcPr marL="0" marR="0" marT="0" marB="0" vert="horz">
                    <a:lnL>
                      <a:noFill/>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tcPr>
                </a:tc>
              </a:tr>
            </a:tbl>
          </a:graphicData>
        </a:graphic>
      </p:graphicFrame>
      <p:sp>
        <p:nvSpPr>
          <p:cNvPr id="604" name="textbox 604"/>
          <p:cNvSpPr/>
          <p:nvPr/>
        </p:nvSpPr>
        <p:spPr>
          <a:xfrm>
            <a:off x="3622103" y="2242236"/>
            <a:ext cx="7163435" cy="1252855"/>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90204"/>
              <a:ea typeface="Arial" panose="020B0604020202090204"/>
              <a:cs typeface="Arial" panose="020B0604020202090204"/>
            </a:endParaRPr>
          </a:p>
          <a:p>
            <a:pPr marL="4271010" algn="l" rtl="0" eaLnBrk="0">
              <a:lnSpc>
                <a:spcPct val="77000"/>
              </a:lnSpc>
            </a:pPr>
            <a:r>
              <a:rPr sz="22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Classification</a:t>
            </a:r>
            <a:endParaRPr sz="22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2200" dirty="0">
              <a:latin typeface="Arial" panose="020B0604020202090204"/>
              <a:ea typeface="Arial" panose="020B0604020202090204"/>
              <a:cs typeface="Arial" panose="020B0604020202090204"/>
            </a:endParaRPr>
          </a:p>
          <a:p>
            <a:pPr algn="l" rtl="0" eaLnBrk="0">
              <a:lnSpc>
                <a:spcPct val="18000"/>
              </a:lnSpc>
            </a:pPr>
            <a:endParaRPr sz="100" dirty="0">
              <a:latin typeface="Arial" panose="020B0604020202090204"/>
              <a:ea typeface="Arial" panose="020B0604020202090204"/>
              <a:cs typeface="Arial" panose="020B0604020202090204"/>
            </a:endParaRPr>
          </a:p>
          <a:p>
            <a:pPr algn="r" rtl="0" eaLnBrk="0">
              <a:lnSpc>
                <a:spcPct val="71000"/>
              </a:lnSpc>
            </a:pPr>
            <a:r>
              <a:rPr sz="8000" b="1" kern="0" spc="-720" baseline="-10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5100" kern="0" spc="-7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Training</a:t>
            </a:r>
            <a:r>
              <a:rPr sz="22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Datas</a:t>
            </a:r>
            <a:r>
              <a:rPr sz="3400" b="1" kern="0" spc="-6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et</a:t>
            </a:r>
            <a:r>
              <a:rPr sz="22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4200" kern="0" spc="-120" dirty="0">
                <a:solidFill>
                  <a:srgbClr val="000000">
                    <a:alpha val="100000"/>
                  </a:srgbClr>
                </a:solidFill>
                <a:latin typeface="Georgia" panose="02040502050405090303"/>
                <a:ea typeface="Georgia" panose="02040502050405090303"/>
                <a:cs typeface="Georgia" panose="02040502050405090303"/>
              </a:rPr>
              <a:t>f(</a:t>
            </a:r>
            <a:r>
              <a:rPr sz="4200" kern="0" spc="210" dirty="0">
                <a:solidFill>
                  <a:srgbClr val="000000">
                    <a:alpha val="100000"/>
                  </a:srgbClr>
                </a:solidFill>
                <a:latin typeface="Georgia" panose="02040502050405090303"/>
                <a:ea typeface="Georgia" panose="02040502050405090303"/>
                <a:cs typeface="Georgia" panose="02040502050405090303"/>
              </a:rPr>
              <a:t>    </a:t>
            </a:r>
            <a:r>
              <a:rPr sz="4200" kern="0" spc="-120" dirty="0">
                <a:solidFill>
                  <a:srgbClr val="000000">
                    <a:alpha val="100000"/>
                  </a:srgbClr>
                </a:solidFill>
                <a:latin typeface="Georgia" panose="02040502050405090303"/>
                <a:ea typeface="Georgia" panose="02040502050405090303"/>
                <a:cs typeface="Georgia" panose="02040502050405090303"/>
              </a:rPr>
              <a:t>,        )</a:t>
            </a:r>
            <a:r>
              <a:rPr sz="4200" kern="0" spc="-120" dirty="0">
                <a:solidFill>
                  <a:srgbClr val="000000">
                    <a:alpha val="100000"/>
                  </a:srgbClr>
                </a:solidFill>
                <a:latin typeface="Arial Rounded MT Bold" panose="020F0704030504030204"/>
                <a:ea typeface="Arial Rounded MT Bold" panose="020F0704030504030204"/>
                <a:cs typeface="Arial Rounded MT Bold" panose="020F0704030504030204"/>
              </a:rPr>
              <a:t>=</a:t>
            </a:r>
            <a:r>
              <a:rPr sz="42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4200" kern="0" spc="-120" dirty="0">
                <a:solidFill>
                  <a:srgbClr val="000000">
                    <a:alpha val="100000"/>
                  </a:srgbClr>
                </a:solidFill>
                <a:latin typeface="Arial Rounded MT Bold" panose="020F0704030504030204"/>
                <a:ea typeface="Arial Rounded MT Bold" panose="020F0704030504030204"/>
                <a:cs typeface="Arial Rounded MT Bold" panose="020F0704030504030204"/>
              </a:rPr>
              <a:t>C</a:t>
            </a:r>
            <a:r>
              <a:rPr sz="4200" kern="0" spc="-130" dirty="0">
                <a:solidFill>
                  <a:srgbClr val="000000">
                    <a:alpha val="100000"/>
                  </a:srgbClr>
                </a:solidFill>
                <a:latin typeface="Arial Rounded MT Bold" panose="020F0704030504030204"/>
                <a:ea typeface="Arial Rounded MT Bold" panose="020F0704030504030204"/>
                <a:cs typeface="Arial Rounded MT Bold" panose="020F0704030504030204"/>
              </a:rPr>
              <a:t>AR</a:t>
            </a:r>
            <a:endParaRPr sz="4200" dirty="0">
              <a:latin typeface="Arial Rounded MT Bold" panose="020F0704030504030204"/>
              <a:ea typeface="Arial Rounded MT Bold" panose="020F0704030504030204"/>
              <a:cs typeface="Arial Rounded MT Bold" panose="020F0704030504030204"/>
            </a:endParaRPr>
          </a:p>
        </p:txBody>
      </p:sp>
      <p:pic>
        <p:nvPicPr>
          <p:cNvPr id="606" name="picture 606"/>
          <p:cNvPicPr>
            <a:picLocks noChangeAspect="1"/>
          </p:cNvPicPr>
          <p:nvPr/>
        </p:nvPicPr>
        <p:blipFill>
          <a:blip r:embed="rId1"/>
          <a:stretch>
            <a:fillRect/>
          </a:stretch>
        </p:blipFill>
        <p:spPr>
          <a:xfrm rot="21600000">
            <a:off x="8202295" y="2859405"/>
            <a:ext cx="840105" cy="622935"/>
          </a:xfrm>
          <a:prstGeom prst="rect">
            <a:avLst/>
          </a:prstGeom>
        </p:spPr>
      </p:pic>
      <p:grpSp>
        <p:nvGrpSpPr>
          <p:cNvPr id="54" name="group 54"/>
          <p:cNvGrpSpPr/>
          <p:nvPr/>
        </p:nvGrpSpPr>
        <p:grpSpPr>
          <a:xfrm rot="21600000">
            <a:off x="7396080" y="2892298"/>
            <a:ext cx="517143" cy="543052"/>
            <a:chOff x="0" y="0"/>
            <a:chExt cx="517143" cy="543052"/>
          </a:xfrm>
        </p:grpSpPr>
        <p:sp>
          <p:nvSpPr>
            <p:cNvPr id="608" name="path 608"/>
            <p:cNvSpPr/>
            <p:nvPr/>
          </p:nvSpPr>
          <p:spPr>
            <a:xfrm>
              <a:off x="6350" y="69342"/>
              <a:ext cx="504443" cy="467359"/>
            </a:xfrm>
            <a:custGeom>
              <a:avLst/>
              <a:gdLst/>
              <a:ahLst/>
              <a:cxnLst/>
              <a:rect l="0" t="0" r="0" b="0"/>
              <a:pathLst>
                <a:path w="794" h="735">
                  <a:moveTo>
                    <a:pt x="0" y="0"/>
                  </a:moveTo>
                  <a:moveTo>
                    <a:pt x="0" y="0"/>
                  </a:moveTo>
                  <a:cubicBezTo>
                    <a:pt x="0" y="55"/>
                    <a:pt x="177" y="99"/>
                    <a:pt x="397" y="99"/>
                  </a:cubicBezTo>
                  <a:cubicBezTo>
                    <a:pt x="616" y="99"/>
                    <a:pt x="794" y="55"/>
                    <a:pt x="794" y="0"/>
                  </a:cubicBezTo>
                  <a:lnTo>
                    <a:pt x="794" y="636"/>
                  </a:lnTo>
                  <a:cubicBezTo>
                    <a:pt x="794" y="691"/>
                    <a:pt x="616" y="735"/>
                    <a:pt x="397" y="735"/>
                  </a:cubicBezTo>
                  <a:cubicBezTo>
                    <a:pt x="177" y="735"/>
                    <a:pt x="0" y="691"/>
                    <a:pt x="0" y="636"/>
                  </a:cubicBezTo>
                  <a:lnTo>
                    <a:pt x="0" y="0"/>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610" name="path 610"/>
            <p:cNvSpPr/>
            <p:nvPr/>
          </p:nvSpPr>
          <p:spPr>
            <a:xfrm>
              <a:off x="6350" y="6350"/>
              <a:ext cx="504443" cy="126111"/>
            </a:xfrm>
            <a:custGeom>
              <a:avLst/>
              <a:gdLst/>
              <a:ahLst/>
              <a:cxnLst/>
              <a:rect l="0" t="0" r="0" b="0"/>
              <a:pathLst>
                <a:path w="794" h="198">
                  <a:moveTo>
                    <a:pt x="0" y="99"/>
                  </a:moveTo>
                  <a:cubicBezTo>
                    <a:pt x="0" y="44"/>
                    <a:pt x="177" y="0"/>
                    <a:pt x="397" y="0"/>
                  </a:cubicBezTo>
                  <a:cubicBezTo>
                    <a:pt x="616" y="0"/>
                    <a:pt x="794" y="44"/>
                    <a:pt x="794" y="99"/>
                  </a:cubicBezTo>
                  <a:cubicBezTo>
                    <a:pt x="794" y="154"/>
                    <a:pt x="616" y="198"/>
                    <a:pt x="397" y="198"/>
                  </a:cubicBezTo>
                  <a:cubicBezTo>
                    <a:pt x="177" y="198"/>
                    <a:pt x="0" y="154"/>
                    <a:pt x="0" y="99"/>
                  </a:cubicBezTo>
                </a:path>
              </a:pathLst>
            </a:custGeom>
            <a:solidFill>
              <a:srgbClr val="8FAADC">
                <a:alpha val="100000"/>
              </a:srgbClr>
            </a:solidFill>
            <a:ln w="0" cap="flat">
              <a:noFill/>
              <a:prstDash val="solid"/>
              <a:miter lim="0"/>
            </a:ln>
          </p:spPr>
          <p:txBody>
            <a:bodyPr rtlCol="0"/>
            <a:lstStyle/>
            <a:p>
              <a:pPr algn="ctr"/>
              <a:endParaRPr lang="zh-CN" altLang="en-US"/>
            </a:p>
          </p:txBody>
        </p:sp>
        <p:sp>
          <p:nvSpPr>
            <p:cNvPr id="612" name="path 612"/>
            <p:cNvSpPr/>
            <p:nvPr/>
          </p:nvSpPr>
          <p:spPr>
            <a:xfrm>
              <a:off x="0" y="0"/>
              <a:ext cx="517143" cy="543052"/>
            </a:xfrm>
            <a:custGeom>
              <a:avLst/>
              <a:gdLst/>
              <a:ahLst/>
              <a:cxnLst/>
              <a:rect l="0" t="0" r="0" b="0"/>
              <a:pathLst>
                <a:path w="814" h="855">
                  <a:moveTo>
                    <a:pt x="804" y="109"/>
                  </a:moveTo>
                  <a:cubicBezTo>
                    <a:pt x="804" y="164"/>
                    <a:pt x="626" y="208"/>
                    <a:pt x="407" y="208"/>
                  </a:cubicBezTo>
                  <a:cubicBezTo>
                    <a:pt x="187" y="208"/>
                    <a:pt x="10" y="164"/>
                    <a:pt x="10" y="109"/>
                  </a:cubicBezTo>
                  <a:cubicBezTo>
                    <a:pt x="10" y="54"/>
                    <a:pt x="187" y="10"/>
                    <a:pt x="407" y="10"/>
                  </a:cubicBezTo>
                  <a:cubicBezTo>
                    <a:pt x="626" y="10"/>
                    <a:pt x="804" y="54"/>
                    <a:pt x="804" y="109"/>
                  </a:cubicBezTo>
                  <a:lnTo>
                    <a:pt x="804" y="745"/>
                  </a:lnTo>
                  <a:cubicBezTo>
                    <a:pt x="804" y="800"/>
                    <a:pt x="626" y="845"/>
                    <a:pt x="407" y="845"/>
                  </a:cubicBezTo>
                  <a:cubicBezTo>
                    <a:pt x="187" y="845"/>
                    <a:pt x="10" y="800"/>
                    <a:pt x="10" y="745"/>
                  </a:cubicBezTo>
                  <a:lnTo>
                    <a:pt x="10" y="109"/>
                  </a:lnTo>
                </a:path>
              </a:pathLst>
            </a:custGeom>
            <a:noFill/>
            <a:ln w="12700" cap="flat">
              <a:solidFill>
                <a:srgbClr val="2F528F"/>
              </a:solidFill>
              <a:prstDash val="solid"/>
              <a:miter lim="1000000"/>
            </a:ln>
          </p:spPr>
          <p:txBody>
            <a:bodyPr rtlCol="0"/>
            <a:lstStyle/>
            <a:p>
              <a:pPr algn="ctr"/>
              <a:endParaRPr lang="zh-CN" altLang="en-US"/>
            </a:p>
          </p:txBody>
        </p:sp>
      </p:grpSp>
      <p:sp>
        <p:nvSpPr>
          <p:cNvPr id="614" name="textbox 614"/>
          <p:cNvSpPr/>
          <p:nvPr/>
        </p:nvSpPr>
        <p:spPr>
          <a:xfrm>
            <a:off x="1229980" y="6005728"/>
            <a:ext cx="10146665" cy="528955"/>
          </a:xfrm>
          <a:prstGeom prst="rect">
            <a:avLst/>
          </a:prstGeom>
          <a:noFill/>
          <a:ln w="0" cap="flat">
            <a:noFill/>
            <a:prstDash val="solid"/>
            <a:miter lim="0"/>
          </a:ln>
        </p:spPr>
        <p:txBody>
          <a:bodyPr vert="horz" wrap="square" lIns="0" tIns="0" rIns="0" bIns="0"/>
          <a:lstStyle/>
          <a:p>
            <a:pPr algn="l" rtl="0" eaLnBrk="0">
              <a:lnSpc>
                <a:spcPct val="52000"/>
              </a:lnSpc>
            </a:pPr>
            <a:endParaRPr sz="100" dirty="0">
              <a:latin typeface="Arial" panose="020B0604020202090204"/>
              <a:ea typeface="Arial" panose="020B0604020202090204"/>
              <a:cs typeface="Arial" panose="020B0604020202090204"/>
            </a:endParaRPr>
          </a:p>
          <a:p>
            <a:pPr marL="12700" indent="8890" algn="l" rtl="0" eaLnBrk="0">
              <a:lnSpc>
                <a:spcPct val="9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Predefined</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classes</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means,</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it</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will</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produce</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out</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put</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only</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from</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labels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defined</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in</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For</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example,</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even</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if</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input</a:t>
            </a:r>
            <a:r>
              <a:rPr sz="1700" kern="0" spc="2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bus,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it</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will</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produce</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either</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CA</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R</a:t>
            </a:r>
            <a:r>
              <a:rPr sz="17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or</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BIKE</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700" dirty="0">
              <a:latin typeface="PingFang SC" panose="020B0400000000000000" charset="-122"/>
              <a:ea typeface="PingFang SC" panose="020B0400000000000000" charset="-122"/>
              <a:cs typeface="PingFang SC" panose="020B0400000000000000" charset="-122"/>
            </a:endParaRPr>
          </a:p>
        </p:txBody>
      </p:sp>
      <p:sp>
        <p:nvSpPr>
          <p:cNvPr id="616" name="textbox 616"/>
          <p:cNvSpPr/>
          <p:nvPr/>
        </p:nvSpPr>
        <p:spPr>
          <a:xfrm>
            <a:off x="936526" y="749579"/>
            <a:ext cx="660908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W</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hat</a:t>
            </a:r>
            <a:r>
              <a:rPr sz="3800" kern="0" spc="40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2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t>
            </a:r>
            <a:endParaRPr sz="3800" dirty="0">
              <a:latin typeface="Arial Rounded MT Bold" panose="020F0704030504030204"/>
              <a:ea typeface="Arial Rounded MT Bold" panose="020F0704030504030204"/>
              <a:cs typeface="Arial Rounded MT Bold" panose="020F0704030504030204"/>
            </a:endParaRPr>
          </a:p>
        </p:txBody>
      </p:sp>
      <p:pic>
        <p:nvPicPr>
          <p:cNvPr id="618" name="picture 618"/>
          <p:cNvPicPr>
            <a:picLocks noChangeAspect="1"/>
          </p:cNvPicPr>
          <p:nvPr/>
        </p:nvPicPr>
        <p:blipFill>
          <a:blip r:embed="rId2"/>
          <a:stretch>
            <a:fillRect/>
          </a:stretch>
        </p:blipFill>
        <p:spPr>
          <a:xfrm rot="21600000">
            <a:off x="766572" y="1690116"/>
            <a:ext cx="1168907" cy="1392935"/>
          </a:xfrm>
          <a:prstGeom prst="rect">
            <a:avLst/>
          </a:prstGeom>
        </p:spPr>
      </p:pic>
      <p:pic>
        <p:nvPicPr>
          <p:cNvPr id="620" name="picture 620"/>
          <p:cNvPicPr>
            <a:picLocks noChangeAspect="1"/>
          </p:cNvPicPr>
          <p:nvPr/>
        </p:nvPicPr>
        <p:blipFill>
          <a:blip r:embed="rId3"/>
          <a:stretch>
            <a:fillRect/>
          </a:stretch>
        </p:blipFill>
        <p:spPr>
          <a:xfrm rot="21600000">
            <a:off x="1123188" y="3983736"/>
            <a:ext cx="865632" cy="541020"/>
          </a:xfrm>
          <a:prstGeom prst="rect">
            <a:avLst/>
          </a:prstGeom>
        </p:spPr>
      </p:pic>
      <p:pic>
        <p:nvPicPr>
          <p:cNvPr id="622" name="picture 622"/>
          <p:cNvPicPr>
            <a:picLocks noChangeAspect="1"/>
          </p:cNvPicPr>
          <p:nvPr/>
        </p:nvPicPr>
        <p:blipFill>
          <a:blip r:embed="rId4"/>
          <a:stretch>
            <a:fillRect/>
          </a:stretch>
        </p:blipFill>
        <p:spPr>
          <a:xfrm rot="21600000">
            <a:off x="1086612" y="3258312"/>
            <a:ext cx="902208" cy="501396"/>
          </a:xfrm>
          <a:prstGeom prst="rect">
            <a:avLst/>
          </a:prstGeom>
        </p:spPr>
      </p:pic>
      <p:sp>
        <p:nvSpPr>
          <p:cNvPr id="624" name="textbox 624"/>
          <p:cNvSpPr/>
          <p:nvPr/>
        </p:nvSpPr>
        <p:spPr>
          <a:xfrm>
            <a:off x="2916961" y="3487293"/>
            <a:ext cx="435610" cy="19748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75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500" dirty="0">
              <a:latin typeface="PingFang SC" panose="020B0400000000000000" charset="-122"/>
              <a:ea typeface="PingFang SC" panose="020B0400000000000000" charset="-122"/>
              <a:cs typeface="PingFang SC" panose="020B0400000000000000" charset="-122"/>
            </a:endParaRPr>
          </a:p>
        </p:txBody>
      </p:sp>
      <p:sp>
        <p:nvSpPr>
          <p:cNvPr id="626" name="textbox 626"/>
          <p:cNvSpPr/>
          <p:nvPr/>
        </p:nvSpPr>
        <p:spPr>
          <a:xfrm>
            <a:off x="2948850" y="2684762"/>
            <a:ext cx="404495" cy="17462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175"/>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628" name="textbox 628"/>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40" dirty="0">
                <a:solidFill>
                  <a:srgbClr val="898989">
                    <a:alpha val="100000"/>
                  </a:srgbClr>
                </a:solidFill>
                <a:latin typeface="Arial Rounded MT Bold" panose="020F0704030504030204"/>
                <a:ea typeface="Arial Rounded MT Bold" panose="020F0704030504030204"/>
                <a:cs typeface="Arial Rounded MT Bold" panose="020F0704030504030204"/>
              </a:rPr>
              <a:t>3</a:t>
            </a:r>
            <a:r>
              <a:rPr sz="1000" kern="0" spc="-20" dirty="0">
                <a:solidFill>
                  <a:srgbClr val="898989">
                    <a:alpha val="100000"/>
                  </a:srgbClr>
                </a:solidFill>
                <a:latin typeface="Arial Rounded MT Bold" panose="020F0704030504030204"/>
                <a:ea typeface="Arial Rounded MT Bold" panose="020F0704030504030204"/>
                <a:cs typeface="Arial Rounded MT Bold" panose="020F0704030504030204"/>
              </a:rPr>
              <a:t>4</a:t>
            </a:r>
            <a:endParaRPr sz="1000" dirty="0">
              <a:latin typeface="Arial Rounded MT Bold" panose="020F0704030504030204"/>
              <a:ea typeface="Arial Rounded MT Bold" panose="020F0704030504030204"/>
              <a:cs typeface="Arial Rounded MT Bold" panose="020F0704030504030204"/>
            </a:endParaRPr>
          </a:p>
        </p:txBody>
      </p:sp>
      <p:cxnSp>
        <p:nvCxnSpPr>
          <p:cNvPr id="6" name="直接箭头连接符 5"/>
          <p:cNvCxnSpPr/>
          <p:nvPr/>
        </p:nvCxnSpPr>
        <p:spPr bwMode="auto">
          <a:xfrm flipV="1">
            <a:off x="8554313" y="3429311"/>
            <a:ext cx="0" cy="55308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 name="文本框 1"/>
          <p:cNvSpPr txBox="1"/>
          <p:nvPr/>
        </p:nvSpPr>
        <p:spPr>
          <a:xfrm>
            <a:off x="7834630" y="3983990"/>
            <a:ext cx="1513205" cy="431165"/>
          </a:xfrm>
          <a:prstGeom prst="rect">
            <a:avLst/>
          </a:prstGeom>
          <a:noFill/>
        </p:spPr>
        <p:txBody>
          <a:bodyPr wrap="square" rtlCol="0">
            <a:spAutoFit/>
          </a:bodyPr>
          <a:p>
            <a:pPr algn="l">
              <a:buClrTx/>
              <a:buSzTx/>
              <a:buFontTx/>
            </a:pP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sym typeface="+mn-ea"/>
              </a:rPr>
              <a:t>T</a:t>
            </a:r>
            <a:r>
              <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est data</a:t>
            </a:r>
            <a:endParaRPr sz="3400" b="1" kern="0" spc="-50" baseline="6000" dirty="0">
              <a:solidFill>
                <a:srgbClr val="000000">
                  <a:alpha val="100000"/>
                </a:srgbClr>
              </a:solidFill>
              <a:latin typeface="PingFang SC" panose="020B0400000000000000" charset="-122"/>
              <a:ea typeface="PingFang SC" panose="020B0400000000000000" charset="-122"/>
              <a:cs typeface="PingFang SC" panose="020B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0" name="picture 630"/>
          <p:cNvPicPr>
            <a:picLocks noChangeAspect="1"/>
          </p:cNvPicPr>
          <p:nvPr/>
        </p:nvPicPr>
        <p:blipFill>
          <a:blip r:embed="rId1"/>
          <a:stretch>
            <a:fillRect/>
          </a:stretch>
        </p:blipFill>
        <p:spPr>
          <a:xfrm rot="21600000">
            <a:off x="1057401" y="1683766"/>
            <a:ext cx="7570215" cy="3888231"/>
          </a:xfrm>
          <a:prstGeom prst="rect">
            <a:avLst/>
          </a:prstGeom>
        </p:spPr>
      </p:pic>
      <p:pic>
        <p:nvPicPr>
          <p:cNvPr id="632" name="picture 632"/>
          <p:cNvPicPr>
            <a:picLocks noChangeAspect="1"/>
          </p:cNvPicPr>
          <p:nvPr/>
        </p:nvPicPr>
        <p:blipFill>
          <a:blip r:embed="rId2"/>
          <a:stretch>
            <a:fillRect/>
          </a:stretch>
        </p:blipFill>
        <p:spPr>
          <a:xfrm rot="21600000">
            <a:off x="8670036" y="2421636"/>
            <a:ext cx="2467355" cy="1847088"/>
          </a:xfrm>
          <a:prstGeom prst="rect">
            <a:avLst/>
          </a:prstGeom>
        </p:spPr>
      </p:pic>
      <p:sp>
        <p:nvSpPr>
          <p:cNvPr id="634" name="textbox 634"/>
          <p:cNvSpPr/>
          <p:nvPr/>
        </p:nvSpPr>
        <p:spPr>
          <a:xfrm>
            <a:off x="6678854" y="1987575"/>
            <a:ext cx="861695" cy="1551305"/>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90204"/>
              <a:ea typeface="Arial" panose="020B0604020202090204"/>
              <a:cs typeface="Arial" panose="020B0604020202090204"/>
            </a:endParaRPr>
          </a:p>
          <a:p>
            <a:pPr marL="12700" algn="l" rtl="0" eaLnBrk="0">
              <a:lnSpc>
                <a:spcPct val="94000"/>
              </a:lnSpc>
            </a:pPr>
            <a:r>
              <a:rPr sz="16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Elephant</a:t>
            </a:r>
            <a:endParaRPr sz="1600" dirty="0">
              <a:latin typeface="Arial Rounded MT Bold" panose="020F0704030504030204"/>
              <a:ea typeface="Arial Rounded MT Bold" panose="020F0704030504030204"/>
              <a:cs typeface="Arial Rounded MT Bold" panose="020F0704030504030204"/>
            </a:endParaRPr>
          </a:p>
          <a:p>
            <a:pPr algn="l" rtl="0" eaLnBrk="0">
              <a:lnSpc>
                <a:spcPct val="116000"/>
              </a:lnSpc>
            </a:pPr>
            <a:endParaRPr sz="1000" dirty="0">
              <a:latin typeface="Arial" panose="020B0604020202090204"/>
              <a:ea typeface="Arial" panose="020B0604020202090204"/>
              <a:cs typeface="Arial" panose="020B0604020202090204"/>
            </a:endParaRPr>
          </a:p>
          <a:p>
            <a:pPr algn="l" rtl="0" eaLnBrk="0">
              <a:lnSpc>
                <a:spcPct val="116000"/>
              </a:lnSpc>
            </a:pPr>
            <a:endParaRPr sz="1000" dirty="0">
              <a:latin typeface="Arial" panose="020B0604020202090204"/>
              <a:ea typeface="Arial" panose="020B0604020202090204"/>
              <a:cs typeface="Arial" panose="020B0604020202090204"/>
            </a:endParaRPr>
          </a:p>
          <a:p>
            <a:pPr algn="l" rtl="0" eaLnBrk="0">
              <a:lnSpc>
                <a:spcPct val="116000"/>
              </a:lnSpc>
            </a:pPr>
            <a:endParaRPr sz="1000" dirty="0">
              <a:latin typeface="Arial" panose="020B0604020202090204"/>
              <a:ea typeface="Arial" panose="020B0604020202090204"/>
              <a:cs typeface="Arial" panose="020B0604020202090204"/>
            </a:endParaRPr>
          </a:p>
          <a:p>
            <a:pPr algn="l" rtl="0" eaLnBrk="0">
              <a:lnSpc>
                <a:spcPct val="116000"/>
              </a:lnSpc>
            </a:pPr>
            <a:endParaRPr sz="1000" dirty="0">
              <a:latin typeface="Arial" panose="020B0604020202090204"/>
              <a:ea typeface="Arial" panose="020B0604020202090204"/>
              <a:cs typeface="Arial" panose="020B0604020202090204"/>
            </a:endParaRPr>
          </a:p>
          <a:p>
            <a:pPr algn="l" rtl="0" eaLnBrk="0">
              <a:lnSpc>
                <a:spcPct val="116000"/>
              </a:lnSpc>
            </a:pPr>
            <a:endParaRPr sz="1000" dirty="0">
              <a:latin typeface="Arial" panose="020B0604020202090204"/>
              <a:ea typeface="Arial" panose="020B0604020202090204"/>
              <a:cs typeface="Arial" panose="020B0604020202090204"/>
            </a:endParaRPr>
          </a:p>
          <a:p>
            <a:pPr algn="l" rtl="0" eaLnBrk="0">
              <a:lnSpc>
                <a:spcPct val="117000"/>
              </a:lnSpc>
            </a:pPr>
            <a:endParaRPr sz="1000" dirty="0">
              <a:latin typeface="Arial" panose="020B0604020202090204"/>
              <a:ea typeface="Arial" panose="020B0604020202090204"/>
              <a:cs typeface="Arial" panose="020B0604020202090204"/>
            </a:endParaRPr>
          </a:p>
          <a:p>
            <a:pPr algn="l" rtl="0" eaLnBrk="0">
              <a:lnSpc>
                <a:spcPct val="128000"/>
              </a:lnSpc>
            </a:pPr>
            <a:endParaRPr sz="300" dirty="0">
              <a:latin typeface="Arial" panose="020B0604020202090204"/>
              <a:ea typeface="Arial" panose="020B0604020202090204"/>
              <a:cs typeface="Arial" panose="020B0604020202090204"/>
            </a:endParaRPr>
          </a:p>
          <a:p>
            <a:pPr algn="r" rtl="0" eaLnBrk="0">
              <a:lnSpc>
                <a:spcPct val="77000"/>
              </a:lnSpc>
              <a:spcBef>
                <a:spcPts val="0"/>
              </a:spcBef>
            </a:pPr>
            <a:r>
              <a:rPr sz="1500" kern="0" spc="-60" dirty="0">
                <a:solidFill>
                  <a:srgbClr val="FFFFFF">
                    <a:alpha val="100000"/>
                  </a:srgbClr>
                </a:solidFill>
                <a:latin typeface="Arial Rounded MT Bold" panose="020F0704030504030204"/>
                <a:ea typeface="Arial Rounded MT Bold" panose="020F0704030504030204"/>
                <a:cs typeface="Arial Rounded MT Bold" panose="020F0704030504030204"/>
              </a:rPr>
              <a:t>Clas</a:t>
            </a:r>
            <a:r>
              <a:rPr sz="1500" kern="0" spc="-50" dirty="0">
                <a:solidFill>
                  <a:srgbClr val="FFFFFF">
                    <a:alpha val="100000"/>
                  </a:srgbClr>
                </a:solidFill>
                <a:latin typeface="Arial Rounded MT Bold" panose="020F0704030504030204"/>
                <a:ea typeface="Arial Rounded MT Bold" panose="020F0704030504030204"/>
                <a:cs typeface="Arial Rounded MT Bold" panose="020F0704030504030204"/>
              </a:rPr>
              <a:t>sifie</a:t>
            </a:r>
            <a:r>
              <a:rPr sz="1500" kern="0" spc="-10" dirty="0">
                <a:solidFill>
                  <a:srgbClr val="FFFFFF">
                    <a:alpha val="100000"/>
                  </a:srgbClr>
                </a:solidFill>
                <a:latin typeface="Arial Rounded MT Bold" panose="020F0704030504030204"/>
                <a:ea typeface="Arial Rounded MT Bold" panose="020F0704030504030204"/>
                <a:cs typeface="Arial Rounded MT Bold" panose="020F0704030504030204"/>
              </a:rPr>
              <a:t>r</a:t>
            </a:r>
            <a:endParaRPr sz="1500" dirty="0">
              <a:latin typeface="Arial Rounded MT Bold" panose="020F0704030504030204"/>
              <a:ea typeface="Arial Rounded MT Bold" panose="020F0704030504030204"/>
              <a:cs typeface="Arial Rounded MT Bold" panose="020F0704030504030204"/>
            </a:endParaRPr>
          </a:p>
        </p:txBody>
      </p:sp>
      <p:sp>
        <p:nvSpPr>
          <p:cNvPr id="636" name="textbox 636"/>
          <p:cNvSpPr/>
          <p:nvPr/>
        </p:nvSpPr>
        <p:spPr>
          <a:xfrm>
            <a:off x="946039" y="786514"/>
            <a:ext cx="2000885" cy="456565"/>
          </a:xfrm>
          <a:prstGeom prst="rect">
            <a:avLst/>
          </a:prstGeom>
          <a:noFill/>
          <a:ln w="0" cap="flat">
            <a:noFill/>
            <a:prstDash val="solid"/>
            <a:miter lim="0"/>
          </a:ln>
        </p:spPr>
        <p:txBody>
          <a:bodyPr vert="horz" wrap="square" lIns="0" tIns="0" rIns="0" bIns="0"/>
          <a:lstStyle/>
          <a:p>
            <a:pPr algn="l" rtl="0" eaLnBrk="0">
              <a:lnSpc>
                <a:spcPct val="100000"/>
              </a:lnSpc>
            </a:pPr>
            <a:endParaRPr sz="100" dirty="0">
              <a:latin typeface="Arial" panose="020B0604020202090204"/>
              <a:ea typeface="Arial" panose="020B0604020202090204"/>
              <a:cs typeface="Arial" panose="020B0604020202090204"/>
            </a:endParaRPr>
          </a:p>
          <a:p>
            <a:pPr algn="r" rtl="0" eaLnBrk="0">
              <a:lnSpc>
                <a:spcPct val="76000"/>
              </a:lnSpc>
            </a:pPr>
            <a:r>
              <a:rPr sz="37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Clas</a:t>
            </a:r>
            <a:r>
              <a:rPr sz="37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sifie</a:t>
            </a:r>
            <a:r>
              <a:rPr sz="3700" kern="0" spc="-20" dirty="0">
                <a:solidFill>
                  <a:srgbClr val="000000">
                    <a:alpha val="100000"/>
                  </a:srgbClr>
                </a:solidFill>
                <a:latin typeface="Arial Rounded MT Bold" panose="020F0704030504030204"/>
                <a:ea typeface="Arial Rounded MT Bold" panose="020F0704030504030204"/>
                <a:cs typeface="Arial Rounded MT Bold" panose="020F0704030504030204"/>
              </a:rPr>
              <a:t>r</a:t>
            </a:r>
            <a:endParaRPr sz="3700" dirty="0">
              <a:latin typeface="Arial Rounded MT Bold" panose="020F0704030504030204"/>
              <a:ea typeface="Arial Rounded MT Bold" panose="020F0704030504030204"/>
              <a:cs typeface="Arial Rounded MT Bold" panose="020F0704030504030204"/>
            </a:endParaRPr>
          </a:p>
        </p:txBody>
      </p:sp>
      <p:sp>
        <p:nvSpPr>
          <p:cNvPr id="638" name="textbox 638"/>
          <p:cNvSpPr/>
          <p:nvPr/>
        </p:nvSpPr>
        <p:spPr>
          <a:xfrm>
            <a:off x="8988705" y="4376547"/>
            <a:ext cx="1941829" cy="25400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algn="r" rtl="0" eaLnBrk="0">
              <a:lnSpc>
                <a:spcPct val="94000"/>
              </a:lnSpc>
            </a:pPr>
            <a:r>
              <a:rPr sz="1600" kern="0" spc="-40" dirty="0">
                <a:solidFill>
                  <a:srgbClr val="C00000">
                    <a:alpha val="100000"/>
                  </a:srgbClr>
                </a:solidFill>
                <a:latin typeface="Arial Rounded MT Bold" panose="020F0704030504030204"/>
                <a:ea typeface="Arial Rounded MT Bold" panose="020F0704030504030204"/>
                <a:cs typeface="Arial Rounded MT Bold" panose="020F0704030504030204"/>
              </a:rPr>
              <a:t>Identify the Anima</a:t>
            </a:r>
            <a:r>
              <a:rPr sz="1600" kern="0" spc="-50" dirty="0">
                <a:solidFill>
                  <a:srgbClr val="C00000">
                    <a:alpha val="100000"/>
                  </a:srgbClr>
                </a:solidFill>
                <a:latin typeface="Arial Rounded MT Bold" panose="020F0704030504030204"/>
                <a:ea typeface="Arial Rounded MT Bold" panose="020F0704030504030204"/>
                <a:cs typeface="Arial Rounded MT Bold" panose="020F0704030504030204"/>
              </a:rPr>
              <a:t>l</a:t>
            </a:r>
            <a:r>
              <a:rPr sz="1600" kern="0" spc="120" dirty="0">
                <a:solidFill>
                  <a:srgbClr val="C00000">
                    <a:alpha val="100000"/>
                  </a:srgbClr>
                </a:solidFill>
                <a:latin typeface="Arial Rounded MT Bold" panose="020F0704030504030204"/>
                <a:ea typeface="Arial Rounded MT Bold" panose="020F0704030504030204"/>
                <a:cs typeface="Arial Rounded MT Bold" panose="020F0704030504030204"/>
              </a:rPr>
              <a:t> </a:t>
            </a:r>
            <a:r>
              <a:rPr sz="1600" kern="0" spc="-50" dirty="0">
                <a:solidFill>
                  <a:srgbClr val="C00000">
                    <a:alpha val="100000"/>
                  </a:srgbClr>
                </a:solidFill>
                <a:latin typeface="Arial Rounded MT Bold" panose="020F0704030504030204"/>
                <a:ea typeface="Arial Rounded MT Bold" panose="020F0704030504030204"/>
                <a:cs typeface="Arial Rounded MT Bold" panose="020F0704030504030204"/>
              </a:rPr>
              <a:t>?</a:t>
            </a:r>
            <a:endParaRPr sz="1600" dirty="0">
              <a:latin typeface="Arial Rounded MT Bold" panose="020F0704030504030204"/>
              <a:ea typeface="Arial Rounded MT Bold" panose="020F0704030504030204"/>
              <a:cs typeface="Arial Rounded MT Bold" panose="020F0704030504030204"/>
            </a:endParaRPr>
          </a:p>
        </p:txBody>
      </p:sp>
      <p:sp>
        <p:nvSpPr>
          <p:cNvPr id="640" name="textbox 640"/>
          <p:cNvSpPr/>
          <p:nvPr/>
        </p:nvSpPr>
        <p:spPr>
          <a:xfrm>
            <a:off x="2439111" y="5790082"/>
            <a:ext cx="977900" cy="28956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algn="r" rtl="0" eaLnBrk="0">
              <a:lnSpc>
                <a:spcPct val="75000"/>
              </a:lnSpc>
            </a:pPr>
            <a:r>
              <a:rPr sz="23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Data</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se</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a:t>
            </a:r>
            <a:endParaRPr sz="2300" dirty="0">
              <a:latin typeface="PingFang SC" panose="020B0400000000000000" charset="-122"/>
              <a:ea typeface="PingFang SC" panose="020B0400000000000000" charset="-122"/>
              <a:cs typeface="PingFang SC" panose="020B0400000000000000" charset="-122"/>
            </a:endParaRPr>
          </a:p>
        </p:txBody>
      </p:sp>
      <p:sp>
        <p:nvSpPr>
          <p:cNvPr id="642" name="textbox 642"/>
          <p:cNvSpPr/>
          <p:nvPr/>
        </p:nvSpPr>
        <p:spPr>
          <a:xfrm>
            <a:off x="4580941" y="2351303"/>
            <a:ext cx="829945" cy="254634"/>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90204"/>
              <a:ea typeface="Arial" panose="020B0604020202090204"/>
              <a:cs typeface="Arial" panose="020B0604020202090204"/>
            </a:endParaRPr>
          </a:p>
          <a:p>
            <a:pPr marL="12700" algn="l" rtl="0" eaLnBrk="0">
              <a:lnSpc>
                <a:spcPct val="94000"/>
              </a:lnSpc>
            </a:pPr>
            <a:r>
              <a:rPr sz="16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Elep</a:t>
            </a:r>
            <a:r>
              <a:rPr sz="1600" kern="0" spc="-70" dirty="0">
                <a:solidFill>
                  <a:srgbClr val="000000">
                    <a:alpha val="100000"/>
                  </a:srgbClr>
                </a:solidFill>
                <a:latin typeface="Arial Rounded MT Bold" panose="020F0704030504030204"/>
                <a:ea typeface="Arial Rounded MT Bold" panose="020F0704030504030204"/>
                <a:cs typeface="Arial Rounded MT Bold" panose="020F0704030504030204"/>
              </a:rPr>
              <a:t>han</a:t>
            </a:r>
            <a:r>
              <a:rPr sz="16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t</a:t>
            </a:r>
            <a:endParaRPr sz="1600" dirty="0">
              <a:latin typeface="Arial Rounded MT Bold" panose="020F0704030504030204"/>
              <a:ea typeface="Arial Rounded MT Bold" panose="020F0704030504030204"/>
              <a:cs typeface="Arial Rounded MT Bold" panose="020F0704030504030204"/>
            </a:endParaRPr>
          </a:p>
        </p:txBody>
      </p:sp>
      <p:sp>
        <p:nvSpPr>
          <p:cNvPr id="644" name="textbox 644"/>
          <p:cNvSpPr/>
          <p:nvPr/>
        </p:nvSpPr>
        <p:spPr>
          <a:xfrm>
            <a:off x="4682820" y="4463415"/>
            <a:ext cx="487680" cy="26035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845"/>
              </a:lnSpc>
            </a:pPr>
            <a:r>
              <a:rPr sz="1500" kern="0" spc="-60" dirty="0">
                <a:solidFill>
                  <a:srgbClr val="000000">
                    <a:alpha val="100000"/>
                  </a:srgbClr>
                </a:solidFill>
                <a:latin typeface="Arial Rounded MT Bold" panose="020F0704030504030204"/>
                <a:ea typeface="Arial Rounded MT Bold" panose="020F0704030504030204"/>
                <a:cs typeface="Arial Rounded MT Bold" panose="020F0704030504030204"/>
              </a:rPr>
              <a:t>Tige</a:t>
            </a:r>
            <a:r>
              <a:rPr sz="1500" kern="0" spc="-10" dirty="0">
                <a:solidFill>
                  <a:srgbClr val="000000">
                    <a:alpha val="100000"/>
                  </a:srgbClr>
                </a:solidFill>
                <a:latin typeface="Arial Rounded MT Bold" panose="020F0704030504030204"/>
                <a:ea typeface="Arial Rounded MT Bold" panose="020F0704030504030204"/>
                <a:cs typeface="Arial Rounded MT Bold" panose="020F0704030504030204"/>
              </a:rPr>
              <a:t>r</a:t>
            </a:r>
            <a:endParaRPr sz="1500" dirty="0">
              <a:latin typeface="Arial Rounded MT Bold" panose="020F0704030504030204"/>
              <a:ea typeface="Arial Rounded MT Bold" panose="020F0704030504030204"/>
              <a:cs typeface="Arial Rounded MT Bold" panose="020F0704030504030204"/>
            </a:endParaRPr>
          </a:p>
        </p:txBody>
      </p:sp>
      <p:sp>
        <p:nvSpPr>
          <p:cNvPr id="646" name="textbox 646"/>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35</a:t>
            </a:r>
            <a:endParaRPr sz="1000" dirty="0">
              <a:latin typeface="Arial Rounded MT Bold" panose="020F0704030504030204"/>
              <a:ea typeface="Arial Rounded MT Bold" panose="020F0704030504030204"/>
              <a:cs typeface="Arial Rounded MT Bold" panose="020F0704030504030204"/>
            </a:endParaRPr>
          </a:p>
        </p:txBody>
      </p:sp>
      <p:sp>
        <p:nvSpPr>
          <p:cNvPr id="648" name="path 648"/>
          <p:cNvSpPr/>
          <p:nvPr/>
        </p:nvSpPr>
        <p:spPr>
          <a:xfrm>
            <a:off x="7977886" y="3291840"/>
            <a:ext cx="12700" cy="86105"/>
          </a:xfrm>
          <a:custGeom>
            <a:avLst/>
            <a:gdLst/>
            <a:ahLst/>
            <a:cxnLst/>
            <a:rect l="0" t="0" r="0" b="0"/>
            <a:pathLst>
              <a:path w="20" h="135">
                <a:moveTo>
                  <a:pt x="10" y="0"/>
                </a:moveTo>
                <a:lnTo>
                  <a:pt x="10" y="135"/>
                </a:lnTo>
              </a:path>
            </a:pathLst>
          </a:custGeom>
          <a:noFill/>
          <a:ln w="12700" cap="flat">
            <a:solidFill>
              <a:srgbClr val="2F528F"/>
            </a:solidFill>
            <a:prstDash val="solid"/>
            <a:miter lim="1000000"/>
          </a:ln>
        </p:spPr>
        <p:txBody>
          <a:bodyPr rtlCol="0"/>
          <a:lstStyle/>
          <a:p>
            <a:pPr algn="ctr"/>
            <a:endParaRPr lang="zh-CN" altLang="en-US"/>
          </a:p>
        </p:txBody>
      </p:sp>
      <p:sp>
        <p:nvSpPr>
          <p:cNvPr id="650" name="path 650"/>
          <p:cNvSpPr/>
          <p:nvPr/>
        </p:nvSpPr>
        <p:spPr>
          <a:xfrm>
            <a:off x="7977886" y="3550158"/>
            <a:ext cx="12700" cy="86105"/>
          </a:xfrm>
          <a:custGeom>
            <a:avLst/>
            <a:gdLst/>
            <a:ahLst/>
            <a:cxnLst/>
            <a:rect l="0" t="0" r="0" b="0"/>
            <a:pathLst>
              <a:path w="20" h="135">
                <a:moveTo>
                  <a:pt x="10" y="0"/>
                </a:moveTo>
                <a:lnTo>
                  <a:pt x="10" y="135"/>
                </a:lnTo>
              </a:path>
            </a:pathLst>
          </a:custGeom>
          <a:noFill/>
          <a:ln w="12700" cap="flat">
            <a:solidFill>
              <a:srgbClr val="2F528F"/>
            </a:solidFill>
            <a:prstDash val="solid"/>
            <a:miter lim="1000000"/>
          </a:ln>
        </p:spPr>
        <p:txBody>
          <a:bodyPr rtlCol="0"/>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textbox 652"/>
          <p:cNvSpPr/>
          <p:nvPr/>
        </p:nvSpPr>
        <p:spPr>
          <a:xfrm>
            <a:off x="1115695" y="5036820"/>
            <a:ext cx="10866120" cy="1417955"/>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marL="1106805" algn="l" rtl="0" eaLnBrk="0">
              <a:lnSpc>
                <a:spcPct val="75000"/>
              </a:lnSpc>
            </a:pP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endParaRPr sz="2300" dirty="0">
              <a:latin typeface="PingFang SC" panose="020B0400000000000000" charset="-122"/>
              <a:ea typeface="PingFang SC" panose="020B0400000000000000" charset="-122"/>
              <a:cs typeface="PingFang SC" panose="020B0400000000000000" charset="-122"/>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07000"/>
              </a:lnSpc>
            </a:pPr>
            <a:endParaRPr sz="400" dirty="0">
              <a:latin typeface="Arial" panose="020B0604020202090204"/>
              <a:ea typeface="Arial" panose="020B0604020202090204"/>
              <a:cs typeface="Arial" panose="020B0604020202090204"/>
            </a:endParaRPr>
          </a:p>
          <a:p>
            <a:pPr marL="12700" algn="l" rtl="0" eaLnBrk="0">
              <a:lnSpc>
                <a:spcPct val="8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If</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possible</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output</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value</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s</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of</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function</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are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continuous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real</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values,</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then</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it</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called</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Regression</a:t>
            </a:r>
            <a:r>
              <a:rPr lang="en-US"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lang="en-US"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p:txBody>
      </p:sp>
      <p:graphicFrame>
        <p:nvGraphicFramePr>
          <p:cNvPr id="654" name="table 654"/>
          <p:cNvGraphicFramePr>
            <a:graphicFrameLocks noGrp="1"/>
          </p:cNvGraphicFramePr>
          <p:nvPr/>
        </p:nvGraphicFramePr>
        <p:xfrm>
          <a:off x="908050" y="1683766"/>
          <a:ext cx="3945890" cy="3104515"/>
        </p:xfrm>
        <a:graphic>
          <a:graphicData uri="http://schemas.openxmlformats.org/drawingml/2006/table">
            <a:tbl>
              <a:tblPr/>
              <a:tblGrid>
                <a:gridCol w="3945890"/>
              </a:tblGrid>
              <a:tr h="309181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12700" cap="flat" cmpd="sng" algn="ctr">
                      <a:solidFill>
                        <a:srgbClr val="2F528F"/>
                      </a:solidFill>
                      <a:prstDash val="solid"/>
                      <a:round/>
                      <a:headEnd type="none" w="med" len="med"/>
                      <a:tailEnd type="none" w="med" len="med"/>
                    </a:lnL>
                    <a:lnR w="12700" cap="flat" cmpd="sng" algn="ctr">
                      <a:solidFill>
                        <a:srgbClr val="2F528F"/>
                      </a:solidFill>
                      <a:prstDash val="solid"/>
                      <a:round/>
                      <a:headEnd type="none" w="med" len="med"/>
                      <a:tailEnd type="none" w="med" len="med"/>
                    </a:lnR>
                    <a:lnT w="12700" cap="flat" cmpd="sng" algn="ctr">
                      <a:solidFill>
                        <a:srgbClr val="2F528F"/>
                      </a:solidFill>
                      <a:prstDash val="solid"/>
                      <a:round/>
                      <a:headEnd type="none" w="med" len="med"/>
                      <a:tailEnd type="none" w="med" len="med"/>
                    </a:lnT>
                    <a:lnB w="12700" cap="flat" cmpd="sng" algn="ctr">
                      <a:solidFill>
                        <a:srgbClr val="2F528F"/>
                      </a:solidFill>
                      <a:prstDash val="solid"/>
                      <a:round/>
                      <a:headEnd type="none" w="med" len="med"/>
                      <a:tailEnd type="none" w="med" len="med"/>
                    </a:lnB>
                  </a:tcPr>
                </a:tc>
              </a:tr>
            </a:tbl>
          </a:graphicData>
        </a:graphic>
      </p:graphicFrame>
      <p:pic>
        <p:nvPicPr>
          <p:cNvPr id="656" name="picture 656"/>
          <p:cNvPicPr>
            <a:picLocks noChangeAspect="1"/>
          </p:cNvPicPr>
          <p:nvPr/>
        </p:nvPicPr>
        <p:blipFill>
          <a:blip r:embed="rId1"/>
          <a:stretch>
            <a:fillRect/>
          </a:stretch>
        </p:blipFill>
        <p:spPr>
          <a:xfrm rot="21600000">
            <a:off x="1019556" y="1810512"/>
            <a:ext cx="3828288" cy="2886456"/>
          </a:xfrm>
          <a:prstGeom prst="rect">
            <a:avLst/>
          </a:prstGeom>
        </p:spPr>
      </p:pic>
      <p:sp>
        <p:nvSpPr>
          <p:cNvPr id="658" name="textbox 658"/>
          <p:cNvSpPr/>
          <p:nvPr/>
        </p:nvSpPr>
        <p:spPr>
          <a:xfrm>
            <a:off x="6480756" y="1871218"/>
            <a:ext cx="4980305" cy="163639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marL="671830" algn="l" rtl="0" eaLnBrk="0">
              <a:lnSpc>
                <a:spcPct val="89000"/>
              </a:lnSpc>
            </a:pPr>
            <a:r>
              <a:rPr sz="30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Regression</a:t>
            </a:r>
            <a:endParaRPr sz="3000" dirty="0">
              <a:latin typeface="PingFang SC" panose="020B0400000000000000" charset="-122"/>
              <a:ea typeface="PingFang SC" panose="020B0400000000000000" charset="-122"/>
              <a:cs typeface="PingFang SC" panose="020B0400000000000000" charset="-122"/>
            </a:endParaRPr>
          </a:p>
          <a:p>
            <a:pPr algn="l" rtl="0" eaLnBrk="0">
              <a:lnSpc>
                <a:spcPct val="139000"/>
              </a:lnSpc>
            </a:pPr>
            <a:endParaRPr sz="1000" dirty="0">
              <a:latin typeface="Arial" panose="020B0604020202090204"/>
              <a:ea typeface="Arial" panose="020B0604020202090204"/>
              <a:cs typeface="Arial" panose="020B0604020202090204"/>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05000"/>
              </a:lnSpc>
            </a:pPr>
            <a:endParaRPr sz="1000" dirty="0">
              <a:latin typeface="Arial" panose="020B0604020202090204"/>
              <a:ea typeface="Arial" panose="020B0604020202090204"/>
              <a:cs typeface="Arial" panose="020B0604020202090204"/>
            </a:endParaRPr>
          </a:p>
          <a:p>
            <a:pPr algn="l" rtl="0" eaLnBrk="0">
              <a:lnSpc>
                <a:spcPct val="8000"/>
              </a:lnSpc>
            </a:pPr>
            <a:endParaRPr sz="100" dirty="0">
              <a:latin typeface="Arial" panose="020B0604020202090204"/>
              <a:ea typeface="Arial" panose="020B0604020202090204"/>
              <a:cs typeface="Arial" panose="020B0604020202090204"/>
            </a:endParaRPr>
          </a:p>
          <a:p>
            <a:pPr algn="r" rtl="0" eaLnBrk="0">
              <a:lnSpc>
                <a:spcPct val="90000"/>
              </a:lnSpc>
            </a:pPr>
            <a:r>
              <a:rPr sz="4200" kern="0" spc="-130" dirty="0">
                <a:solidFill>
                  <a:srgbClr val="000000">
                    <a:alpha val="100000"/>
                  </a:srgbClr>
                </a:solidFill>
                <a:latin typeface="Georgia" panose="02040502050405090303"/>
                <a:ea typeface="Georgia" panose="02040502050405090303"/>
                <a:cs typeface="Georgia" panose="02040502050405090303"/>
              </a:rPr>
              <a:t>f(     ,</a:t>
            </a:r>
            <a:r>
              <a:rPr sz="4200" kern="0" spc="140" dirty="0">
                <a:solidFill>
                  <a:srgbClr val="000000">
                    <a:alpha val="100000"/>
                  </a:srgbClr>
                </a:solidFill>
                <a:latin typeface="Georgia" panose="02040502050405090303"/>
                <a:ea typeface="Georgia" panose="02040502050405090303"/>
                <a:cs typeface="Georgia" panose="02040502050405090303"/>
              </a:rPr>
              <a:t>       </a:t>
            </a:r>
            <a:r>
              <a:rPr sz="4200" kern="0" spc="-130" dirty="0">
                <a:solidFill>
                  <a:srgbClr val="000000">
                    <a:alpha val="100000"/>
                  </a:srgbClr>
                </a:solidFill>
                <a:latin typeface="Georgia" panose="02040502050405090303"/>
                <a:ea typeface="Georgia" panose="02040502050405090303"/>
                <a:cs typeface="Georgia" panose="02040502050405090303"/>
              </a:rPr>
              <a:t>)</a:t>
            </a:r>
            <a:r>
              <a:rPr sz="4200" kern="0" spc="-130" dirty="0">
                <a:solidFill>
                  <a:srgbClr val="000000">
                    <a:alpha val="100000"/>
                  </a:srgbClr>
                </a:solidFill>
                <a:latin typeface="Arial Rounded MT Bold" panose="020F0704030504030204"/>
                <a:ea typeface="Arial Rounded MT Bold" panose="020F0704030504030204"/>
                <a:cs typeface="Arial Rounded MT Bold" panose="020F0704030504030204"/>
              </a:rPr>
              <a:t>=</a:t>
            </a:r>
            <a:r>
              <a:rPr sz="4200" kern="0" spc="21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4200" kern="0" spc="-130" dirty="0">
                <a:solidFill>
                  <a:srgbClr val="000000">
                    <a:alpha val="100000"/>
                  </a:srgbClr>
                </a:solidFill>
                <a:latin typeface="Arial Rounded MT Bold" panose="020F0704030504030204"/>
                <a:ea typeface="Arial Rounded MT Bold" panose="020F0704030504030204"/>
                <a:cs typeface="Arial Rounded MT Bold" panose="020F0704030504030204"/>
              </a:rPr>
              <a:t>20500.50</a:t>
            </a:r>
            <a:endParaRPr sz="4200" dirty="0">
              <a:latin typeface="Arial Rounded MT Bold" panose="020F0704030504030204"/>
              <a:ea typeface="Arial Rounded MT Bold" panose="020F0704030504030204"/>
              <a:cs typeface="Arial Rounded MT Bold" panose="020F0704030504030204"/>
            </a:endParaRPr>
          </a:p>
        </p:txBody>
      </p:sp>
      <p:pic>
        <p:nvPicPr>
          <p:cNvPr id="660" name="picture 660"/>
          <p:cNvPicPr>
            <a:picLocks noChangeAspect="1"/>
          </p:cNvPicPr>
          <p:nvPr/>
        </p:nvPicPr>
        <p:blipFill>
          <a:blip r:embed="rId2"/>
          <a:stretch>
            <a:fillRect/>
          </a:stretch>
        </p:blipFill>
        <p:spPr>
          <a:xfrm rot="21600000">
            <a:off x="7538624" y="2570988"/>
            <a:ext cx="1008888" cy="923544"/>
          </a:xfrm>
          <a:prstGeom prst="rect">
            <a:avLst/>
          </a:prstGeom>
        </p:spPr>
      </p:pic>
      <p:grpSp>
        <p:nvGrpSpPr>
          <p:cNvPr id="56" name="group 56"/>
          <p:cNvGrpSpPr/>
          <p:nvPr/>
        </p:nvGrpSpPr>
        <p:grpSpPr>
          <a:xfrm rot="21600000">
            <a:off x="6878817" y="2892298"/>
            <a:ext cx="518668" cy="543052"/>
            <a:chOff x="0" y="0"/>
            <a:chExt cx="518668" cy="543052"/>
          </a:xfrm>
        </p:grpSpPr>
        <p:sp>
          <p:nvSpPr>
            <p:cNvPr id="662" name="path 662"/>
            <p:cNvSpPr/>
            <p:nvPr/>
          </p:nvSpPr>
          <p:spPr>
            <a:xfrm>
              <a:off x="6350" y="69596"/>
              <a:ext cx="505968" cy="467106"/>
            </a:xfrm>
            <a:custGeom>
              <a:avLst/>
              <a:gdLst/>
              <a:ahLst/>
              <a:cxnLst/>
              <a:rect l="0" t="0" r="0" b="0"/>
              <a:pathLst>
                <a:path w="796" h="735">
                  <a:moveTo>
                    <a:pt x="0" y="0"/>
                  </a:moveTo>
                  <a:moveTo>
                    <a:pt x="0" y="0"/>
                  </a:moveTo>
                  <a:cubicBezTo>
                    <a:pt x="0" y="55"/>
                    <a:pt x="178" y="99"/>
                    <a:pt x="398" y="99"/>
                  </a:cubicBezTo>
                  <a:cubicBezTo>
                    <a:pt x="618" y="99"/>
                    <a:pt x="796" y="55"/>
                    <a:pt x="796" y="0"/>
                  </a:cubicBezTo>
                  <a:lnTo>
                    <a:pt x="796" y="636"/>
                  </a:lnTo>
                  <a:cubicBezTo>
                    <a:pt x="796" y="690"/>
                    <a:pt x="618" y="735"/>
                    <a:pt x="398" y="735"/>
                  </a:cubicBezTo>
                  <a:cubicBezTo>
                    <a:pt x="178" y="735"/>
                    <a:pt x="0" y="690"/>
                    <a:pt x="0" y="636"/>
                  </a:cubicBezTo>
                  <a:lnTo>
                    <a:pt x="0" y="0"/>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664" name="path 664"/>
            <p:cNvSpPr/>
            <p:nvPr/>
          </p:nvSpPr>
          <p:spPr>
            <a:xfrm>
              <a:off x="6350" y="6350"/>
              <a:ext cx="505968" cy="126492"/>
            </a:xfrm>
            <a:custGeom>
              <a:avLst/>
              <a:gdLst/>
              <a:ahLst/>
              <a:cxnLst/>
              <a:rect l="0" t="0" r="0" b="0"/>
              <a:pathLst>
                <a:path w="796" h="199">
                  <a:moveTo>
                    <a:pt x="0" y="99"/>
                  </a:moveTo>
                  <a:cubicBezTo>
                    <a:pt x="0" y="44"/>
                    <a:pt x="178" y="0"/>
                    <a:pt x="398" y="0"/>
                  </a:cubicBezTo>
                  <a:cubicBezTo>
                    <a:pt x="618" y="0"/>
                    <a:pt x="796" y="44"/>
                    <a:pt x="796" y="99"/>
                  </a:cubicBezTo>
                  <a:cubicBezTo>
                    <a:pt x="796" y="154"/>
                    <a:pt x="618" y="199"/>
                    <a:pt x="398" y="199"/>
                  </a:cubicBezTo>
                  <a:cubicBezTo>
                    <a:pt x="178" y="199"/>
                    <a:pt x="0" y="154"/>
                    <a:pt x="0" y="99"/>
                  </a:cubicBezTo>
                </a:path>
              </a:pathLst>
            </a:custGeom>
            <a:solidFill>
              <a:srgbClr val="8FAADC">
                <a:alpha val="100000"/>
              </a:srgbClr>
            </a:solidFill>
            <a:ln w="0" cap="flat">
              <a:noFill/>
              <a:prstDash val="solid"/>
              <a:miter lim="0"/>
            </a:ln>
          </p:spPr>
          <p:txBody>
            <a:bodyPr rtlCol="0"/>
            <a:lstStyle/>
            <a:p>
              <a:pPr algn="ctr"/>
              <a:endParaRPr lang="zh-CN" altLang="en-US"/>
            </a:p>
          </p:txBody>
        </p:sp>
        <p:sp>
          <p:nvSpPr>
            <p:cNvPr id="666" name="path 666"/>
            <p:cNvSpPr/>
            <p:nvPr/>
          </p:nvSpPr>
          <p:spPr>
            <a:xfrm>
              <a:off x="0" y="0"/>
              <a:ext cx="518668" cy="543052"/>
            </a:xfrm>
            <a:custGeom>
              <a:avLst/>
              <a:gdLst/>
              <a:ahLst/>
              <a:cxnLst/>
              <a:rect l="0" t="0" r="0" b="0"/>
              <a:pathLst>
                <a:path w="816" h="855">
                  <a:moveTo>
                    <a:pt x="806" y="109"/>
                  </a:moveTo>
                  <a:cubicBezTo>
                    <a:pt x="806" y="164"/>
                    <a:pt x="628" y="209"/>
                    <a:pt x="408" y="209"/>
                  </a:cubicBezTo>
                  <a:cubicBezTo>
                    <a:pt x="188" y="209"/>
                    <a:pt x="10" y="164"/>
                    <a:pt x="10" y="109"/>
                  </a:cubicBezTo>
                  <a:cubicBezTo>
                    <a:pt x="10" y="54"/>
                    <a:pt x="188" y="10"/>
                    <a:pt x="408" y="10"/>
                  </a:cubicBezTo>
                  <a:cubicBezTo>
                    <a:pt x="628" y="10"/>
                    <a:pt x="806" y="54"/>
                    <a:pt x="806" y="109"/>
                  </a:cubicBezTo>
                  <a:lnTo>
                    <a:pt x="806" y="745"/>
                  </a:lnTo>
                  <a:cubicBezTo>
                    <a:pt x="806" y="800"/>
                    <a:pt x="628" y="845"/>
                    <a:pt x="408" y="845"/>
                  </a:cubicBezTo>
                  <a:cubicBezTo>
                    <a:pt x="188" y="845"/>
                    <a:pt x="10" y="800"/>
                    <a:pt x="10" y="745"/>
                  </a:cubicBezTo>
                  <a:lnTo>
                    <a:pt x="10" y="109"/>
                  </a:lnTo>
                </a:path>
              </a:pathLst>
            </a:custGeom>
            <a:noFill/>
            <a:ln w="12700" cap="flat">
              <a:solidFill>
                <a:srgbClr val="2F528F"/>
              </a:solidFill>
              <a:prstDash val="solid"/>
              <a:miter lim="1000000"/>
            </a:ln>
          </p:spPr>
          <p:txBody>
            <a:bodyPr rtlCol="0"/>
            <a:lstStyle/>
            <a:p>
              <a:pPr algn="ctr"/>
              <a:endParaRPr lang="zh-CN" altLang="en-US"/>
            </a:p>
          </p:txBody>
        </p:sp>
      </p:grpSp>
      <p:sp>
        <p:nvSpPr>
          <p:cNvPr id="668" name="textbox 668"/>
          <p:cNvSpPr/>
          <p:nvPr/>
        </p:nvSpPr>
        <p:spPr>
          <a:xfrm>
            <a:off x="968424" y="749579"/>
            <a:ext cx="2401570" cy="585470"/>
          </a:xfrm>
          <a:prstGeom prst="rect">
            <a:avLst/>
          </a:prstGeom>
          <a:noFill/>
          <a:ln w="0" cap="flat">
            <a:noFill/>
            <a:prstDash val="solid"/>
            <a:miter lim="0"/>
          </a:ln>
        </p:spPr>
        <p:txBody>
          <a:bodyPr vert="horz" wrap="square" lIns="0" tIns="0" rIns="0" bIns="0"/>
          <a:lstStyle/>
          <a:p>
            <a:pPr algn="l" rtl="0" eaLnBrk="0">
              <a:lnSpc>
                <a:spcPct val="93000"/>
              </a:lnSpc>
            </a:pPr>
            <a:endParaRPr sz="100" dirty="0">
              <a:latin typeface="Arial" panose="020B0604020202090204"/>
              <a:ea typeface="Arial" panose="020B0604020202090204"/>
              <a:cs typeface="Arial" panose="020B0604020202090204"/>
            </a:endParaRPr>
          </a:p>
          <a:p>
            <a:pPr algn="r" rtl="0" eaLnBrk="0">
              <a:lnSpc>
                <a:spcPct val="99000"/>
              </a:lnSpc>
            </a:pPr>
            <a:r>
              <a:rPr sz="3700" kern="0" spc="-180" dirty="0">
                <a:solidFill>
                  <a:srgbClr val="000000">
                    <a:alpha val="100000"/>
                  </a:srgbClr>
                </a:solidFill>
                <a:latin typeface="Arial Rounded MT Bold" panose="020F0704030504030204"/>
                <a:ea typeface="Arial Rounded MT Bold" panose="020F0704030504030204"/>
                <a:cs typeface="Arial Rounded MT Bold" panose="020F0704030504030204"/>
              </a:rPr>
              <a:t>Regression</a:t>
            </a:r>
            <a:endParaRPr sz="3700" dirty="0">
              <a:latin typeface="Arial Rounded MT Bold" panose="020F0704030504030204"/>
              <a:ea typeface="Arial Rounded MT Bold" panose="020F0704030504030204"/>
              <a:cs typeface="Arial Rounded MT Bold" panose="020F0704030504030204"/>
            </a:endParaRPr>
          </a:p>
        </p:txBody>
      </p:sp>
      <p:sp>
        <p:nvSpPr>
          <p:cNvPr id="670" name="textbox 670"/>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36</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71824" y="945595"/>
            <a:ext cx="8616950" cy="5395938"/>
          </a:xfrm>
        </p:spPr>
        <p:txBody>
          <a:bodyPr>
            <a:normAutofit/>
          </a:bodyPr>
          <a:lstStyle/>
          <a:p>
            <a:r>
              <a:rPr lang="en-US" altLang="zh-CN" sz="2000" dirty="0">
                <a:solidFill>
                  <a:schemeClr val="tx1"/>
                </a:solidFill>
              </a:rPr>
              <a:t>Introduction</a:t>
            </a:r>
            <a:endParaRPr lang="en-US" altLang="zh-CN" sz="2000" dirty="0">
              <a:solidFill>
                <a:schemeClr val="tx1"/>
              </a:solidFill>
            </a:endParaRPr>
          </a:p>
          <a:p>
            <a:pPr marL="0" indent="0">
              <a:buNone/>
            </a:pPr>
            <a:endParaRPr lang="en-US" altLang="zh-CN" sz="1800" dirty="0">
              <a:solidFill>
                <a:schemeClr val="bg1">
                  <a:lumMod val="85000"/>
                </a:schemeClr>
              </a:solidFill>
            </a:endParaRPr>
          </a:p>
          <a:p>
            <a:pPr algn="l">
              <a:lnSpc>
                <a:spcPct val="90000"/>
              </a:lnSpc>
              <a:buSzTx/>
            </a:pPr>
            <a:r>
              <a:rPr lang="en-US" altLang="zh-CN" sz="2000" dirty="0">
                <a:solidFill>
                  <a:schemeClr val="bg1">
                    <a:lumMod val="85000"/>
                  </a:schemeClr>
                </a:solidFill>
              </a:rPr>
              <a:t>Terminology</a:t>
            </a:r>
            <a:endParaRPr lang="en-US" altLang="zh-CN" sz="20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Hypothesis Space</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Inductive Bias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Brief History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Application Status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Further Reading</a:t>
            </a:r>
            <a:endParaRPr lang="zh-CN" altLang="en-US" sz="1800" dirty="0">
              <a:solidFill>
                <a:schemeClr val="bg1">
                  <a:lumMod val="8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textbox 672"/>
          <p:cNvSpPr/>
          <p:nvPr/>
        </p:nvSpPr>
        <p:spPr>
          <a:xfrm>
            <a:off x="1166495" y="2913380"/>
            <a:ext cx="9900285" cy="137033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28575" algn="l" rtl="0" eaLnBrk="0">
              <a:lnSpc>
                <a:spcPct val="87000"/>
              </a:lnSpc>
            </a:pPr>
            <a:r>
              <a:rPr sz="1800" b="1"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800" dirty="0">
              <a:latin typeface="PingFang SC" panose="020B0400000000000000" charset="-122"/>
              <a:ea typeface="PingFang SC" panose="020B0400000000000000" charset="-122"/>
              <a:cs typeface="PingFang SC" panose="020B0400000000000000" charset="-122"/>
            </a:endParaRPr>
          </a:p>
          <a:p>
            <a:pPr marL="12700" algn="l" rtl="0" eaLnBrk="0">
              <a:lnSpc>
                <a:spcPct val="88000"/>
              </a:lnSpc>
              <a:spcBef>
                <a:spcPts val="285"/>
              </a:spcBef>
            </a:pP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classification</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Regression</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problems</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are</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supervised,</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because</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decision</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depends</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on</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endParaRPr sz="1700" dirty="0">
              <a:latin typeface="PingFang SC" panose="020B0400000000000000" charset="-122"/>
              <a:ea typeface="PingFang SC" panose="020B0400000000000000" charset="-122"/>
              <a:cs typeface="PingFang SC" panose="020B0400000000000000" charset="-122"/>
            </a:endParaRPr>
          </a:p>
          <a:p>
            <a:pPr marL="20320" indent="-1270" algn="l" rtl="0" eaLnBrk="0">
              <a:lnSpc>
                <a:spcPct val="96000"/>
              </a:lnSpc>
              <a:spcBef>
                <a:spcPts val="290"/>
              </a:spcBef>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characteristics</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of</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gr</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ound</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truth</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labels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or</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values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present</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in</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which</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define</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experience</a:t>
            </a:r>
            <a:r>
              <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endParaRPr sz="1700" kern="0" spc="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a:p>
            <a:pPr marL="20320" indent="-1270" algn="l" rtl="0" eaLnBrk="0">
              <a:lnSpc>
                <a:spcPct val="96000"/>
              </a:lnSpc>
              <a:spcBef>
                <a:spcPts val="290"/>
              </a:spcBef>
            </a:pPr>
            <a:r>
              <a:rPr sz="1800" b="1"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800" dirty="0">
              <a:latin typeface="PingFang SC" panose="020B0400000000000000" charset="-122"/>
              <a:ea typeface="PingFang SC" panose="020B0400000000000000" charset="-122"/>
              <a:cs typeface="PingFang SC" panose="020B0400000000000000" charset="-122"/>
            </a:endParaRPr>
          </a:p>
        </p:txBody>
      </p:sp>
      <p:sp>
        <p:nvSpPr>
          <p:cNvPr id="674" name="textbox 674"/>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37</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textbox 676"/>
          <p:cNvSpPr/>
          <p:nvPr/>
        </p:nvSpPr>
        <p:spPr>
          <a:xfrm>
            <a:off x="1019657" y="5024145"/>
            <a:ext cx="8651240" cy="1440815"/>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marL="12700" algn="l" rtl="0" eaLnBrk="0">
              <a:lnSpc>
                <a:spcPct val="75000"/>
              </a:lnSpc>
            </a:pP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endParaRPr sz="2300" dirty="0">
              <a:latin typeface="PingFang SC" panose="020B0400000000000000" charset="-122"/>
              <a:ea typeface="PingFang SC" panose="020B0400000000000000" charset="-122"/>
              <a:cs typeface="PingFang SC" panose="020B0400000000000000" charset="-122"/>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4000"/>
              </a:lnSpc>
            </a:pPr>
            <a:endParaRPr sz="400" dirty="0">
              <a:latin typeface="Arial" panose="020B0604020202090204"/>
              <a:ea typeface="Arial" panose="020B0604020202090204"/>
              <a:cs typeface="Arial" panose="020B0604020202090204"/>
            </a:endParaRPr>
          </a:p>
          <a:p>
            <a:pPr algn="r" rtl="0" eaLnBrk="0">
              <a:lnSpc>
                <a:spcPct val="87000"/>
              </a:lnSpc>
              <a:spcBef>
                <a:spcPts val="0"/>
              </a:spcBef>
            </a:pP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In</a:t>
            </a:r>
            <a:r>
              <a:rPr sz="18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unsupervised</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learning,</a:t>
            </a:r>
            <a:r>
              <a:rPr sz="1800" kern="0" spc="-2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we</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do</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not</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need</a:t>
            </a:r>
            <a:r>
              <a:rPr sz="18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18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know</a:t>
            </a:r>
            <a:r>
              <a:rPr sz="18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8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labels</a:t>
            </a:r>
            <a:r>
              <a:rPr sz="18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or</a:t>
            </a:r>
            <a:r>
              <a:rPr sz="18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Ground</a:t>
            </a:r>
            <a:r>
              <a:rPr sz="1800" kern="0" spc="-2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truth</a:t>
            </a:r>
            <a:r>
              <a:rPr sz="18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values</a:t>
            </a:r>
            <a:r>
              <a:rPr sz="18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8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800" dirty="0">
              <a:latin typeface="PingFang SC" panose="020B0400000000000000" charset="-122"/>
              <a:ea typeface="PingFang SC" panose="020B0400000000000000" charset="-122"/>
              <a:cs typeface="PingFang SC" panose="020B0400000000000000" charset="-122"/>
            </a:endParaRPr>
          </a:p>
        </p:txBody>
      </p:sp>
      <p:sp>
        <p:nvSpPr>
          <p:cNvPr id="678" name="textbox 678"/>
          <p:cNvSpPr/>
          <p:nvPr/>
        </p:nvSpPr>
        <p:spPr>
          <a:xfrm>
            <a:off x="936526" y="749579"/>
            <a:ext cx="695960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What</a:t>
            </a:r>
            <a:r>
              <a:rPr sz="3800" kern="0" spc="3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Unsupervised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rning</a:t>
            </a:r>
            <a:endParaRPr sz="3800" dirty="0">
              <a:latin typeface="Arial Rounded MT Bold" panose="020F0704030504030204"/>
              <a:ea typeface="Arial Rounded MT Bold" panose="020F0704030504030204"/>
              <a:cs typeface="Arial Rounded MT Bold" panose="020F0704030504030204"/>
            </a:endParaRPr>
          </a:p>
        </p:txBody>
      </p:sp>
      <p:pic>
        <p:nvPicPr>
          <p:cNvPr id="680" name="picture 680"/>
          <p:cNvPicPr>
            <a:picLocks noChangeAspect="1"/>
          </p:cNvPicPr>
          <p:nvPr/>
        </p:nvPicPr>
        <p:blipFill>
          <a:blip r:embed="rId1"/>
          <a:stretch>
            <a:fillRect/>
          </a:stretch>
        </p:blipFill>
        <p:spPr>
          <a:xfrm rot="21600000">
            <a:off x="766572" y="1690116"/>
            <a:ext cx="1168907" cy="1392935"/>
          </a:xfrm>
          <a:prstGeom prst="rect">
            <a:avLst/>
          </a:prstGeom>
        </p:spPr>
      </p:pic>
      <p:pic>
        <p:nvPicPr>
          <p:cNvPr id="682" name="picture 682"/>
          <p:cNvPicPr>
            <a:picLocks noChangeAspect="1"/>
          </p:cNvPicPr>
          <p:nvPr/>
        </p:nvPicPr>
        <p:blipFill>
          <a:blip r:embed="rId2"/>
          <a:stretch>
            <a:fillRect/>
          </a:stretch>
        </p:blipFill>
        <p:spPr>
          <a:xfrm rot="21600000">
            <a:off x="1123188" y="3983736"/>
            <a:ext cx="865632" cy="541020"/>
          </a:xfrm>
          <a:prstGeom prst="rect">
            <a:avLst/>
          </a:prstGeom>
        </p:spPr>
      </p:pic>
      <p:pic>
        <p:nvPicPr>
          <p:cNvPr id="684" name="picture 684"/>
          <p:cNvPicPr>
            <a:picLocks noChangeAspect="1"/>
          </p:cNvPicPr>
          <p:nvPr/>
        </p:nvPicPr>
        <p:blipFill>
          <a:blip r:embed="rId3"/>
          <a:stretch>
            <a:fillRect/>
          </a:stretch>
        </p:blipFill>
        <p:spPr>
          <a:xfrm rot="21600000">
            <a:off x="1086612" y="3258312"/>
            <a:ext cx="902208" cy="501396"/>
          </a:xfrm>
          <a:prstGeom prst="rect">
            <a:avLst/>
          </a:prstGeom>
        </p:spPr>
      </p:pic>
      <p:sp>
        <p:nvSpPr>
          <p:cNvPr id="686" name="textbox 686"/>
          <p:cNvSpPr/>
          <p:nvPr/>
        </p:nvSpPr>
        <p:spPr>
          <a:xfrm>
            <a:off x="2358669" y="2019605"/>
            <a:ext cx="405130" cy="20193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ct val="77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688" name="path 688"/>
          <p:cNvSpPr/>
          <p:nvPr/>
        </p:nvSpPr>
        <p:spPr>
          <a:xfrm>
            <a:off x="2361396" y="1910021"/>
            <a:ext cx="372505" cy="385689"/>
          </a:xfrm>
          <a:custGeom>
            <a:avLst/>
            <a:gdLst/>
            <a:ahLst/>
            <a:cxnLst/>
            <a:rect l="0" t="0" r="0" b="0"/>
            <a:pathLst>
              <a:path w="586" h="607">
                <a:moveTo>
                  <a:pt x="16" y="14"/>
                </a:moveTo>
                <a:lnTo>
                  <a:pt x="526" y="592"/>
                </a:lnTo>
                <a:moveTo>
                  <a:pt x="569" y="14"/>
                </a:moveTo>
                <a:lnTo>
                  <a:pt x="108" y="590"/>
                </a:lnTo>
              </a:path>
            </a:pathLst>
          </a:custGeom>
          <a:noFill/>
          <a:ln w="28575" cap="flat">
            <a:solidFill>
              <a:srgbClr val="C00000"/>
            </a:solidFill>
            <a:prstDash val="solid"/>
            <a:miter lim="1000000"/>
          </a:ln>
        </p:spPr>
        <p:txBody>
          <a:bodyPr rtlCol="0"/>
          <a:lstStyle/>
          <a:p>
            <a:pPr algn="ctr"/>
            <a:endParaRPr lang="zh-CN" altLang="en-US"/>
          </a:p>
        </p:txBody>
      </p:sp>
      <p:sp>
        <p:nvSpPr>
          <p:cNvPr id="690" name="textbox 690"/>
          <p:cNvSpPr/>
          <p:nvPr/>
        </p:nvSpPr>
        <p:spPr>
          <a:xfrm>
            <a:off x="2354859" y="3574161"/>
            <a:ext cx="435610" cy="19748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75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500" dirty="0">
              <a:latin typeface="PingFang SC" panose="020B0400000000000000" charset="-122"/>
              <a:ea typeface="PingFang SC" panose="020B0400000000000000" charset="-122"/>
              <a:cs typeface="PingFang SC" panose="020B0400000000000000" charset="-122"/>
            </a:endParaRPr>
          </a:p>
        </p:txBody>
      </p:sp>
      <p:sp>
        <p:nvSpPr>
          <p:cNvPr id="692" name="path 692"/>
          <p:cNvSpPr/>
          <p:nvPr/>
        </p:nvSpPr>
        <p:spPr>
          <a:xfrm>
            <a:off x="2361396" y="3473645"/>
            <a:ext cx="372505" cy="385689"/>
          </a:xfrm>
          <a:custGeom>
            <a:avLst/>
            <a:gdLst/>
            <a:ahLst/>
            <a:cxnLst/>
            <a:rect l="0" t="0" r="0" b="0"/>
            <a:pathLst>
              <a:path w="586" h="607">
                <a:moveTo>
                  <a:pt x="16" y="14"/>
                </a:moveTo>
                <a:lnTo>
                  <a:pt x="526" y="592"/>
                </a:lnTo>
                <a:moveTo>
                  <a:pt x="569" y="14"/>
                </a:moveTo>
                <a:lnTo>
                  <a:pt x="108" y="590"/>
                </a:lnTo>
              </a:path>
            </a:pathLst>
          </a:custGeom>
          <a:noFill/>
          <a:ln w="28575" cap="flat">
            <a:solidFill>
              <a:srgbClr val="C00000"/>
            </a:solidFill>
            <a:prstDash val="solid"/>
            <a:miter lim="1000000"/>
          </a:ln>
        </p:spPr>
        <p:txBody>
          <a:bodyPr rtlCol="0"/>
          <a:lstStyle/>
          <a:p>
            <a:pPr algn="ctr"/>
            <a:endParaRPr lang="zh-CN" altLang="en-US"/>
          </a:p>
        </p:txBody>
      </p:sp>
      <p:sp>
        <p:nvSpPr>
          <p:cNvPr id="694" name="textbox 694"/>
          <p:cNvSpPr/>
          <p:nvPr/>
        </p:nvSpPr>
        <p:spPr>
          <a:xfrm>
            <a:off x="2386736" y="2771825"/>
            <a:ext cx="405130" cy="20193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ct val="77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CAR</a:t>
            </a:r>
            <a:endParaRPr sz="1500" dirty="0">
              <a:latin typeface="PingFang SC" panose="020B0400000000000000" charset="-122"/>
              <a:ea typeface="PingFang SC" panose="020B0400000000000000" charset="-122"/>
              <a:cs typeface="PingFang SC" panose="020B0400000000000000" charset="-122"/>
            </a:endParaRPr>
          </a:p>
        </p:txBody>
      </p:sp>
      <p:sp>
        <p:nvSpPr>
          <p:cNvPr id="696" name="path 696"/>
          <p:cNvSpPr/>
          <p:nvPr/>
        </p:nvSpPr>
        <p:spPr>
          <a:xfrm>
            <a:off x="2361396" y="2644589"/>
            <a:ext cx="372505" cy="385689"/>
          </a:xfrm>
          <a:custGeom>
            <a:avLst/>
            <a:gdLst/>
            <a:ahLst/>
            <a:cxnLst/>
            <a:rect l="0" t="0" r="0" b="0"/>
            <a:pathLst>
              <a:path w="586" h="607">
                <a:moveTo>
                  <a:pt x="16" y="14"/>
                </a:moveTo>
                <a:lnTo>
                  <a:pt x="526" y="592"/>
                </a:lnTo>
                <a:moveTo>
                  <a:pt x="569" y="14"/>
                </a:moveTo>
                <a:lnTo>
                  <a:pt x="108" y="590"/>
                </a:lnTo>
              </a:path>
            </a:pathLst>
          </a:custGeom>
          <a:noFill/>
          <a:ln w="28575" cap="flat">
            <a:solidFill>
              <a:srgbClr val="C00000"/>
            </a:solidFill>
            <a:prstDash val="solid"/>
            <a:miter lim="1000000"/>
          </a:ln>
        </p:spPr>
        <p:txBody>
          <a:bodyPr rtlCol="0"/>
          <a:lstStyle/>
          <a:p>
            <a:pPr algn="ctr"/>
            <a:endParaRPr lang="zh-CN" altLang="en-US"/>
          </a:p>
        </p:txBody>
      </p:sp>
      <p:sp>
        <p:nvSpPr>
          <p:cNvPr id="698" name="textbox 698"/>
          <p:cNvSpPr/>
          <p:nvPr/>
        </p:nvSpPr>
        <p:spPr>
          <a:xfrm>
            <a:off x="2292121" y="4245864"/>
            <a:ext cx="435610" cy="19748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90204"/>
              <a:ea typeface="Arial" panose="020B0604020202090204"/>
              <a:cs typeface="Arial" panose="020B0604020202090204"/>
            </a:endParaRPr>
          </a:p>
          <a:p>
            <a:pPr algn="r" rtl="0" eaLnBrk="0">
              <a:lnSpc>
                <a:spcPct val="75000"/>
              </a:lnSpc>
            </a:pPr>
            <a:r>
              <a:rPr sz="15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BIKE</a:t>
            </a:r>
            <a:endParaRPr sz="1500" dirty="0">
              <a:latin typeface="PingFang SC" panose="020B0400000000000000" charset="-122"/>
              <a:ea typeface="PingFang SC" panose="020B0400000000000000" charset="-122"/>
              <a:cs typeface="PingFang SC" panose="020B0400000000000000" charset="-122"/>
            </a:endParaRPr>
          </a:p>
        </p:txBody>
      </p:sp>
      <p:sp>
        <p:nvSpPr>
          <p:cNvPr id="700" name="path 700"/>
          <p:cNvSpPr/>
          <p:nvPr/>
        </p:nvSpPr>
        <p:spPr>
          <a:xfrm>
            <a:off x="2286720" y="4141157"/>
            <a:ext cx="370981" cy="385689"/>
          </a:xfrm>
          <a:custGeom>
            <a:avLst/>
            <a:gdLst/>
            <a:ahLst/>
            <a:cxnLst/>
            <a:rect l="0" t="0" r="0" b="0"/>
            <a:pathLst>
              <a:path w="584" h="607">
                <a:moveTo>
                  <a:pt x="16" y="14"/>
                </a:moveTo>
                <a:lnTo>
                  <a:pt x="526" y="592"/>
                </a:lnTo>
                <a:moveTo>
                  <a:pt x="566" y="14"/>
                </a:moveTo>
                <a:lnTo>
                  <a:pt x="105" y="590"/>
                </a:lnTo>
              </a:path>
            </a:pathLst>
          </a:custGeom>
          <a:noFill/>
          <a:ln w="28575" cap="flat">
            <a:solidFill>
              <a:srgbClr val="C00000"/>
            </a:solidFill>
            <a:prstDash val="solid"/>
            <a:miter lim="1000000"/>
          </a:ln>
        </p:spPr>
        <p:txBody>
          <a:bodyPr rtlCol="0"/>
          <a:lstStyle/>
          <a:p>
            <a:pPr algn="ctr"/>
            <a:endParaRPr lang="zh-CN" altLang="en-US"/>
          </a:p>
        </p:txBody>
      </p:sp>
      <p:sp>
        <p:nvSpPr>
          <p:cNvPr id="702" name="textbox 702"/>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38</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textbox 704"/>
          <p:cNvSpPr/>
          <p:nvPr/>
        </p:nvSpPr>
        <p:spPr>
          <a:xfrm>
            <a:off x="1019657" y="5024145"/>
            <a:ext cx="7239000" cy="1430655"/>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marL="12700" algn="l" rtl="0" eaLnBrk="0">
              <a:lnSpc>
                <a:spcPct val="75000"/>
              </a:lnSpc>
            </a:pP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endParaRPr sz="2300" dirty="0">
              <a:latin typeface="PingFang SC" panose="020B0400000000000000" charset="-122"/>
              <a:ea typeface="PingFang SC" panose="020B0400000000000000" charset="-122"/>
              <a:cs typeface="PingFang SC" panose="020B0400000000000000" charset="-122"/>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07000"/>
              </a:lnSpc>
            </a:pPr>
            <a:endParaRPr sz="400" dirty="0">
              <a:latin typeface="Arial" panose="020B0604020202090204"/>
              <a:ea typeface="Arial" panose="020B0604020202090204"/>
              <a:cs typeface="Arial" panose="020B0604020202090204"/>
            </a:endParaRPr>
          </a:p>
          <a:p>
            <a:pPr algn="r" rtl="0" eaLnBrk="0">
              <a:lnSpc>
                <a:spcPct val="88000"/>
              </a:lnSpc>
              <a:spcBef>
                <a:spcPts val="0"/>
              </a:spcBef>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task</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to</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identify</a:t>
            </a:r>
            <a:r>
              <a:rPr sz="17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p</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atterns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like</a:t>
            </a:r>
            <a:r>
              <a:rPr sz="17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group</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similar</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objects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together</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700" dirty="0">
              <a:latin typeface="PingFang SC" panose="020B0400000000000000" charset="-122"/>
              <a:ea typeface="PingFang SC" panose="020B0400000000000000" charset="-122"/>
              <a:cs typeface="PingFang SC" panose="020B0400000000000000" charset="-122"/>
            </a:endParaRPr>
          </a:p>
        </p:txBody>
      </p:sp>
      <p:sp>
        <p:nvSpPr>
          <p:cNvPr id="706" name="textbox 706"/>
          <p:cNvSpPr/>
          <p:nvPr/>
        </p:nvSpPr>
        <p:spPr>
          <a:xfrm>
            <a:off x="936526" y="749579"/>
            <a:ext cx="695960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What</a:t>
            </a:r>
            <a:r>
              <a:rPr sz="3800" kern="0" spc="3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Unsupervised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rning</a:t>
            </a:r>
            <a:endParaRPr sz="3800" dirty="0">
              <a:latin typeface="Arial Rounded MT Bold" panose="020F0704030504030204"/>
              <a:ea typeface="Arial Rounded MT Bold" panose="020F0704030504030204"/>
              <a:cs typeface="Arial Rounded MT Bold" panose="020F0704030504030204"/>
            </a:endParaRPr>
          </a:p>
        </p:txBody>
      </p:sp>
      <p:pic>
        <p:nvPicPr>
          <p:cNvPr id="708" name="picture 708"/>
          <p:cNvPicPr>
            <a:picLocks noChangeAspect="1"/>
          </p:cNvPicPr>
          <p:nvPr/>
        </p:nvPicPr>
        <p:blipFill>
          <a:blip r:embed="rId1"/>
          <a:stretch>
            <a:fillRect/>
          </a:stretch>
        </p:blipFill>
        <p:spPr>
          <a:xfrm rot="21600000">
            <a:off x="6134290" y="1989010"/>
            <a:ext cx="1566291" cy="1933575"/>
          </a:xfrm>
          <a:prstGeom prst="rect">
            <a:avLst/>
          </a:prstGeom>
        </p:spPr>
      </p:pic>
      <p:pic>
        <p:nvPicPr>
          <p:cNvPr id="710" name="picture 710"/>
          <p:cNvPicPr>
            <a:picLocks noChangeAspect="1"/>
          </p:cNvPicPr>
          <p:nvPr/>
        </p:nvPicPr>
        <p:blipFill>
          <a:blip r:embed="rId2"/>
          <a:stretch>
            <a:fillRect/>
          </a:stretch>
        </p:blipFill>
        <p:spPr>
          <a:xfrm rot="21600000">
            <a:off x="8758619" y="2010346"/>
            <a:ext cx="1566290" cy="1933574"/>
          </a:xfrm>
          <a:prstGeom prst="rect">
            <a:avLst/>
          </a:prstGeom>
        </p:spPr>
      </p:pic>
      <p:pic>
        <p:nvPicPr>
          <p:cNvPr id="712" name="picture 712"/>
          <p:cNvPicPr>
            <a:picLocks noChangeAspect="1"/>
          </p:cNvPicPr>
          <p:nvPr/>
        </p:nvPicPr>
        <p:blipFill>
          <a:blip r:embed="rId3"/>
          <a:stretch>
            <a:fillRect/>
          </a:stretch>
        </p:blipFill>
        <p:spPr>
          <a:xfrm rot="21600000">
            <a:off x="766572" y="1690116"/>
            <a:ext cx="1152143" cy="697991"/>
          </a:xfrm>
          <a:prstGeom prst="rect">
            <a:avLst/>
          </a:prstGeom>
        </p:spPr>
      </p:pic>
      <p:pic>
        <p:nvPicPr>
          <p:cNvPr id="714" name="picture 714"/>
          <p:cNvPicPr>
            <a:picLocks noChangeAspect="1"/>
          </p:cNvPicPr>
          <p:nvPr/>
        </p:nvPicPr>
        <p:blipFill>
          <a:blip r:embed="rId4"/>
          <a:stretch>
            <a:fillRect/>
          </a:stretch>
        </p:blipFill>
        <p:spPr>
          <a:xfrm rot="21600000">
            <a:off x="766572" y="2452115"/>
            <a:ext cx="1168907" cy="630935"/>
          </a:xfrm>
          <a:prstGeom prst="rect">
            <a:avLst/>
          </a:prstGeom>
        </p:spPr>
      </p:pic>
      <p:sp>
        <p:nvSpPr>
          <p:cNvPr id="716" name="textbox 716"/>
          <p:cNvSpPr/>
          <p:nvPr/>
        </p:nvSpPr>
        <p:spPr>
          <a:xfrm>
            <a:off x="7350374" y="4286758"/>
            <a:ext cx="1699260" cy="432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89000"/>
              </a:lnSpc>
            </a:pPr>
            <a:r>
              <a:rPr sz="30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Clustering</a:t>
            </a:r>
            <a:endParaRPr sz="3000" dirty="0">
              <a:latin typeface="PingFang SC" panose="020B0400000000000000" charset="-122"/>
              <a:ea typeface="PingFang SC" panose="020B0400000000000000" charset="-122"/>
              <a:cs typeface="PingFang SC" panose="020B0400000000000000" charset="-122"/>
            </a:endParaRPr>
          </a:p>
        </p:txBody>
      </p:sp>
      <p:pic>
        <p:nvPicPr>
          <p:cNvPr id="718" name="picture 718"/>
          <p:cNvPicPr>
            <a:picLocks noChangeAspect="1"/>
          </p:cNvPicPr>
          <p:nvPr/>
        </p:nvPicPr>
        <p:blipFill>
          <a:blip r:embed="rId5"/>
          <a:stretch>
            <a:fillRect/>
          </a:stretch>
        </p:blipFill>
        <p:spPr>
          <a:xfrm rot="21600000">
            <a:off x="1123188" y="3983736"/>
            <a:ext cx="865632" cy="541020"/>
          </a:xfrm>
          <a:prstGeom prst="rect">
            <a:avLst/>
          </a:prstGeom>
        </p:spPr>
      </p:pic>
      <p:pic>
        <p:nvPicPr>
          <p:cNvPr id="720" name="picture 720"/>
          <p:cNvPicPr>
            <a:picLocks noChangeAspect="1"/>
          </p:cNvPicPr>
          <p:nvPr/>
        </p:nvPicPr>
        <p:blipFill>
          <a:blip r:embed="rId6"/>
          <a:stretch>
            <a:fillRect/>
          </a:stretch>
        </p:blipFill>
        <p:spPr>
          <a:xfrm rot="21600000">
            <a:off x="1086612" y="3258312"/>
            <a:ext cx="902208" cy="501396"/>
          </a:xfrm>
          <a:prstGeom prst="rect">
            <a:avLst/>
          </a:prstGeom>
        </p:spPr>
      </p:pic>
      <p:sp>
        <p:nvSpPr>
          <p:cNvPr id="722" name="textbox 722"/>
          <p:cNvSpPr/>
          <p:nvPr/>
        </p:nvSpPr>
        <p:spPr>
          <a:xfrm>
            <a:off x="11101593"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39</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textbox 724"/>
          <p:cNvSpPr/>
          <p:nvPr/>
        </p:nvSpPr>
        <p:spPr>
          <a:xfrm>
            <a:off x="1019657" y="4486021"/>
            <a:ext cx="9137015" cy="196850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r" rtl="0" eaLnBrk="0">
              <a:lnSpc>
                <a:spcPct val="86000"/>
              </a:lnSpc>
            </a:pPr>
            <a:r>
              <a:rPr sz="31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Association</a:t>
            </a:r>
            <a:r>
              <a:rPr sz="31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31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Rules</a:t>
            </a:r>
            <a:r>
              <a:rPr sz="31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3100" b="1"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Mining</a:t>
            </a:r>
            <a:endParaRPr sz="3100" dirty="0">
              <a:latin typeface="PingFang SC" panose="020B0400000000000000" charset="-122"/>
              <a:ea typeface="PingFang SC" panose="020B0400000000000000" charset="-122"/>
              <a:cs typeface="PingFang SC" panose="020B0400000000000000" charset="-122"/>
            </a:endParaRPr>
          </a:p>
          <a:p>
            <a:pPr marL="12700" algn="l" rtl="0" eaLnBrk="0">
              <a:lnSpc>
                <a:spcPct val="75000"/>
              </a:lnSpc>
              <a:spcBef>
                <a:spcPts val="1040"/>
              </a:spcBef>
            </a:pP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Dataset</a:t>
            </a:r>
            <a:endParaRPr sz="2300" dirty="0">
              <a:latin typeface="PingFang SC" panose="020B0400000000000000" charset="-122"/>
              <a:ea typeface="PingFang SC" panose="020B0400000000000000" charset="-122"/>
              <a:cs typeface="PingFang SC" panose="020B0400000000000000" charset="-122"/>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1000"/>
              </a:lnSpc>
            </a:pPr>
            <a:endParaRPr sz="1000" dirty="0">
              <a:latin typeface="Arial" panose="020B0604020202090204"/>
              <a:ea typeface="Arial" panose="020B0604020202090204"/>
              <a:cs typeface="Arial" panose="020B0604020202090204"/>
            </a:endParaRPr>
          </a:p>
          <a:p>
            <a:pPr algn="l" rtl="0" eaLnBrk="0">
              <a:lnSpc>
                <a:spcPct val="112000"/>
              </a:lnSpc>
            </a:pPr>
            <a:endParaRPr sz="1000" dirty="0">
              <a:latin typeface="Arial" panose="020B0604020202090204"/>
              <a:ea typeface="Arial" panose="020B0604020202090204"/>
              <a:cs typeface="Arial" panose="020B0604020202090204"/>
            </a:endParaRPr>
          </a:p>
          <a:p>
            <a:pPr algn="l" rtl="0" eaLnBrk="0">
              <a:lnSpc>
                <a:spcPct val="107000"/>
              </a:lnSpc>
            </a:pPr>
            <a:endParaRPr sz="400" dirty="0">
              <a:latin typeface="Arial" panose="020B0604020202090204"/>
              <a:ea typeface="Arial" panose="020B0604020202090204"/>
              <a:cs typeface="Arial" panose="020B0604020202090204"/>
            </a:endParaRPr>
          </a:p>
          <a:p>
            <a:pPr marL="108585" algn="l" rtl="0" eaLnBrk="0">
              <a:lnSpc>
                <a:spcPct val="88000"/>
              </a:lnSpc>
              <a:spcBef>
                <a:spcPts val="0"/>
              </a:spcBef>
            </a:pP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Association</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ru</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les</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like</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700" dirty="0">
              <a:latin typeface="PingFang SC" panose="020B0400000000000000" charset="-122"/>
              <a:ea typeface="PingFang SC" panose="020B0400000000000000" charset="-122"/>
              <a:cs typeface="PingFang SC" panose="020B0400000000000000" charset="-122"/>
            </a:endParaRPr>
          </a:p>
        </p:txBody>
      </p:sp>
      <p:sp>
        <p:nvSpPr>
          <p:cNvPr id="726" name="textbox 726"/>
          <p:cNvSpPr/>
          <p:nvPr/>
        </p:nvSpPr>
        <p:spPr>
          <a:xfrm>
            <a:off x="936526" y="749579"/>
            <a:ext cx="695960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What</a:t>
            </a:r>
            <a:r>
              <a:rPr sz="3800" kern="0" spc="3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Unsupervised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rning</a:t>
            </a:r>
            <a:endParaRPr sz="3800" dirty="0">
              <a:latin typeface="Arial Rounded MT Bold" panose="020F0704030504030204"/>
              <a:ea typeface="Arial Rounded MT Bold" panose="020F0704030504030204"/>
              <a:cs typeface="Arial Rounded MT Bold" panose="020F0704030504030204"/>
            </a:endParaRPr>
          </a:p>
        </p:txBody>
      </p:sp>
      <p:pic>
        <p:nvPicPr>
          <p:cNvPr id="728" name="picture 728"/>
          <p:cNvPicPr>
            <a:picLocks noChangeAspect="1"/>
          </p:cNvPicPr>
          <p:nvPr/>
        </p:nvPicPr>
        <p:blipFill>
          <a:blip r:embed="rId1"/>
          <a:stretch>
            <a:fillRect/>
          </a:stretch>
        </p:blipFill>
        <p:spPr>
          <a:xfrm rot="21600000">
            <a:off x="8191500" y="1552956"/>
            <a:ext cx="992123" cy="992123"/>
          </a:xfrm>
          <a:prstGeom prst="rect">
            <a:avLst/>
          </a:prstGeom>
        </p:spPr>
      </p:pic>
      <p:pic>
        <p:nvPicPr>
          <p:cNvPr id="730" name="picture 730"/>
          <p:cNvPicPr>
            <a:picLocks noChangeAspect="1"/>
          </p:cNvPicPr>
          <p:nvPr/>
        </p:nvPicPr>
        <p:blipFill>
          <a:blip r:embed="rId2"/>
          <a:stretch>
            <a:fillRect/>
          </a:stretch>
        </p:blipFill>
        <p:spPr>
          <a:xfrm rot="21600000">
            <a:off x="766572" y="1690116"/>
            <a:ext cx="1152143" cy="697991"/>
          </a:xfrm>
          <a:prstGeom prst="rect">
            <a:avLst/>
          </a:prstGeom>
        </p:spPr>
      </p:pic>
      <p:pic>
        <p:nvPicPr>
          <p:cNvPr id="732" name="picture 732"/>
          <p:cNvPicPr>
            <a:picLocks noChangeAspect="1"/>
          </p:cNvPicPr>
          <p:nvPr/>
        </p:nvPicPr>
        <p:blipFill>
          <a:blip r:embed="rId3"/>
          <a:stretch>
            <a:fillRect/>
          </a:stretch>
        </p:blipFill>
        <p:spPr>
          <a:xfrm rot="21600000">
            <a:off x="8334756" y="3098292"/>
            <a:ext cx="882395" cy="880872"/>
          </a:xfrm>
          <a:prstGeom prst="rect">
            <a:avLst/>
          </a:prstGeom>
        </p:spPr>
      </p:pic>
      <p:pic>
        <p:nvPicPr>
          <p:cNvPr id="734" name="picture 734"/>
          <p:cNvPicPr>
            <a:picLocks noChangeAspect="1"/>
          </p:cNvPicPr>
          <p:nvPr/>
        </p:nvPicPr>
        <p:blipFill>
          <a:blip r:embed="rId4"/>
          <a:stretch>
            <a:fillRect/>
          </a:stretch>
        </p:blipFill>
        <p:spPr>
          <a:xfrm rot="21600000">
            <a:off x="766572" y="2452115"/>
            <a:ext cx="1168907" cy="630935"/>
          </a:xfrm>
          <a:prstGeom prst="rect">
            <a:avLst/>
          </a:prstGeom>
        </p:spPr>
      </p:pic>
      <p:pic>
        <p:nvPicPr>
          <p:cNvPr id="736" name="picture 736"/>
          <p:cNvPicPr>
            <a:picLocks noChangeAspect="1"/>
          </p:cNvPicPr>
          <p:nvPr/>
        </p:nvPicPr>
        <p:blipFill>
          <a:blip r:embed="rId4"/>
          <a:stretch>
            <a:fillRect/>
          </a:stretch>
        </p:blipFill>
        <p:spPr>
          <a:xfrm rot="21600000">
            <a:off x="5728716" y="1741932"/>
            <a:ext cx="1168908" cy="629412"/>
          </a:xfrm>
          <a:prstGeom prst="rect">
            <a:avLst/>
          </a:prstGeom>
        </p:spPr>
      </p:pic>
      <p:pic>
        <p:nvPicPr>
          <p:cNvPr id="738" name="picture 738"/>
          <p:cNvPicPr>
            <a:picLocks noChangeAspect="1"/>
          </p:cNvPicPr>
          <p:nvPr/>
        </p:nvPicPr>
        <p:blipFill>
          <a:blip r:embed="rId5"/>
          <a:stretch>
            <a:fillRect/>
          </a:stretch>
        </p:blipFill>
        <p:spPr>
          <a:xfrm rot="21600000">
            <a:off x="1123188" y="3983736"/>
            <a:ext cx="865632" cy="541020"/>
          </a:xfrm>
          <a:prstGeom prst="rect">
            <a:avLst/>
          </a:prstGeom>
        </p:spPr>
      </p:pic>
      <p:pic>
        <p:nvPicPr>
          <p:cNvPr id="740" name="picture 740"/>
          <p:cNvPicPr>
            <a:picLocks noChangeAspect="1"/>
          </p:cNvPicPr>
          <p:nvPr/>
        </p:nvPicPr>
        <p:blipFill>
          <a:blip r:embed="rId5"/>
          <a:stretch>
            <a:fillRect/>
          </a:stretch>
        </p:blipFill>
        <p:spPr>
          <a:xfrm rot="21600000">
            <a:off x="6033516" y="3366515"/>
            <a:ext cx="864108" cy="541020"/>
          </a:xfrm>
          <a:prstGeom prst="rect">
            <a:avLst/>
          </a:prstGeom>
        </p:spPr>
      </p:pic>
      <p:pic>
        <p:nvPicPr>
          <p:cNvPr id="742" name="picture 742"/>
          <p:cNvPicPr>
            <a:picLocks noChangeAspect="1"/>
          </p:cNvPicPr>
          <p:nvPr/>
        </p:nvPicPr>
        <p:blipFill>
          <a:blip r:embed="rId6"/>
          <a:stretch>
            <a:fillRect/>
          </a:stretch>
        </p:blipFill>
        <p:spPr>
          <a:xfrm rot="21600000">
            <a:off x="1086612" y="3258312"/>
            <a:ext cx="902208" cy="501396"/>
          </a:xfrm>
          <a:prstGeom prst="rect">
            <a:avLst/>
          </a:prstGeom>
        </p:spPr>
      </p:pic>
      <p:grpSp>
        <p:nvGrpSpPr>
          <p:cNvPr id="58" name="group 58"/>
          <p:cNvGrpSpPr/>
          <p:nvPr/>
        </p:nvGrpSpPr>
        <p:grpSpPr>
          <a:xfrm rot="21600000">
            <a:off x="7255510" y="2005666"/>
            <a:ext cx="786556" cy="236056"/>
            <a:chOff x="0" y="0"/>
            <a:chExt cx="786556" cy="236056"/>
          </a:xfrm>
        </p:grpSpPr>
        <p:sp>
          <p:nvSpPr>
            <p:cNvPr id="744" name="path 744"/>
            <p:cNvSpPr/>
            <p:nvPr/>
          </p:nvSpPr>
          <p:spPr>
            <a:xfrm>
              <a:off x="6350" y="4490"/>
              <a:ext cx="775716" cy="227076"/>
            </a:xfrm>
            <a:custGeom>
              <a:avLst/>
              <a:gdLst/>
              <a:ahLst/>
              <a:cxnLst/>
              <a:rect l="0" t="0" r="0" b="0"/>
              <a:pathLst>
                <a:path w="1221" h="357">
                  <a:moveTo>
                    <a:pt x="0" y="89"/>
                  </a:moveTo>
                  <a:lnTo>
                    <a:pt x="1042" y="89"/>
                  </a:lnTo>
                  <a:lnTo>
                    <a:pt x="1042" y="0"/>
                  </a:lnTo>
                  <a:lnTo>
                    <a:pt x="1221" y="178"/>
                  </a:lnTo>
                  <a:lnTo>
                    <a:pt x="1042" y="357"/>
                  </a:lnTo>
                  <a:lnTo>
                    <a:pt x="1042" y="268"/>
                  </a:lnTo>
                  <a:lnTo>
                    <a:pt x="0" y="268"/>
                  </a:lnTo>
                  <a:lnTo>
                    <a:pt x="0" y="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746" name="path 746"/>
            <p:cNvSpPr/>
            <p:nvPr/>
          </p:nvSpPr>
          <p:spPr>
            <a:xfrm>
              <a:off x="0" y="0"/>
              <a:ext cx="786556" cy="236056"/>
            </a:xfrm>
            <a:custGeom>
              <a:avLst/>
              <a:gdLst/>
              <a:ahLst/>
              <a:cxnLst/>
              <a:rect l="0" t="0" r="0" b="0"/>
              <a:pathLst>
                <a:path w="1238" h="371">
                  <a:moveTo>
                    <a:pt x="10" y="96"/>
                  </a:moveTo>
                  <a:lnTo>
                    <a:pt x="1052" y="96"/>
                  </a:lnTo>
                  <a:lnTo>
                    <a:pt x="1052" y="7"/>
                  </a:lnTo>
                  <a:lnTo>
                    <a:pt x="1231" y="185"/>
                  </a:lnTo>
                  <a:lnTo>
                    <a:pt x="1052" y="364"/>
                  </a:lnTo>
                  <a:lnTo>
                    <a:pt x="1052" y="275"/>
                  </a:lnTo>
                  <a:lnTo>
                    <a:pt x="10" y="275"/>
                  </a:lnTo>
                  <a:lnTo>
                    <a:pt x="10" y="96"/>
                  </a:lnTo>
                  <a:close/>
                </a:path>
              </a:pathLst>
            </a:custGeom>
            <a:noFill/>
            <a:ln w="12700" cap="flat">
              <a:solidFill>
                <a:srgbClr val="2F528F"/>
              </a:solidFill>
              <a:prstDash val="solid"/>
              <a:miter lim="1000000"/>
            </a:ln>
          </p:spPr>
          <p:txBody>
            <a:bodyPr rtlCol="0"/>
            <a:lstStyle/>
            <a:p>
              <a:pPr algn="ctr"/>
              <a:endParaRPr lang="zh-CN" altLang="en-US"/>
            </a:p>
          </p:txBody>
        </p:sp>
      </p:grpSp>
      <p:grpSp>
        <p:nvGrpSpPr>
          <p:cNvPr id="60" name="group 60"/>
          <p:cNvGrpSpPr/>
          <p:nvPr/>
        </p:nvGrpSpPr>
        <p:grpSpPr>
          <a:xfrm rot="21600000">
            <a:off x="7255510" y="3534238"/>
            <a:ext cx="786556" cy="234531"/>
            <a:chOff x="0" y="0"/>
            <a:chExt cx="786556" cy="234531"/>
          </a:xfrm>
        </p:grpSpPr>
        <p:sp>
          <p:nvSpPr>
            <p:cNvPr id="748" name="path 748"/>
            <p:cNvSpPr/>
            <p:nvPr/>
          </p:nvSpPr>
          <p:spPr>
            <a:xfrm>
              <a:off x="6350" y="4490"/>
              <a:ext cx="775716" cy="225551"/>
            </a:xfrm>
            <a:custGeom>
              <a:avLst/>
              <a:gdLst/>
              <a:ahLst/>
              <a:cxnLst/>
              <a:rect l="0" t="0" r="0" b="0"/>
              <a:pathLst>
                <a:path w="1221" h="355">
                  <a:moveTo>
                    <a:pt x="0" y="88"/>
                  </a:moveTo>
                  <a:lnTo>
                    <a:pt x="1044" y="88"/>
                  </a:lnTo>
                  <a:lnTo>
                    <a:pt x="1044" y="0"/>
                  </a:lnTo>
                  <a:lnTo>
                    <a:pt x="1221" y="177"/>
                  </a:lnTo>
                  <a:lnTo>
                    <a:pt x="1044" y="355"/>
                  </a:lnTo>
                  <a:lnTo>
                    <a:pt x="1044" y="266"/>
                  </a:lnTo>
                  <a:lnTo>
                    <a:pt x="0" y="266"/>
                  </a:lnTo>
                  <a:lnTo>
                    <a:pt x="0" y="88"/>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750" name="path 750"/>
            <p:cNvSpPr/>
            <p:nvPr/>
          </p:nvSpPr>
          <p:spPr>
            <a:xfrm>
              <a:off x="0" y="0"/>
              <a:ext cx="786556" cy="234531"/>
            </a:xfrm>
            <a:custGeom>
              <a:avLst/>
              <a:gdLst/>
              <a:ahLst/>
              <a:cxnLst/>
              <a:rect l="0" t="0" r="0" b="0"/>
              <a:pathLst>
                <a:path w="1238" h="369">
                  <a:moveTo>
                    <a:pt x="10" y="95"/>
                  </a:moveTo>
                  <a:lnTo>
                    <a:pt x="1054" y="95"/>
                  </a:lnTo>
                  <a:lnTo>
                    <a:pt x="1054" y="7"/>
                  </a:lnTo>
                  <a:lnTo>
                    <a:pt x="1231" y="184"/>
                  </a:lnTo>
                  <a:lnTo>
                    <a:pt x="1054" y="362"/>
                  </a:lnTo>
                  <a:lnTo>
                    <a:pt x="1054" y="273"/>
                  </a:lnTo>
                  <a:lnTo>
                    <a:pt x="10" y="273"/>
                  </a:lnTo>
                  <a:lnTo>
                    <a:pt x="10" y="95"/>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752" name="textbox 752"/>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8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60" dirty="0">
                <a:solidFill>
                  <a:srgbClr val="898989">
                    <a:alpha val="100000"/>
                  </a:srgbClr>
                </a:solidFill>
                <a:latin typeface="Arial Rounded MT Bold" panose="020F0704030504030204"/>
                <a:ea typeface="Arial Rounded MT Bold" panose="020F0704030504030204"/>
                <a:cs typeface="Arial Rounded MT Bold" panose="020F0704030504030204"/>
              </a:rPr>
              <a:t>0</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4" name="table 754"/>
          <p:cNvGraphicFramePr>
            <a:graphicFrameLocks noGrp="1"/>
          </p:cNvGraphicFramePr>
          <p:nvPr/>
        </p:nvGraphicFramePr>
        <p:xfrm>
          <a:off x="908050" y="1683766"/>
          <a:ext cx="4674235" cy="3888105"/>
        </p:xfrm>
        <a:graphic>
          <a:graphicData uri="http://schemas.openxmlformats.org/drawingml/2006/table">
            <a:tbl>
              <a:tblPr/>
              <a:tblGrid>
                <a:gridCol w="4674235"/>
              </a:tblGrid>
              <a:tr h="38754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12700" cap="flat" cmpd="sng" algn="ctr">
                      <a:solidFill>
                        <a:srgbClr val="2F528F"/>
                      </a:solidFill>
                      <a:prstDash val="solid"/>
                      <a:round/>
                      <a:headEnd type="none" w="med" len="med"/>
                      <a:tailEnd type="none" w="med" len="med"/>
                    </a:lnL>
                    <a:lnR w="12700" cap="flat" cmpd="sng" algn="ctr">
                      <a:solidFill>
                        <a:srgbClr val="2F528F"/>
                      </a:solidFill>
                      <a:prstDash val="solid"/>
                      <a:round/>
                      <a:headEnd type="none" w="med" len="med"/>
                      <a:tailEnd type="none" w="med" len="med"/>
                    </a:lnR>
                    <a:lnT w="12700" cap="flat" cmpd="sng" algn="ctr">
                      <a:solidFill>
                        <a:srgbClr val="2F528F"/>
                      </a:solidFill>
                      <a:prstDash val="solid"/>
                      <a:round/>
                      <a:headEnd type="none" w="med" len="med"/>
                      <a:tailEnd type="none" w="med" len="med"/>
                    </a:lnT>
                    <a:lnB w="12700" cap="flat" cmpd="sng" algn="ctr">
                      <a:solidFill>
                        <a:srgbClr val="2F528F"/>
                      </a:solidFill>
                      <a:prstDash val="solid"/>
                      <a:round/>
                      <a:headEnd type="none" w="med" len="med"/>
                      <a:tailEnd type="none" w="med" len="med"/>
                    </a:lnB>
                  </a:tcPr>
                </a:tc>
              </a:tr>
            </a:tbl>
          </a:graphicData>
        </a:graphic>
      </p:graphicFrame>
      <p:pic>
        <p:nvPicPr>
          <p:cNvPr id="756" name="picture 756"/>
          <p:cNvPicPr>
            <a:picLocks noChangeAspect="1"/>
          </p:cNvPicPr>
          <p:nvPr/>
        </p:nvPicPr>
        <p:blipFill>
          <a:blip r:embed="rId1"/>
          <a:stretch>
            <a:fillRect/>
          </a:stretch>
        </p:blipFill>
        <p:spPr>
          <a:xfrm rot="21600000">
            <a:off x="1013460" y="1787652"/>
            <a:ext cx="4506468" cy="3380231"/>
          </a:xfrm>
          <a:prstGeom prst="rect">
            <a:avLst/>
          </a:prstGeom>
        </p:spPr>
      </p:pic>
      <p:sp>
        <p:nvSpPr>
          <p:cNvPr id="758" name="textbox 758"/>
          <p:cNvSpPr/>
          <p:nvPr/>
        </p:nvSpPr>
        <p:spPr>
          <a:xfrm>
            <a:off x="968424" y="749579"/>
            <a:ext cx="8479155"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More</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Example</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Unsupervised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endParaRPr sz="3800" dirty="0">
              <a:latin typeface="Arial Rounded MT Bold" panose="020F0704030504030204"/>
              <a:ea typeface="Arial Rounded MT Bold" panose="020F0704030504030204"/>
              <a:cs typeface="Arial Rounded MT Bold" panose="020F0704030504030204"/>
            </a:endParaRPr>
          </a:p>
        </p:txBody>
      </p:sp>
      <p:sp>
        <p:nvSpPr>
          <p:cNvPr id="760" name="textbox 760"/>
          <p:cNvSpPr/>
          <p:nvPr/>
        </p:nvSpPr>
        <p:spPr>
          <a:xfrm>
            <a:off x="2439111" y="5790082"/>
            <a:ext cx="977900" cy="28956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algn="r" rtl="0" eaLnBrk="0">
              <a:lnSpc>
                <a:spcPct val="75000"/>
              </a:lnSpc>
            </a:pPr>
            <a:r>
              <a:rPr sz="23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Data</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se</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a:t>
            </a:r>
            <a:endParaRPr sz="2300" dirty="0">
              <a:latin typeface="PingFang SC" panose="020B0400000000000000" charset="-122"/>
              <a:ea typeface="PingFang SC" panose="020B0400000000000000" charset="-122"/>
              <a:cs typeface="PingFang SC" panose="020B0400000000000000" charset="-122"/>
            </a:endParaRPr>
          </a:p>
        </p:txBody>
      </p:sp>
      <p:sp>
        <p:nvSpPr>
          <p:cNvPr id="762" name="textbox 762"/>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Rounded MT Bold" panose="020F0704030504030204"/>
                <a:ea typeface="Arial Rounded MT Bold" panose="020F0704030504030204"/>
                <a:cs typeface="Arial Rounded MT Bold" panose="020F0704030504030204"/>
              </a:rPr>
              <a:t>41</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4" name="table 764"/>
          <p:cNvGraphicFramePr>
            <a:graphicFrameLocks noGrp="1"/>
          </p:cNvGraphicFramePr>
          <p:nvPr/>
        </p:nvGraphicFramePr>
        <p:xfrm>
          <a:off x="908050" y="1683766"/>
          <a:ext cx="4674235" cy="3888105"/>
        </p:xfrm>
        <a:graphic>
          <a:graphicData uri="http://schemas.openxmlformats.org/drawingml/2006/table">
            <a:tbl>
              <a:tblPr/>
              <a:tblGrid>
                <a:gridCol w="4674235"/>
              </a:tblGrid>
              <a:tr h="38754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12700" cap="flat" cmpd="sng" algn="ctr">
                      <a:solidFill>
                        <a:srgbClr val="2F528F"/>
                      </a:solidFill>
                      <a:prstDash val="solid"/>
                      <a:round/>
                      <a:headEnd type="none" w="med" len="med"/>
                      <a:tailEnd type="none" w="med" len="med"/>
                    </a:lnL>
                    <a:lnR w="12700" cap="flat" cmpd="sng" algn="ctr">
                      <a:solidFill>
                        <a:srgbClr val="2F528F"/>
                      </a:solidFill>
                      <a:prstDash val="solid"/>
                      <a:round/>
                      <a:headEnd type="none" w="med" len="med"/>
                      <a:tailEnd type="none" w="med" len="med"/>
                    </a:lnR>
                    <a:lnT w="12700" cap="flat" cmpd="sng" algn="ctr">
                      <a:solidFill>
                        <a:srgbClr val="2F528F"/>
                      </a:solidFill>
                      <a:prstDash val="solid"/>
                      <a:round/>
                      <a:headEnd type="none" w="med" len="med"/>
                      <a:tailEnd type="none" w="med" len="med"/>
                    </a:lnT>
                    <a:lnB w="12700" cap="flat" cmpd="sng" algn="ctr">
                      <a:solidFill>
                        <a:srgbClr val="2F528F"/>
                      </a:solidFill>
                      <a:prstDash val="solid"/>
                      <a:round/>
                      <a:headEnd type="none" w="med" len="med"/>
                      <a:tailEnd type="none" w="med" len="med"/>
                    </a:lnB>
                  </a:tcPr>
                </a:tc>
              </a:tr>
            </a:tbl>
          </a:graphicData>
        </a:graphic>
      </p:graphicFrame>
      <p:pic>
        <p:nvPicPr>
          <p:cNvPr id="766" name="picture 766"/>
          <p:cNvPicPr>
            <a:picLocks noChangeAspect="1"/>
          </p:cNvPicPr>
          <p:nvPr/>
        </p:nvPicPr>
        <p:blipFill>
          <a:blip r:embed="rId1"/>
          <a:stretch>
            <a:fillRect/>
          </a:stretch>
        </p:blipFill>
        <p:spPr>
          <a:xfrm rot="21600000">
            <a:off x="1013460" y="1787652"/>
            <a:ext cx="4506468" cy="3380231"/>
          </a:xfrm>
          <a:prstGeom prst="rect">
            <a:avLst/>
          </a:prstGeom>
        </p:spPr>
      </p:pic>
      <p:pic>
        <p:nvPicPr>
          <p:cNvPr id="768" name="picture 768"/>
          <p:cNvPicPr>
            <a:picLocks noChangeAspect="1"/>
          </p:cNvPicPr>
          <p:nvPr/>
        </p:nvPicPr>
        <p:blipFill>
          <a:blip r:embed="rId2"/>
          <a:stretch>
            <a:fillRect/>
          </a:stretch>
        </p:blipFill>
        <p:spPr>
          <a:xfrm rot="21600000">
            <a:off x="6947916" y="1620012"/>
            <a:ext cx="4504944" cy="3380232"/>
          </a:xfrm>
          <a:prstGeom prst="rect">
            <a:avLst/>
          </a:prstGeom>
        </p:spPr>
      </p:pic>
      <p:sp>
        <p:nvSpPr>
          <p:cNvPr id="770" name="textbox 770"/>
          <p:cNvSpPr/>
          <p:nvPr/>
        </p:nvSpPr>
        <p:spPr>
          <a:xfrm>
            <a:off x="968424" y="749579"/>
            <a:ext cx="8479155"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More</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Example</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Unsupervised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endParaRPr sz="3800" dirty="0">
              <a:latin typeface="Arial Rounded MT Bold" panose="020F0704030504030204"/>
              <a:ea typeface="Arial Rounded MT Bold" panose="020F0704030504030204"/>
              <a:cs typeface="Arial Rounded MT Bold" panose="020F0704030504030204"/>
            </a:endParaRPr>
          </a:p>
        </p:txBody>
      </p:sp>
      <p:sp>
        <p:nvSpPr>
          <p:cNvPr id="772" name="textbox 772"/>
          <p:cNvSpPr/>
          <p:nvPr/>
        </p:nvSpPr>
        <p:spPr>
          <a:xfrm>
            <a:off x="2439111" y="5790082"/>
            <a:ext cx="977900" cy="28956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algn="r" rtl="0" eaLnBrk="0">
              <a:lnSpc>
                <a:spcPct val="75000"/>
              </a:lnSpc>
            </a:pPr>
            <a:r>
              <a:rPr sz="23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Data</a:t>
            </a:r>
            <a:r>
              <a:rPr sz="23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se</a:t>
            </a:r>
            <a:r>
              <a:rPr sz="23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a:t>
            </a:r>
            <a:endParaRPr sz="2300" dirty="0">
              <a:latin typeface="PingFang SC" panose="020B0400000000000000" charset="-122"/>
              <a:ea typeface="PingFang SC" panose="020B0400000000000000" charset="-122"/>
              <a:cs typeface="PingFang SC" panose="020B0400000000000000" charset="-122"/>
            </a:endParaRPr>
          </a:p>
        </p:txBody>
      </p:sp>
      <p:sp>
        <p:nvSpPr>
          <p:cNvPr id="774" name="textbox 774"/>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9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2</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6" name="picture 776"/>
          <p:cNvPicPr>
            <a:picLocks noChangeAspect="1"/>
          </p:cNvPicPr>
          <p:nvPr/>
        </p:nvPicPr>
        <p:blipFill>
          <a:blip r:embed="rId1"/>
          <a:stretch>
            <a:fillRect/>
          </a:stretch>
        </p:blipFill>
        <p:spPr>
          <a:xfrm rot="21600000">
            <a:off x="4744212" y="4270248"/>
            <a:ext cx="6771131" cy="1991868"/>
          </a:xfrm>
          <a:prstGeom prst="rect">
            <a:avLst/>
          </a:prstGeom>
        </p:spPr>
      </p:pic>
      <p:sp>
        <p:nvSpPr>
          <p:cNvPr id="778" name="textbox 778"/>
          <p:cNvSpPr/>
          <p:nvPr/>
        </p:nvSpPr>
        <p:spPr>
          <a:xfrm>
            <a:off x="968424" y="749579"/>
            <a:ext cx="8479155"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More</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Example</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Unsupervised</a:t>
            </a:r>
            <a:r>
              <a:rPr sz="3800" kern="0" spc="43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Learning</a:t>
            </a:r>
            <a:endParaRPr sz="3800" dirty="0">
              <a:latin typeface="Arial Rounded MT Bold" panose="020F0704030504030204"/>
              <a:ea typeface="Arial Rounded MT Bold" panose="020F0704030504030204"/>
              <a:cs typeface="Arial Rounded MT Bold" panose="020F0704030504030204"/>
            </a:endParaRPr>
          </a:p>
        </p:txBody>
      </p:sp>
      <p:pic>
        <p:nvPicPr>
          <p:cNvPr id="780" name="picture 780"/>
          <p:cNvPicPr>
            <a:picLocks noChangeAspect="1"/>
          </p:cNvPicPr>
          <p:nvPr/>
        </p:nvPicPr>
        <p:blipFill>
          <a:blip r:embed="rId2"/>
          <a:stretch>
            <a:fillRect/>
          </a:stretch>
        </p:blipFill>
        <p:spPr>
          <a:xfrm rot="21600000">
            <a:off x="5548884" y="1571244"/>
            <a:ext cx="2142744" cy="2144267"/>
          </a:xfrm>
          <a:prstGeom prst="rect">
            <a:avLst/>
          </a:prstGeom>
        </p:spPr>
      </p:pic>
      <p:pic>
        <p:nvPicPr>
          <p:cNvPr id="782" name="picture 782"/>
          <p:cNvPicPr>
            <a:picLocks noChangeAspect="1"/>
          </p:cNvPicPr>
          <p:nvPr/>
        </p:nvPicPr>
        <p:blipFill>
          <a:blip r:embed="rId3"/>
          <a:stretch>
            <a:fillRect/>
          </a:stretch>
        </p:blipFill>
        <p:spPr>
          <a:xfrm rot="21600000">
            <a:off x="1042416" y="1452372"/>
            <a:ext cx="2144268" cy="2142744"/>
          </a:xfrm>
          <a:prstGeom prst="rect">
            <a:avLst/>
          </a:prstGeom>
        </p:spPr>
      </p:pic>
      <p:sp>
        <p:nvSpPr>
          <p:cNvPr id="784" name="textbox 784"/>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9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3</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extbox 786"/>
          <p:cNvSpPr/>
          <p:nvPr/>
        </p:nvSpPr>
        <p:spPr>
          <a:xfrm>
            <a:off x="936526" y="749579"/>
            <a:ext cx="7195185" cy="570484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What</a:t>
            </a:r>
            <a:r>
              <a:rPr sz="3800" kern="0" spc="3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Reinforcement</a:t>
            </a:r>
            <a:r>
              <a:rPr sz="3800" kern="0" spc="4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Le</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arning</a:t>
            </a:r>
            <a:endParaRPr sz="3800" dirty="0">
              <a:latin typeface="Arial Rounded MT Bold" panose="020F0704030504030204"/>
              <a:ea typeface="Arial Rounded MT Bold" panose="020F0704030504030204"/>
              <a:cs typeface="Arial Rounded MT Bold" panose="020F070403050403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7000"/>
              </a:lnSpc>
            </a:pPr>
            <a:endParaRPr sz="400" dirty="0">
              <a:latin typeface="Arial" panose="020B0604020202090204"/>
              <a:ea typeface="Arial" panose="020B0604020202090204"/>
              <a:cs typeface="Arial" panose="020B0604020202090204"/>
            </a:endParaRPr>
          </a:p>
          <a:p>
            <a:pPr marL="191770" algn="l" rtl="0" eaLnBrk="0">
              <a:lnSpc>
                <a:spcPct val="88000"/>
              </a:lnSpc>
              <a:spcBef>
                <a:spcPts val="5"/>
              </a:spcBef>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also</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known</a:t>
            </a:r>
            <a:r>
              <a:rPr sz="17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as</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learning</a:t>
            </a:r>
            <a:r>
              <a:rPr sz="17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from</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trials</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errors</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1700" dirty="0">
              <a:latin typeface="PingFang SC" panose="020B0400000000000000" charset="-122"/>
              <a:ea typeface="PingFang SC" panose="020B0400000000000000" charset="-122"/>
              <a:cs typeface="PingFang SC" panose="020B0400000000000000" charset="-122"/>
            </a:endParaRPr>
          </a:p>
        </p:txBody>
      </p:sp>
      <p:sp>
        <p:nvSpPr>
          <p:cNvPr id="788" name="textbox 788"/>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12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20" dirty="0">
                <a:solidFill>
                  <a:srgbClr val="898989">
                    <a:alpha val="100000"/>
                  </a:srgbClr>
                </a:solidFill>
                <a:latin typeface="Arial Rounded MT Bold" panose="020F0704030504030204"/>
                <a:ea typeface="Arial Rounded MT Bold" panose="020F0704030504030204"/>
                <a:cs typeface="Arial Rounded MT Bold" panose="020F0704030504030204"/>
              </a:rPr>
              <a:t>4</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0" name="picture 790"/>
          <p:cNvPicPr>
            <a:picLocks noChangeAspect="1"/>
          </p:cNvPicPr>
          <p:nvPr/>
        </p:nvPicPr>
        <p:blipFill>
          <a:blip r:embed="rId1"/>
          <a:stretch>
            <a:fillRect/>
          </a:stretch>
        </p:blipFill>
        <p:spPr>
          <a:xfrm rot="21600000">
            <a:off x="6396228" y="2133600"/>
            <a:ext cx="1761743" cy="2590800"/>
          </a:xfrm>
          <a:prstGeom prst="rect">
            <a:avLst/>
          </a:prstGeom>
        </p:spPr>
      </p:pic>
      <p:sp>
        <p:nvSpPr>
          <p:cNvPr id="792" name="textbox 792"/>
          <p:cNvSpPr/>
          <p:nvPr/>
        </p:nvSpPr>
        <p:spPr>
          <a:xfrm>
            <a:off x="936526" y="749579"/>
            <a:ext cx="7195185"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What</a:t>
            </a:r>
            <a:r>
              <a:rPr sz="3800" kern="0" spc="3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Reinforcement</a:t>
            </a:r>
            <a:r>
              <a:rPr sz="3800" kern="0" spc="4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Le</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arning</a:t>
            </a:r>
            <a:endParaRPr sz="3800" dirty="0">
              <a:latin typeface="Arial Rounded MT Bold" panose="020F0704030504030204"/>
              <a:ea typeface="Arial Rounded MT Bold" panose="020F0704030504030204"/>
              <a:cs typeface="Arial Rounded MT Bold" panose="020F0704030504030204"/>
            </a:endParaRPr>
          </a:p>
        </p:txBody>
      </p:sp>
      <p:pic>
        <p:nvPicPr>
          <p:cNvPr id="794" name="picture 794"/>
          <p:cNvPicPr>
            <a:picLocks noChangeAspect="1"/>
          </p:cNvPicPr>
          <p:nvPr/>
        </p:nvPicPr>
        <p:blipFill>
          <a:blip r:embed="rId2"/>
          <a:stretch>
            <a:fillRect/>
          </a:stretch>
        </p:blipFill>
        <p:spPr>
          <a:xfrm rot="21600000">
            <a:off x="2295144" y="2467356"/>
            <a:ext cx="1162812" cy="1790700"/>
          </a:xfrm>
          <a:prstGeom prst="rect">
            <a:avLst/>
          </a:prstGeom>
        </p:spPr>
      </p:pic>
      <p:sp>
        <p:nvSpPr>
          <p:cNvPr id="796" name="textbox 796"/>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9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5</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 name="picture 798"/>
          <p:cNvPicPr>
            <a:picLocks noChangeAspect="1"/>
          </p:cNvPicPr>
          <p:nvPr/>
        </p:nvPicPr>
        <p:blipFill>
          <a:blip r:embed="rId1"/>
          <a:stretch>
            <a:fillRect/>
          </a:stretch>
        </p:blipFill>
        <p:spPr>
          <a:xfrm rot="21600000">
            <a:off x="6396228" y="2133600"/>
            <a:ext cx="1761743" cy="2590800"/>
          </a:xfrm>
          <a:prstGeom prst="rect">
            <a:avLst/>
          </a:prstGeom>
        </p:spPr>
      </p:pic>
      <p:sp>
        <p:nvSpPr>
          <p:cNvPr id="800" name="textbox 800"/>
          <p:cNvSpPr/>
          <p:nvPr/>
        </p:nvSpPr>
        <p:spPr>
          <a:xfrm>
            <a:off x="936526" y="749579"/>
            <a:ext cx="7195185"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What</a:t>
            </a:r>
            <a:r>
              <a:rPr sz="3800" kern="0" spc="3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Reinforcement</a:t>
            </a:r>
            <a:r>
              <a:rPr sz="3800" kern="0" spc="4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Le</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arning</a:t>
            </a:r>
            <a:endParaRPr sz="3800" dirty="0">
              <a:latin typeface="Arial Rounded MT Bold" panose="020F0704030504030204"/>
              <a:ea typeface="Arial Rounded MT Bold" panose="020F0704030504030204"/>
              <a:cs typeface="Arial Rounded MT Bold" panose="020F0704030504030204"/>
            </a:endParaRPr>
          </a:p>
        </p:txBody>
      </p:sp>
      <p:pic>
        <p:nvPicPr>
          <p:cNvPr id="802" name="picture 802"/>
          <p:cNvPicPr>
            <a:picLocks noChangeAspect="1"/>
          </p:cNvPicPr>
          <p:nvPr/>
        </p:nvPicPr>
        <p:blipFill>
          <a:blip r:embed="rId2"/>
          <a:stretch>
            <a:fillRect/>
          </a:stretch>
        </p:blipFill>
        <p:spPr>
          <a:xfrm rot="21600000">
            <a:off x="2295144" y="2467356"/>
            <a:ext cx="1162812" cy="1790700"/>
          </a:xfrm>
          <a:prstGeom prst="rect">
            <a:avLst/>
          </a:prstGeom>
        </p:spPr>
      </p:pic>
      <p:pic>
        <p:nvPicPr>
          <p:cNvPr id="804" name="picture 804"/>
          <p:cNvPicPr>
            <a:picLocks noChangeAspect="1"/>
          </p:cNvPicPr>
          <p:nvPr/>
        </p:nvPicPr>
        <p:blipFill>
          <a:blip r:embed="rId3"/>
          <a:stretch>
            <a:fillRect/>
          </a:stretch>
        </p:blipFill>
        <p:spPr>
          <a:xfrm rot="21600000">
            <a:off x="3819144" y="2705100"/>
            <a:ext cx="1772412" cy="477011"/>
          </a:xfrm>
          <a:prstGeom prst="rect">
            <a:avLst/>
          </a:prstGeom>
        </p:spPr>
      </p:pic>
      <p:sp>
        <p:nvSpPr>
          <p:cNvPr id="806" name="textbox 806"/>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9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6</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1544320" y="1646555"/>
            <a:ext cx="8150860" cy="2396490"/>
          </a:xfrm>
          <a:prstGeom prst="rect">
            <a:avLst/>
          </a:prstGeom>
          <a:noFill/>
          <a:ln w="0" cap="flat">
            <a:noFill/>
            <a:prstDash val="solid"/>
            <a:miter lim="0"/>
          </a:ln>
        </p:spPr>
        <p:txBody>
          <a:bodyPr vert="horz" wrap="square" lIns="0" tIns="0" rIns="0" bIns="0"/>
          <a:lstStyle/>
          <a:p>
            <a:pPr algn="ctr" rtl="0" eaLnBrk="0">
              <a:lnSpc>
                <a:spcPct val="108000"/>
              </a:lnSpc>
            </a:pPr>
            <a:endParaRPr sz="1000" dirty="0">
              <a:latin typeface="Arial" panose="020B0604020202090204"/>
              <a:ea typeface="Arial" panose="020B0604020202090204"/>
              <a:cs typeface="Arial" panose="020B0604020202090204"/>
            </a:endParaRPr>
          </a:p>
          <a:p>
            <a:pPr algn="ctr" rtl="0" eaLnBrk="0">
              <a:lnSpc>
                <a:spcPct val="108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What</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chine</a:t>
            </a:r>
            <a:r>
              <a:rPr sz="40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Learning?</a:t>
            </a:r>
            <a:endPar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endParaRPr>
          </a:p>
          <a:p>
            <a:pPr algn="ctr" rtl="0" eaLnBrk="0">
              <a:lnSpc>
                <a:spcPct val="108000"/>
              </a:lnSpc>
            </a:pP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(Layman’s</a:t>
            </a:r>
            <a:r>
              <a:rPr sz="4000" kern="0" spc="-3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term)</a:t>
            </a:r>
            <a:endParaRPr sz="4000" dirty="0">
              <a:latin typeface="PingFang SC" panose="020B0400000000000000" charset="-122"/>
              <a:ea typeface="PingFang SC" panose="020B0400000000000000" charset="-122"/>
              <a:cs typeface="PingFang SC" panose="020B0400000000000000" charset="-122"/>
            </a:endParaRPr>
          </a:p>
        </p:txBody>
      </p:sp>
      <p:sp>
        <p:nvSpPr>
          <p:cNvPr id="4" name="path 4"/>
          <p:cNvSpPr/>
          <p:nvPr/>
        </p:nvSpPr>
        <p:spPr>
          <a:xfrm>
            <a:off x="3705605" y="4829428"/>
            <a:ext cx="4553587" cy="278893"/>
          </a:xfrm>
          <a:custGeom>
            <a:avLst/>
            <a:gdLst/>
            <a:ahLst/>
            <a:cxnLst/>
            <a:rect l="0" t="0" r="0" b="0"/>
            <a:pathLst>
              <a:path w="7171" h="439">
                <a:moveTo>
                  <a:pt x="15" y="15"/>
                </a:moveTo>
                <a:lnTo>
                  <a:pt x="15" y="15"/>
                </a:lnTo>
                <a:lnTo>
                  <a:pt x="15" y="15"/>
                </a:lnTo>
                <a:lnTo>
                  <a:pt x="15" y="15"/>
                </a:lnTo>
                <a:lnTo>
                  <a:pt x="15" y="15"/>
                </a:lnTo>
                <a:lnTo>
                  <a:pt x="15" y="15"/>
                </a:lnTo>
                <a:lnTo>
                  <a:pt x="15" y="15"/>
                </a:lnTo>
                <a:lnTo>
                  <a:pt x="15" y="15"/>
                </a:lnTo>
                <a:lnTo>
                  <a:pt x="15" y="15"/>
                </a:lnTo>
                <a:lnTo>
                  <a:pt x="15" y="30"/>
                </a:lnTo>
                <a:lnTo>
                  <a:pt x="15" y="30"/>
                </a:lnTo>
                <a:moveTo>
                  <a:pt x="7155" y="424"/>
                </a:moveTo>
                <a:lnTo>
                  <a:pt x="7155" y="424"/>
                </a:lnTo>
                <a:lnTo>
                  <a:pt x="7156" y="424"/>
                </a:lnTo>
              </a:path>
            </a:pathLst>
          </a:custGeom>
          <a:noFill/>
          <a:ln w="19051" cap="rnd">
            <a:solidFill>
              <a:srgbClr val="FF0000"/>
            </a:solidFill>
            <a:prstDash val="solid"/>
            <a:round/>
          </a:ln>
        </p:spPr>
        <p:txBody>
          <a:bodyPr rtlCol="0"/>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 name="picture 808"/>
          <p:cNvPicPr>
            <a:picLocks noChangeAspect="1"/>
          </p:cNvPicPr>
          <p:nvPr/>
        </p:nvPicPr>
        <p:blipFill>
          <a:blip r:embed="rId1"/>
          <a:stretch>
            <a:fillRect/>
          </a:stretch>
        </p:blipFill>
        <p:spPr>
          <a:xfrm rot="21600000">
            <a:off x="6396228" y="2133600"/>
            <a:ext cx="1761743" cy="2590800"/>
          </a:xfrm>
          <a:prstGeom prst="rect">
            <a:avLst/>
          </a:prstGeom>
        </p:spPr>
      </p:pic>
      <p:sp>
        <p:nvSpPr>
          <p:cNvPr id="810" name="textbox 810"/>
          <p:cNvSpPr/>
          <p:nvPr/>
        </p:nvSpPr>
        <p:spPr>
          <a:xfrm>
            <a:off x="936526" y="749579"/>
            <a:ext cx="7195185"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What</a:t>
            </a:r>
            <a:r>
              <a:rPr sz="3800" kern="0" spc="3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is</a:t>
            </a:r>
            <a:r>
              <a:rPr sz="3800" kern="0" spc="45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Reinforcement</a:t>
            </a:r>
            <a:r>
              <a:rPr sz="3800" kern="0" spc="46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50" dirty="0">
                <a:solidFill>
                  <a:srgbClr val="000000">
                    <a:alpha val="100000"/>
                  </a:srgbClr>
                </a:solidFill>
                <a:latin typeface="Arial Rounded MT Bold" panose="020F0704030504030204"/>
                <a:ea typeface="Arial Rounded MT Bold" panose="020F0704030504030204"/>
                <a:cs typeface="Arial Rounded MT Bold" panose="020F0704030504030204"/>
              </a:rPr>
              <a:t>Le</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arning</a:t>
            </a:r>
            <a:endParaRPr sz="3800" dirty="0">
              <a:latin typeface="Arial Rounded MT Bold" panose="020F0704030504030204"/>
              <a:ea typeface="Arial Rounded MT Bold" panose="020F0704030504030204"/>
              <a:cs typeface="Arial Rounded MT Bold" panose="020F0704030504030204"/>
            </a:endParaRPr>
          </a:p>
        </p:txBody>
      </p:sp>
      <p:pic>
        <p:nvPicPr>
          <p:cNvPr id="812" name="picture 812"/>
          <p:cNvPicPr>
            <a:picLocks noChangeAspect="1"/>
          </p:cNvPicPr>
          <p:nvPr/>
        </p:nvPicPr>
        <p:blipFill>
          <a:blip r:embed="rId2"/>
          <a:stretch>
            <a:fillRect/>
          </a:stretch>
        </p:blipFill>
        <p:spPr>
          <a:xfrm rot="21600000">
            <a:off x="2295144" y="2467356"/>
            <a:ext cx="1162812" cy="1790700"/>
          </a:xfrm>
          <a:prstGeom prst="rect">
            <a:avLst/>
          </a:prstGeom>
        </p:spPr>
      </p:pic>
      <p:pic>
        <p:nvPicPr>
          <p:cNvPr id="814" name="picture 814"/>
          <p:cNvPicPr>
            <a:picLocks noChangeAspect="1"/>
          </p:cNvPicPr>
          <p:nvPr/>
        </p:nvPicPr>
        <p:blipFill>
          <a:blip r:embed="rId3"/>
          <a:stretch>
            <a:fillRect/>
          </a:stretch>
        </p:blipFill>
        <p:spPr>
          <a:xfrm rot="21600000">
            <a:off x="3819144" y="2705100"/>
            <a:ext cx="1772412" cy="477011"/>
          </a:xfrm>
          <a:prstGeom prst="rect">
            <a:avLst/>
          </a:prstGeom>
        </p:spPr>
      </p:pic>
      <p:pic>
        <p:nvPicPr>
          <p:cNvPr id="816" name="picture 816"/>
          <p:cNvPicPr>
            <a:picLocks noChangeAspect="1"/>
          </p:cNvPicPr>
          <p:nvPr/>
        </p:nvPicPr>
        <p:blipFill>
          <a:blip r:embed="rId4"/>
          <a:stretch>
            <a:fillRect/>
          </a:stretch>
        </p:blipFill>
        <p:spPr>
          <a:xfrm rot="21600000">
            <a:off x="3982212" y="3448812"/>
            <a:ext cx="1609344" cy="457200"/>
          </a:xfrm>
          <a:prstGeom prst="rect">
            <a:avLst/>
          </a:prstGeom>
        </p:spPr>
      </p:pic>
      <p:pic>
        <p:nvPicPr>
          <p:cNvPr id="818" name="picture 818"/>
          <p:cNvPicPr>
            <a:picLocks noChangeAspect="1"/>
          </p:cNvPicPr>
          <p:nvPr/>
        </p:nvPicPr>
        <p:blipFill>
          <a:blip r:embed="rId5"/>
          <a:stretch>
            <a:fillRect/>
          </a:stretch>
        </p:blipFill>
        <p:spPr>
          <a:xfrm rot="21600000">
            <a:off x="3982212" y="4072128"/>
            <a:ext cx="1618488" cy="437388"/>
          </a:xfrm>
          <a:prstGeom prst="rect">
            <a:avLst/>
          </a:prstGeom>
        </p:spPr>
      </p:pic>
      <p:sp>
        <p:nvSpPr>
          <p:cNvPr id="820" name="textbox 820"/>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11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7</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 name="picture 822"/>
          <p:cNvPicPr>
            <a:picLocks noChangeAspect="1"/>
          </p:cNvPicPr>
          <p:nvPr/>
        </p:nvPicPr>
        <p:blipFill>
          <a:blip r:embed="rId1"/>
          <a:stretch>
            <a:fillRect/>
          </a:stretch>
        </p:blipFill>
        <p:spPr>
          <a:xfrm rot="21600000">
            <a:off x="7664196" y="1438656"/>
            <a:ext cx="3104388" cy="2990087"/>
          </a:xfrm>
          <a:prstGeom prst="rect">
            <a:avLst/>
          </a:prstGeom>
        </p:spPr>
      </p:pic>
      <p:pic>
        <p:nvPicPr>
          <p:cNvPr id="824" name="picture 824"/>
          <p:cNvPicPr>
            <a:picLocks noChangeAspect="1"/>
          </p:cNvPicPr>
          <p:nvPr/>
        </p:nvPicPr>
        <p:blipFill>
          <a:blip r:embed="rId2"/>
          <a:stretch>
            <a:fillRect/>
          </a:stretch>
        </p:blipFill>
        <p:spPr>
          <a:xfrm rot="21600000">
            <a:off x="3624071" y="1694688"/>
            <a:ext cx="2631948" cy="1324356"/>
          </a:xfrm>
          <a:prstGeom prst="rect">
            <a:avLst/>
          </a:prstGeom>
        </p:spPr>
      </p:pic>
      <p:pic>
        <p:nvPicPr>
          <p:cNvPr id="826" name="picture 826"/>
          <p:cNvPicPr>
            <a:picLocks noChangeAspect="1"/>
          </p:cNvPicPr>
          <p:nvPr/>
        </p:nvPicPr>
        <p:blipFill>
          <a:blip r:embed="rId3"/>
          <a:stretch>
            <a:fillRect/>
          </a:stretch>
        </p:blipFill>
        <p:spPr>
          <a:xfrm rot="21600000">
            <a:off x="4370832" y="3788664"/>
            <a:ext cx="1972056" cy="1269492"/>
          </a:xfrm>
          <a:prstGeom prst="rect">
            <a:avLst/>
          </a:prstGeom>
        </p:spPr>
      </p:pic>
      <p:sp>
        <p:nvSpPr>
          <p:cNvPr id="828" name="textbox 828"/>
          <p:cNvSpPr/>
          <p:nvPr/>
        </p:nvSpPr>
        <p:spPr>
          <a:xfrm>
            <a:off x="928132" y="749579"/>
            <a:ext cx="3876675" cy="58547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algn="r" rtl="0" eaLnBrk="0">
              <a:lnSpc>
                <a:spcPct val="94000"/>
              </a:lnSpc>
            </a:pPr>
            <a:r>
              <a:rPr sz="3900" kern="0" spc="-200" dirty="0">
                <a:solidFill>
                  <a:srgbClr val="000000">
                    <a:alpha val="100000"/>
                  </a:srgbClr>
                </a:solidFill>
                <a:latin typeface="Arial Rounded MT Bold" panose="020F0704030504030204"/>
                <a:ea typeface="Arial Rounded MT Bold" panose="020F0704030504030204"/>
                <a:cs typeface="Arial Rounded MT Bold" panose="020F0704030504030204"/>
              </a:rPr>
              <a:t>An</a:t>
            </a:r>
            <a:r>
              <a:rPr sz="3900" kern="0" spc="-190" dirty="0">
                <a:solidFill>
                  <a:srgbClr val="000000">
                    <a:alpha val="100000"/>
                  </a:srgbClr>
                </a:solidFill>
                <a:latin typeface="Arial Rounded MT Bold" panose="020F0704030504030204"/>
                <a:ea typeface="Arial Rounded MT Bold" panose="020F0704030504030204"/>
                <a:cs typeface="Arial Rounded MT Bold" panose="020F0704030504030204"/>
              </a:rPr>
              <a:t>other</a:t>
            </a:r>
            <a:r>
              <a:rPr sz="3900" kern="0" spc="48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900" kern="0" spc="-190" dirty="0">
                <a:solidFill>
                  <a:srgbClr val="000000">
                    <a:alpha val="100000"/>
                  </a:srgbClr>
                </a:solidFill>
                <a:latin typeface="Arial Rounded MT Bold" panose="020F0704030504030204"/>
                <a:ea typeface="Arial Rounded MT Bold" panose="020F0704030504030204"/>
                <a:cs typeface="Arial Rounded MT Bold" panose="020F0704030504030204"/>
              </a:rPr>
              <a:t>Exampl</a:t>
            </a:r>
            <a:r>
              <a:rPr sz="39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e</a:t>
            </a:r>
            <a:endParaRPr sz="3900" dirty="0">
              <a:latin typeface="Arial Rounded MT Bold" panose="020F0704030504030204"/>
              <a:ea typeface="Arial Rounded MT Bold" panose="020F0704030504030204"/>
              <a:cs typeface="Arial Rounded MT Bold" panose="020F0704030504030204"/>
            </a:endParaRPr>
          </a:p>
        </p:txBody>
      </p:sp>
      <p:pic>
        <p:nvPicPr>
          <p:cNvPr id="830" name="picture 830"/>
          <p:cNvPicPr>
            <a:picLocks noChangeAspect="1"/>
          </p:cNvPicPr>
          <p:nvPr/>
        </p:nvPicPr>
        <p:blipFill>
          <a:blip r:embed="rId4"/>
          <a:stretch>
            <a:fillRect/>
          </a:stretch>
        </p:blipFill>
        <p:spPr>
          <a:xfrm rot="21600000">
            <a:off x="1476756" y="2389631"/>
            <a:ext cx="1028700" cy="1761744"/>
          </a:xfrm>
          <a:prstGeom prst="rect">
            <a:avLst/>
          </a:prstGeom>
        </p:spPr>
      </p:pic>
      <p:sp>
        <p:nvSpPr>
          <p:cNvPr id="832" name="textbox 832"/>
          <p:cNvSpPr/>
          <p:nvPr/>
        </p:nvSpPr>
        <p:spPr>
          <a:xfrm>
            <a:off x="8056906" y="5271592"/>
            <a:ext cx="1202055" cy="210184"/>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76000"/>
              </a:lnSpc>
            </a:pPr>
            <a:r>
              <a:rPr sz="1600" kern="0" spc="-60" dirty="0">
                <a:solidFill>
                  <a:srgbClr val="000000">
                    <a:alpha val="100000"/>
                  </a:srgbClr>
                </a:solidFill>
                <a:latin typeface="Arial Rounded MT Bold" panose="020F0704030504030204"/>
                <a:ea typeface="Arial Rounded MT Bold" panose="020F0704030504030204"/>
                <a:cs typeface="Arial Rounded MT Bold" panose="020F0704030504030204"/>
              </a:rPr>
              <a:t>Env</a:t>
            </a:r>
            <a:r>
              <a:rPr sz="1600" kern="0" spc="-50" dirty="0">
                <a:solidFill>
                  <a:srgbClr val="000000">
                    <a:alpha val="100000"/>
                  </a:srgbClr>
                </a:solidFill>
                <a:latin typeface="Arial Rounded MT Bold" panose="020F0704030504030204"/>
                <a:ea typeface="Arial Rounded MT Bold" panose="020F0704030504030204"/>
                <a:cs typeface="Arial Rounded MT Bold" panose="020F0704030504030204"/>
              </a:rPr>
              <a:t>ironme</a:t>
            </a:r>
            <a:r>
              <a:rPr sz="1600" kern="0" spc="-60" dirty="0">
                <a:solidFill>
                  <a:srgbClr val="000000">
                    <a:alpha val="100000"/>
                  </a:srgbClr>
                </a:solidFill>
                <a:latin typeface="Arial Rounded MT Bold" panose="020F0704030504030204"/>
                <a:ea typeface="Arial Rounded MT Bold" panose="020F0704030504030204"/>
                <a:cs typeface="Arial Rounded MT Bold" panose="020F0704030504030204"/>
              </a:rPr>
              <a:t>n</a:t>
            </a:r>
            <a:r>
              <a:rPr sz="16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t</a:t>
            </a:r>
            <a:endParaRPr sz="1600" dirty="0">
              <a:latin typeface="Arial Rounded MT Bold" panose="020F0704030504030204"/>
              <a:ea typeface="Arial Rounded MT Bold" panose="020F0704030504030204"/>
              <a:cs typeface="Arial Rounded MT Bold" panose="020F0704030504030204"/>
            </a:endParaRPr>
          </a:p>
        </p:txBody>
      </p:sp>
      <p:sp>
        <p:nvSpPr>
          <p:cNvPr id="834" name="textbox 834"/>
          <p:cNvSpPr/>
          <p:nvPr/>
        </p:nvSpPr>
        <p:spPr>
          <a:xfrm>
            <a:off x="1640154" y="5238877"/>
            <a:ext cx="570865" cy="25400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marL="12700" algn="l" rtl="0" eaLnBrk="0">
              <a:lnSpc>
                <a:spcPct val="94000"/>
              </a:lnSpc>
            </a:pPr>
            <a:r>
              <a:rPr sz="1600" kern="0" spc="-80" dirty="0">
                <a:solidFill>
                  <a:srgbClr val="000000">
                    <a:alpha val="100000"/>
                  </a:srgbClr>
                </a:solidFill>
                <a:latin typeface="Arial Rounded MT Bold" panose="020F0704030504030204"/>
                <a:ea typeface="Arial Rounded MT Bold" panose="020F0704030504030204"/>
                <a:cs typeface="Arial Rounded MT Bold" panose="020F0704030504030204"/>
              </a:rPr>
              <a:t>Agen</a:t>
            </a:r>
            <a:r>
              <a:rPr sz="1600" kern="0" spc="-30" dirty="0">
                <a:solidFill>
                  <a:srgbClr val="000000">
                    <a:alpha val="100000"/>
                  </a:srgbClr>
                </a:solidFill>
                <a:latin typeface="Arial Rounded MT Bold" panose="020F0704030504030204"/>
                <a:ea typeface="Arial Rounded MT Bold" panose="020F0704030504030204"/>
                <a:cs typeface="Arial Rounded MT Bold" panose="020F0704030504030204"/>
              </a:rPr>
              <a:t>t</a:t>
            </a:r>
            <a:endParaRPr sz="1600" dirty="0">
              <a:latin typeface="Arial Rounded MT Bold" panose="020F0704030504030204"/>
              <a:ea typeface="Arial Rounded MT Bold" panose="020F0704030504030204"/>
              <a:cs typeface="Arial Rounded MT Bold" panose="020F0704030504030204"/>
            </a:endParaRPr>
          </a:p>
        </p:txBody>
      </p:sp>
      <p:sp>
        <p:nvSpPr>
          <p:cNvPr id="836" name="textbox 836"/>
          <p:cNvSpPr/>
          <p:nvPr/>
        </p:nvSpPr>
        <p:spPr>
          <a:xfrm>
            <a:off x="4451426" y="5332857"/>
            <a:ext cx="420369" cy="189230"/>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90204"/>
              <a:ea typeface="Arial" panose="020B0604020202090204"/>
              <a:cs typeface="Arial" panose="020B0604020202090204"/>
            </a:endParaRPr>
          </a:p>
          <a:p>
            <a:pPr algn="r" rtl="0" eaLnBrk="0">
              <a:lnSpc>
                <a:spcPct val="77000"/>
              </a:lnSpc>
            </a:pPr>
            <a:r>
              <a:rPr sz="1400" kern="0" spc="-50" dirty="0">
                <a:solidFill>
                  <a:srgbClr val="000000">
                    <a:alpha val="100000"/>
                  </a:srgbClr>
                </a:solidFill>
                <a:latin typeface="Arial Rounded MT Bold" panose="020F0704030504030204"/>
                <a:ea typeface="Arial Rounded MT Bold" panose="020F0704030504030204"/>
                <a:cs typeface="Arial Rounded MT Bold" panose="020F0704030504030204"/>
              </a:rPr>
              <a:t>Task</a:t>
            </a:r>
            <a:endParaRPr sz="1400" dirty="0">
              <a:latin typeface="Arial Rounded MT Bold" panose="020F0704030504030204"/>
              <a:ea typeface="Arial Rounded MT Bold" panose="020F0704030504030204"/>
              <a:cs typeface="Arial Rounded MT Bold" panose="020F0704030504030204"/>
            </a:endParaRPr>
          </a:p>
        </p:txBody>
      </p:sp>
      <p:sp>
        <p:nvSpPr>
          <p:cNvPr id="838" name="textbox 838"/>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9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50" dirty="0">
                <a:solidFill>
                  <a:srgbClr val="898989">
                    <a:alpha val="100000"/>
                  </a:srgbClr>
                </a:solidFill>
                <a:latin typeface="Arial Rounded MT Bold" panose="020F0704030504030204"/>
                <a:ea typeface="Arial Rounded MT Bold" panose="020F0704030504030204"/>
                <a:cs typeface="Arial Rounded MT Bold" panose="020F0704030504030204"/>
              </a:rPr>
              <a:t>8</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0" name="picture 840"/>
          <p:cNvPicPr>
            <a:picLocks noChangeAspect="1"/>
          </p:cNvPicPr>
          <p:nvPr/>
        </p:nvPicPr>
        <p:blipFill>
          <a:blip r:embed="rId1"/>
          <a:stretch>
            <a:fillRect/>
          </a:stretch>
        </p:blipFill>
        <p:spPr>
          <a:xfrm rot="21600000">
            <a:off x="3624071" y="1694688"/>
            <a:ext cx="2631948" cy="1324356"/>
          </a:xfrm>
          <a:prstGeom prst="rect">
            <a:avLst/>
          </a:prstGeom>
        </p:spPr>
      </p:pic>
      <p:grpSp>
        <p:nvGrpSpPr>
          <p:cNvPr id="62" name="group 62"/>
          <p:cNvGrpSpPr/>
          <p:nvPr/>
        </p:nvGrpSpPr>
        <p:grpSpPr>
          <a:xfrm rot="21600000">
            <a:off x="7729727" y="1440180"/>
            <a:ext cx="1761744" cy="1761744"/>
            <a:chOff x="0" y="0"/>
            <a:chExt cx="1761744" cy="1761744"/>
          </a:xfrm>
        </p:grpSpPr>
        <p:pic>
          <p:nvPicPr>
            <p:cNvPr id="842" name="picture 842"/>
            <p:cNvPicPr>
              <a:picLocks noChangeAspect="1"/>
            </p:cNvPicPr>
            <p:nvPr/>
          </p:nvPicPr>
          <p:blipFill>
            <a:blip r:embed="rId2"/>
            <a:stretch>
              <a:fillRect/>
            </a:stretch>
          </p:blipFill>
          <p:spPr>
            <a:xfrm rot="21600000">
              <a:off x="0" y="0"/>
              <a:ext cx="1761744" cy="1761744"/>
            </a:xfrm>
            <a:prstGeom prst="rect">
              <a:avLst/>
            </a:prstGeom>
          </p:spPr>
        </p:pic>
        <p:sp>
          <p:nvSpPr>
            <p:cNvPr id="844" name="textbox 844"/>
            <p:cNvSpPr/>
            <p:nvPr/>
          </p:nvSpPr>
          <p:spPr>
            <a:xfrm>
              <a:off x="-12700" y="-12700"/>
              <a:ext cx="1787525" cy="1838960"/>
            </a:xfrm>
            <a:prstGeom prst="rect">
              <a:avLst/>
            </a:prstGeom>
            <a:noFill/>
            <a:ln w="0" cap="flat">
              <a:noFill/>
              <a:prstDash val="solid"/>
              <a:miter lim="0"/>
            </a:ln>
          </p:spPr>
          <p:txBody>
            <a:bodyPr vert="horz" wrap="square" lIns="0" tIns="0" rIns="0" bIns="0"/>
            <a:lstStyle/>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104000"/>
                </a:lnSpc>
              </a:pPr>
              <a:endParaRPr sz="1000" dirty="0">
                <a:latin typeface="Arial" panose="020B0604020202090204"/>
                <a:ea typeface="Arial" panose="020B0604020202090204"/>
                <a:cs typeface="Arial" panose="020B0604020202090204"/>
              </a:endParaRPr>
            </a:p>
            <a:p>
              <a:pPr algn="l" rtl="0" eaLnBrk="0">
                <a:lnSpc>
                  <a:spcPct val="9000"/>
                </a:lnSpc>
              </a:pPr>
              <a:endParaRPr sz="100" dirty="0">
                <a:latin typeface="Arial" panose="020B0604020202090204"/>
                <a:ea typeface="Arial" panose="020B0604020202090204"/>
                <a:cs typeface="Arial" panose="020B0604020202090204"/>
              </a:endParaRPr>
            </a:p>
            <a:p>
              <a:pPr marL="476250" algn="l" rtl="0" eaLnBrk="0">
                <a:lnSpc>
                  <a:spcPct val="76000"/>
                </a:lnSpc>
              </a:pPr>
              <a:r>
                <a:rPr sz="18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Punishment</a:t>
              </a:r>
              <a:endParaRPr sz="1800" dirty="0">
                <a:latin typeface="PingFang SC" panose="020B0400000000000000" charset="-122"/>
                <a:ea typeface="PingFang SC" panose="020B0400000000000000" charset="-122"/>
                <a:cs typeface="PingFang SC" panose="020B0400000000000000" charset="-122"/>
              </a:endParaRPr>
            </a:p>
          </p:txBody>
        </p:sp>
      </p:grpSp>
      <p:sp>
        <p:nvSpPr>
          <p:cNvPr id="846" name="textbox 846"/>
          <p:cNvSpPr/>
          <p:nvPr/>
        </p:nvSpPr>
        <p:spPr>
          <a:xfrm>
            <a:off x="968424" y="749579"/>
            <a:ext cx="534416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Reinforcement</a:t>
            </a:r>
            <a:r>
              <a:rPr sz="3800" kern="0" spc="44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Learn</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ing</a:t>
            </a:r>
            <a:endParaRPr sz="3800" dirty="0">
              <a:latin typeface="Arial Rounded MT Bold" panose="020F0704030504030204"/>
              <a:ea typeface="Arial Rounded MT Bold" panose="020F0704030504030204"/>
              <a:cs typeface="Arial Rounded MT Bold" panose="020F0704030504030204"/>
            </a:endParaRPr>
          </a:p>
        </p:txBody>
      </p:sp>
      <p:pic>
        <p:nvPicPr>
          <p:cNvPr id="848" name="picture 848"/>
          <p:cNvPicPr>
            <a:picLocks noChangeAspect="1"/>
          </p:cNvPicPr>
          <p:nvPr/>
        </p:nvPicPr>
        <p:blipFill>
          <a:blip r:embed="rId3"/>
          <a:stretch>
            <a:fillRect/>
          </a:stretch>
        </p:blipFill>
        <p:spPr>
          <a:xfrm rot="21600000">
            <a:off x="1476756" y="2389631"/>
            <a:ext cx="1028700" cy="1761744"/>
          </a:xfrm>
          <a:prstGeom prst="rect">
            <a:avLst/>
          </a:prstGeom>
        </p:spPr>
      </p:pic>
      <p:pic>
        <p:nvPicPr>
          <p:cNvPr id="850" name="picture 850"/>
          <p:cNvPicPr>
            <a:picLocks noChangeAspect="1"/>
          </p:cNvPicPr>
          <p:nvPr/>
        </p:nvPicPr>
        <p:blipFill>
          <a:blip r:embed="rId4"/>
          <a:stretch>
            <a:fillRect/>
          </a:stretch>
        </p:blipFill>
        <p:spPr>
          <a:xfrm rot="21600000">
            <a:off x="4370832" y="3971544"/>
            <a:ext cx="1181100" cy="1086612"/>
          </a:xfrm>
          <a:prstGeom prst="rect">
            <a:avLst/>
          </a:prstGeom>
        </p:spPr>
      </p:pic>
      <p:sp>
        <p:nvSpPr>
          <p:cNvPr id="852" name="textbox 852"/>
          <p:cNvSpPr/>
          <p:nvPr/>
        </p:nvSpPr>
        <p:spPr>
          <a:xfrm>
            <a:off x="11097470" y="6464986"/>
            <a:ext cx="17716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80" dirty="0">
                <a:solidFill>
                  <a:srgbClr val="898989">
                    <a:alpha val="100000"/>
                  </a:srgbClr>
                </a:solidFill>
                <a:latin typeface="Arial Rounded MT Bold" panose="020F0704030504030204"/>
                <a:ea typeface="Arial Rounded MT Bold" panose="020F0704030504030204"/>
                <a:cs typeface="Arial Rounded MT Bold" panose="020F0704030504030204"/>
              </a:rPr>
              <a:t>4</a:t>
            </a:r>
            <a:r>
              <a:rPr sz="1100" kern="0" spc="-60" dirty="0">
                <a:solidFill>
                  <a:srgbClr val="898989">
                    <a:alpha val="100000"/>
                  </a:srgbClr>
                </a:solidFill>
                <a:latin typeface="Arial Rounded MT Bold" panose="020F0704030504030204"/>
                <a:ea typeface="Arial Rounded MT Bold" panose="020F0704030504030204"/>
                <a:cs typeface="Arial Rounded MT Bold" panose="020F0704030504030204"/>
              </a:rPr>
              <a:t>9</a:t>
            </a:r>
            <a:endParaRPr sz="11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textbox 854"/>
          <p:cNvSpPr/>
          <p:nvPr/>
        </p:nvSpPr>
        <p:spPr>
          <a:xfrm>
            <a:off x="968424" y="749579"/>
            <a:ext cx="534416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Reinforcement</a:t>
            </a:r>
            <a:r>
              <a:rPr sz="3800" kern="0" spc="44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Learn</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ing</a:t>
            </a:r>
            <a:endParaRPr sz="3800" dirty="0">
              <a:latin typeface="Arial Rounded MT Bold" panose="020F0704030504030204"/>
              <a:ea typeface="Arial Rounded MT Bold" panose="020F0704030504030204"/>
              <a:cs typeface="Arial Rounded MT Bold" panose="020F0704030504030204"/>
            </a:endParaRPr>
          </a:p>
        </p:txBody>
      </p:sp>
      <p:pic>
        <p:nvPicPr>
          <p:cNvPr id="856" name="picture 856"/>
          <p:cNvPicPr>
            <a:picLocks noChangeAspect="1"/>
          </p:cNvPicPr>
          <p:nvPr/>
        </p:nvPicPr>
        <p:blipFill>
          <a:blip r:embed="rId1"/>
          <a:stretch>
            <a:fillRect/>
          </a:stretch>
        </p:blipFill>
        <p:spPr>
          <a:xfrm rot="21600000">
            <a:off x="3624071" y="1694688"/>
            <a:ext cx="1958340" cy="1324356"/>
          </a:xfrm>
          <a:prstGeom prst="rect">
            <a:avLst/>
          </a:prstGeom>
        </p:spPr>
      </p:pic>
      <p:pic>
        <p:nvPicPr>
          <p:cNvPr id="858" name="picture 858"/>
          <p:cNvPicPr>
            <a:picLocks noChangeAspect="1"/>
          </p:cNvPicPr>
          <p:nvPr/>
        </p:nvPicPr>
        <p:blipFill>
          <a:blip r:embed="rId2"/>
          <a:stretch>
            <a:fillRect/>
          </a:stretch>
        </p:blipFill>
        <p:spPr>
          <a:xfrm rot="21600000">
            <a:off x="4370832" y="3788664"/>
            <a:ext cx="1972056" cy="1269492"/>
          </a:xfrm>
          <a:prstGeom prst="rect">
            <a:avLst/>
          </a:prstGeom>
        </p:spPr>
      </p:pic>
      <p:pic>
        <p:nvPicPr>
          <p:cNvPr id="860" name="picture 860"/>
          <p:cNvPicPr>
            <a:picLocks noChangeAspect="1"/>
          </p:cNvPicPr>
          <p:nvPr/>
        </p:nvPicPr>
        <p:blipFill>
          <a:blip r:embed="rId3"/>
          <a:stretch>
            <a:fillRect/>
          </a:stretch>
        </p:blipFill>
        <p:spPr>
          <a:xfrm rot="21600000">
            <a:off x="8157972" y="3496056"/>
            <a:ext cx="1333500" cy="1589532"/>
          </a:xfrm>
          <a:prstGeom prst="rect">
            <a:avLst/>
          </a:prstGeom>
        </p:spPr>
      </p:pic>
      <p:pic>
        <p:nvPicPr>
          <p:cNvPr id="862" name="picture 862"/>
          <p:cNvPicPr>
            <a:picLocks noChangeAspect="1"/>
          </p:cNvPicPr>
          <p:nvPr/>
        </p:nvPicPr>
        <p:blipFill>
          <a:blip r:embed="rId4"/>
          <a:stretch>
            <a:fillRect/>
          </a:stretch>
        </p:blipFill>
        <p:spPr>
          <a:xfrm rot="21600000">
            <a:off x="1476756" y="2389631"/>
            <a:ext cx="1028700" cy="1761744"/>
          </a:xfrm>
          <a:prstGeom prst="rect">
            <a:avLst/>
          </a:prstGeom>
        </p:spPr>
      </p:pic>
      <p:sp>
        <p:nvSpPr>
          <p:cNvPr id="864" name="textbox 864"/>
          <p:cNvSpPr/>
          <p:nvPr/>
        </p:nvSpPr>
        <p:spPr>
          <a:xfrm>
            <a:off x="8528076" y="5120589"/>
            <a:ext cx="730250" cy="22415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77000"/>
              </a:lnSpc>
            </a:pPr>
            <a:r>
              <a:rPr sz="17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Reward</a:t>
            </a:r>
            <a:endParaRPr sz="1700" dirty="0">
              <a:latin typeface="PingFang SC" panose="020B0400000000000000" charset="-122"/>
              <a:ea typeface="PingFang SC" panose="020B0400000000000000" charset="-122"/>
              <a:cs typeface="PingFang SC" panose="020B0400000000000000" charset="-122"/>
            </a:endParaRPr>
          </a:p>
        </p:txBody>
      </p:sp>
      <p:sp>
        <p:nvSpPr>
          <p:cNvPr id="866" name="textbox 866"/>
          <p:cNvSpPr/>
          <p:nvPr/>
        </p:nvSpPr>
        <p:spPr>
          <a:xfrm>
            <a:off x="11101440"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50</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textbox 868"/>
          <p:cNvSpPr/>
          <p:nvPr/>
        </p:nvSpPr>
        <p:spPr>
          <a:xfrm>
            <a:off x="3709035" y="5548630"/>
            <a:ext cx="4449445" cy="1015365"/>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265430" algn="l" rtl="0" eaLnBrk="0">
              <a:lnSpc>
                <a:spcPct val="88000"/>
              </a:lnSpc>
            </a:pP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Baby</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Learn</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from</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the</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Trials</a:t>
            </a:r>
            <a:r>
              <a:rPr sz="17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and</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Er</a:t>
            </a:r>
            <a:r>
              <a:rPr sz="17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rors</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55000"/>
              </a:lnSpc>
            </a:pPr>
            <a:endParaRPr sz="1000" dirty="0">
              <a:latin typeface="Arial" panose="020B0604020202090204"/>
              <a:ea typeface="Arial" panose="020B0604020202090204"/>
              <a:cs typeface="Arial" panose="020B0604020202090204"/>
            </a:endParaRPr>
          </a:p>
          <a:p>
            <a:pPr algn="l" rtl="0" eaLnBrk="0">
              <a:lnSpc>
                <a:spcPct val="110000"/>
              </a:lnSpc>
            </a:pPr>
            <a:endParaRPr sz="700" dirty="0">
              <a:latin typeface="Arial" panose="020B0604020202090204"/>
              <a:ea typeface="Arial" panose="020B0604020202090204"/>
              <a:cs typeface="Arial" panose="020B0604020202090204"/>
            </a:endParaRPr>
          </a:p>
          <a:p>
            <a:pPr algn="l" rtl="0" eaLnBrk="0">
              <a:lnSpc>
                <a:spcPct val="7000"/>
              </a:lnSpc>
            </a:pPr>
            <a:endPar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a:p>
            <a:pPr algn="l" rtl="0" eaLnBrk="0">
              <a:lnSpc>
                <a:spcPct val="7000"/>
              </a:lnSpc>
            </a:pPr>
            <a:endPar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a:p>
            <a:pPr algn="l" rtl="0" eaLnBrk="0">
              <a:lnSpc>
                <a:spcPct val="7000"/>
              </a:lnSpc>
            </a:pPr>
            <a:endPar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a:p>
            <a:pPr algn="l" rtl="0" eaLnBrk="0">
              <a:lnSpc>
                <a:spcPct val="7000"/>
              </a:lnSpc>
            </a:pPr>
            <a:endPar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a:p>
            <a:pPr algn="l" rtl="0" eaLnBrk="0">
              <a:lnSpc>
                <a:spcPct val="7000"/>
              </a:lnSpc>
            </a:pPr>
            <a:endPar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a:p>
            <a:pPr algn="l" rtl="0" eaLnBrk="0">
              <a:lnSpc>
                <a:spcPct val="7000"/>
              </a:lnSpc>
            </a:pPr>
            <a:endPar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endParaRPr>
          </a:p>
          <a:p>
            <a:pPr algn="l" rtl="0" eaLnBrk="0">
              <a:lnSpc>
                <a:spcPct val="7000"/>
              </a:lnSpc>
            </a:pPr>
            <a:r>
              <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Reinforcement</a:t>
            </a:r>
            <a:r>
              <a:rPr sz="31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3100" b="1"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Learning</a:t>
            </a:r>
            <a:endParaRPr sz="3100" dirty="0">
              <a:latin typeface="PingFang SC" panose="020B0400000000000000" charset="-122"/>
              <a:ea typeface="PingFang SC" panose="020B0400000000000000" charset="-122"/>
              <a:cs typeface="PingFang SC" panose="020B0400000000000000" charset="-122"/>
            </a:endParaRPr>
          </a:p>
        </p:txBody>
      </p:sp>
      <p:sp>
        <p:nvSpPr>
          <p:cNvPr id="870" name="textbox 870"/>
          <p:cNvSpPr/>
          <p:nvPr/>
        </p:nvSpPr>
        <p:spPr>
          <a:xfrm>
            <a:off x="968424" y="749579"/>
            <a:ext cx="5344160" cy="585470"/>
          </a:xfrm>
          <a:prstGeom prst="rect">
            <a:avLst/>
          </a:prstGeom>
          <a:noFill/>
          <a:ln w="0" cap="flat">
            <a:noFill/>
            <a:prstDash val="solid"/>
            <a:miter lim="0"/>
          </a:ln>
        </p:spPr>
        <p:txBody>
          <a:bodyPr vert="horz" wrap="square" lIns="0" tIns="0" rIns="0" bIns="0"/>
          <a:lstStyle/>
          <a:p>
            <a:pPr algn="l" rtl="0" eaLnBrk="0">
              <a:lnSpc>
                <a:spcPct val="70000"/>
              </a:lnSpc>
            </a:pPr>
            <a:endParaRPr sz="100" dirty="0">
              <a:latin typeface="Arial" panose="020B0604020202090204"/>
              <a:ea typeface="Arial" panose="020B0604020202090204"/>
              <a:cs typeface="Arial" panose="020B0604020202090204"/>
            </a:endParaRPr>
          </a:p>
          <a:p>
            <a:pPr algn="r" rtl="0" eaLnBrk="0">
              <a:lnSpc>
                <a:spcPct val="97000"/>
              </a:lnSpc>
            </a:pP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Reinforcement</a:t>
            </a:r>
            <a:r>
              <a:rPr sz="3800" kern="0" spc="440" dirty="0">
                <a:solidFill>
                  <a:srgbClr val="000000">
                    <a:alpha val="100000"/>
                  </a:srgbClr>
                </a:solidFill>
                <a:latin typeface="Arial Rounded MT Bold" panose="020F0704030504030204"/>
                <a:ea typeface="Arial Rounded MT Bold" panose="020F0704030504030204"/>
                <a:cs typeface="Arial Rounded MT Bold" panose="020F0704030504030204"/>
              </a:rPr>
              <a:t> </a:t>
            </a:r>
            <a:r>
              <a:rPr sz="3800" kern="0" spc="-160" dirty="0">
                <a:solidFill>
                  <a:srgbClr val="000000">
                    <a:alpha val="100000"/>
                  </a:srgbClr>
                </a:solidFill>
                <a:latin typeface="Arial Rounded MT Bold" panose="020F0704030504030204"/>
                <a:ea typeface="Arial Rounded MT Bold" panose="020F0704030504030204"/>
                <a:cs typeface="Arial Rounded MT Bold" panose="020F0704030504030204"/>
              </a:rPr>
              <a:t>Learn</a:t>
            </a:r>
            <a:r>
              <a:rPr sz="3800" kern="0" spc="-170" dirty="0">
                <a:solidFill>
                  <a:srgbClr val="000000">
                    <a:alpha val="100000"/>
                  </a:srgbClr>
                </a:solidFill>
                <a:latin typeface="Arial Rounded MT Bold" panose="020F0704030504030204"/>
                <a:ea typeface="Arial Rounded MT Bold" panose="020F0704030504030204"/>
                <a:cs typeface="Arial Rounded MT Bold" panose="020F0704030504030204"/>
              </a:rPr>
              <a:t>ing</a:t>
            </a:r>
            <a:endParaRPr sz="3800" dirty="0">
              <a:latin typeface="Arial Rounded MT Bold" panose="020F0704030504030204"/>
              <a:ea typeface="Arial Rounded MT Bold" panose="020F0704030504030204"/>
              <a:cs typeface="Arial Rounded MT Bold" panose="020F0704030504030204"/>
            </a:endParaRPr>
          </a:p>
        </p:txBody>
      </p:sp>
      <p:pic>
        <p:nvPicPr>
          <p:cNvPr id="872" name="picture 872"/>
          <p:cNvPicPr>
            <a:picLocks noChangeAspect="1"/>
          </p:cNvPicPr>
          <p:nvPr/>
        </p:nvPicPr>
        <p:blipFill>
          <a:blip r:embed="rId1"/>
          <a:stretch>
            <a:fillRect/>
          </a:stretch>
        </p:blipFill>
        <p:spPr>
          <a:xfrm rot="21600000">
            <a:off x="3624071" y="1694688"/>
            <a:ext cx="1958340" cy="1324356"/>
          </a:xfrm>
          <a:prstGeom prst="rect">
            <a:avLst/>
          </a:prstGeom>
        </p:spPr>
      </p:pic>
      <p:pic>
        <p:nvPicPr>
          <p:cNvPr id="874" name="picture 874"/>
          <p:cNvPicPr>
            <a:picLocks noChangeAspect="1"/>
          </p:cNvPicPr>
          <p:nvPr/>
        </p:nvPicPr>
        <p:blipFill>
          <a:blip r:embed="rId2"/>
          <a:stretch>
            <a:fillRect/>
          </a:stretch>
        </p:blipFill>
        <p:spPr>
          <a:xfrm rot="21600000">
            <a:off x="4370832" y="3788664"/>
            <a:ext cx="1972056" cy="1269492"/>
          </a:xfrm>
          <a:prstGeom prst="rect">
            <a:avLst/>
          </a:prstGeom>
        </p:spPr>
      </p:pic>
      <p:pic>
        <p:nvPicPr>
          <p:cNvPr id="876" name="picture 876"/>
          <p:cNvPicPr>
            <a:picLocks noChangeAspect="1"/>
          </p:cNvPicPr>
          <p:nvPr/>
        </p:nvPicPr>
        <p:blipFill>
          <a:blip r:embed="rId3"/>
          <a:stretch>
            <a:fillRect/>
          </a:stretch>
        </p:blipFill>
        <p:spPr>
          <a:xfrm rot="21600000">
            <a:off x="8157972" y="3496056"/>
            <a:ext cx="1333500" cy="1589532"/>
          </a:xfrm>
          <a:prstGeom prst="rect">
            <a:avLst/>
          </a:prstGeom>
        </p:spPr>
      </p:pic>
      <p:pic>
        <p:nvPicPr>
          <p:cNvPr id="878" name="picture 878"/>
          <p:cNvPicPr>
            <a:picLocks noChangeAspect="1"/>
          </p:cNvPicPr>
          <p:nvPr/>
        </p:nvPicPr>
        <p:blipFill>
          <a:blip r:embed="rId4"/>
          <a:stretch>
            <a:fillRect/>
          </a:stretch>
        </p:blipFill>
        <p:spPr>
          <a:xfrm rot="21600000">
            <a:off x="1476756" y="2389631"/>
            <a:ext cx="1028700" cy="1761744"/>
          </a:xfrm>
          <a:prstGeom prst="rect">
            <a:avLst/>
          </a:prstGeom>
        </p:spPr>
      </p:pic>
      <p:sp>
        <p:nvSpPr>
          <p:cNvPr id="880" name="textbox 880"/>
          <p:cNvSpPr/>
          <p:nvPr/>
        </p:nvSpPr>
        <p:spPr>
          <a:xfrm>
            <a:off x="8528076" y="5120589"/>
            <a:ext cx="730250" cy="22415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77000"/>
              </a:lnSpc>
            </a:pPr>
            <a:r>
              <a:rPr sz="17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Reward</a:t>
            </a:r>
            <a:endParaRPr sz="1700" dirty="0">
              <a:latin typeface="PingFang SC" panose="020B0400000000000000" charset="-122"/>
              <a:ea typeface="PingFang SC" panose="020B0400000000000000" charset="-122"/>
              <a:cs typeface="PingFang SC" panose="020B0400000000000000" charset="-122"/>
            </a:endParaRPr>
          </a:p>
        </p:txBody>
      </p:sp>
      <p:sp>
        <p:nvSpPr>
          <p:cNvPr id="882" name="textbox 882"/>
          <p:cNvSpPr/>
          <p:nvPr/>
        </p:nvSpPr>
        <p:spPr>
          <a:xfrm>
            <a:off x="11101440" y="6464986"/>
            <a:ext cx="17335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51</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71824" y="945595"/>
            <a:ext cx="8616950" cy="5395938"/>
          </a:xfrm>
        </p:spPr>
        <p:txBody>
          <a:bodyPr>
            <a:normAutofit/>
          </a:bodyPr>
          <a:lstStyle/>
          <a:p>
            <a:r>
              <a:rPr lang="en-US" altLang="zh-CN" sz="2000" dirty="0">
                <a:solidFill>
                  <a:schemeClr val="bg1">
                    <a:lumMod val="85000"/>
                  </a:schemeClr>
                </a:solidFill>
              </a:rPr>
              <a:t>Introduction</a:t>
            </a:r>
            <a:endParaRPr lang="en-US" altLang="zh-CN" sz="2000" dirty="0">
              <a:solidFill>
                <a:schemeClr val="bg1">
                  <a:lumMod val="85000"/>
                </a:schemeClr>
              </a:solidFill>
            </a:endParaRPr>
          </a:p>
          <a:p>
            <a:pPr marL="0" indent="0">
              <a:buNone/>
            </a:pPr>
            <a:endParaRPr lang="en-US" altLang="zh-CN" sz="1800" dirty="0">
              <a:solidFill>
                <a:schemeClr val="bg1">
                  <a:lumMod val="85000"/>
                </a:schemeClr>
              </a:solidFill>
            </a:endParaRPr>
          </a:p>
          <a:p>
            <a:pPr>
              <a:lnSpc>
                <a:spcPct val="100000"/>
              </a:lnSpc>
            </a:pPr>
            <a:r>
              <a:rPr lang="en-US" altLang="zh-CN" sz="1800" dirty="0"/>
              <a:t>Terminology</a:t>
            </a:r>
            <a:endParaRPr lang="en-US" altLang="zh-CN" sz="1800" dirty="0"/>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Hypothesis Space</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Inductive Bias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Brief History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Application Status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Further Reading</a:t>
            </a:r>
            <a:endParaRPr lang="zh-CN" altLang="en-US" sz="1800" dirty="0">
              <a:solidFill>
                <a:schemeClr val="bg1">
                  <a:lumMod val="85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703955" y="2625090"/>
            <a:ext cx="5217795" cy="2217420"/>
          </a:xfrm>
          <a:prstGeom prst="rect">
            <a:avLst/>
          </a:prstGeom>
        </p:spPr>
      </p:pic>
      <p:sp>
        <p:nvSpPr>
          <p:cNvPr id="2" name="标题 1"/>
          <p:cNvSpPr>
            <a:spLocks noGrp="1"/>
          </p:cNvSpPr>
          <p:nvPr>
            <p:ph type="title"/>
          </p:nvPr>
        </p:nvSpPr>
        <p:spPr/>
        <p:txBody>
          <a:bodyPr>
            <a:normAutofit/>
          </a:bodyPr>
          <a:lstStyle/>
          <a:p>
            <a:r>
              <a:rPr lang="en-US" altLang="zh-CN" dirty="0"/>
              <a:t>Terminology-Data</a:t>
            </a:r>
            <a:endParaRPr lang="zh-CN" altLang="en-US" dirty="0"/>
          </a:p>
        </p:txBody>
      </p:sp>
      <p:cxnSp>
        <p:nvCxnSpPr>
          <p:cNvPr id="15" name="直接箭头连接符 14"/>
          <p:cNvCxnSpPr/>
          <p:nvPr/>
        </p:nvCxnSpPr>
        <p:spPr bwMode="auto">
          <a:xfrm flipH="1" flipV="1">
            <a:off x="3531337" y="3552316"/>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2543233" y="3259928"/>
            <a:ext cx="1046375" cy="583565"/>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dirty="0">
                <a:ln>
                  <a:noFill/>
                </a:ln>
                <a:solidFill>
                  <a:schemeClr val="accent4"/>
                </a:solidFill>
                <a:effectLst/>
                <a:uLnTx/>
                <a:uFillTx/>
                <a:latin typeface="Verdana" panose="020B0804030504040204" pitchFamily="34" charset="0"/>
                <a:cs typeface="Verdana" panose="020B0804030504040204" pitchFamily="34" charset="0"/>
              </a:rPr>
              <a:t>Training set</a:t>
            </a:r>
            <a:endParaRPr kumimoji="0" lang="zh-CN" altLang="en-US" sz="1600" b="0" i="0" u="none" strike="noStrike" kern="0" cap="none" spc="0" normalizeH="0" baseline="0" noProof="0" dirty="0">
              <a:ln>
                <a:noFill/>
              </a:ln>
              <a:solidFill>
                <a:schemeClr val="accent4"/>
              </a:solidFill>
              <a:effectLst/>
              <a:uLnTx/>
              <a:uFillTx/>
              <a:latin typeface="Verdana" panose="020B0804030504040204" pitchFamily="34" charset="0"/>
              <a:cs typeface="Verdana" panose="020B0804030504040204" pitchFamily="34" charset="0"/>
            </a:endParaRPr>
          </a:p>
        </p:txBody>
      </p:sp>
      <p:cxnSp>
        <p:nvCxnSpPr>
          <p:cNvPr id="20" name="直接箭头连接符 19"/>
          <p:cNvCxnSpPr/>
          <p:nvPr/>
        </p:nvCxnSpPr>
        <p:spPr bwMode="auto">
          <a:xfrm flipH="1" flipV="1">
            <a:off x="3589608" y="4565324"/>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1" name="TextBox 18"/>
          <p:cNvSpPr txBox="1"/>
          <p:nvPr/>
        </p:nvSpPr>
        <p:spPr>
          <a:xfrm>
            <a:off x="2466166" y="4257578"/>
            <a:ext cx="1032788" cy="583565"/>
          </a:xfrm>
          <a:prstGeom prst="rect">
            <a:avLst/>
          </a:prstGeom>
          <a:no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dirty="0">
                <a:ln>
                  <a:noFill/>
                </a:ln>
                <a:solidFill>
                  <a:schemeClr val="accent4"/>
                </a:solidFill>
                <a:effectLst/>
                <a:uLnTx/>
                <a:uFillTx/>
                <a:latin typeface="Verdana" panose="020B0804030504040204" pitchFamily="34" charset="0"/>
                <a:cs typeface="Verdana" panose="020B0804030504040204" pitchFamily="34" charset="0"/>
              </a:rPr>
              <a:t>Testing set</a:t>
            </a:r>
            <a:endParaRPr kumimoji="0" lang="zh-CN" altLang="en-US" sz="1600" b="0" i="0" u="none" strike="noStrike" kern="0" cap="none" spc="0" normalizeH="0" baseline="0" noProof="0" dirty="0">
              <a:ln>
                <a:noFill/>
              </a:ln>
              <a:solidFill>
                <a:schemeClr val="accent4"/>
              </a:solidFill>
              <a:effectLst/>
              <a:uLnTx/>
              <a:uFillTx/>
              <a:latin typeface="Verdana" panose="020B0804030504040204" pitchFamily="34" charset="0"/>
              <a:cs typeface="Verdana" panose="020B0804030504040204" pitchFamily="34" charset="0"/>
            </a:endParaRPr>
          </a:p>
        </p:txBody>
      </p:sp>
      <p:cxnSp>
        <p:nvCxnSpPr>
          <p:cNvPr id="22" name="直接箭头连接符 21"/>
          <p:cNvCxnSpPr/>
          <p:nvPr/>
        </p:nvCxnSpPr>
        <p:spPr bwMode="auto">
          <a:xfrm flipV="1">
            <a:off x="6110571" y="2476061"/>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5672833" y="2137507"/>
            <a:ext cx="1030778" cy="33718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600" b="0" i="0" u="none" strike="noStrike" kern="0" cap="none" spc="0" normalizeH="0" baseline="0" noProof="0" dirty="0">
                <a:ln>
                  <a:noFill/>
                </a:ln>
                <a:solidFill>
                  <a:schemeClr val="accent4"/>
                </a:solidFill>
                <a:effectLst/>
                <a:uLnTx/>
                <a:uFillTx/>
                <a:latin typeface="Verdana" panose="020B0804030504040204" pitchFamily="34" charset="0"/>
                <a:cs typeface="Verdana" panose="020B0804030504040204" pitchFamily="34" charset="0"/>
              </a:rPr>
              <a:t>feature</a:t>
            </a:r>
            <a:endParaRPr kumimoji="0" lang="zh-CN" altLang="en-US" sz="1600" b="0" i="0" u="none" strike="noStrike" kern="0" cap="none" spc="0" normalizeH="0" baseline="0" noProof="0" dirty="0">
              <a:ln>
                <a:noFill/>
              </a:ln>
              <a:solidFill>
                <a:schemeClr val="accent4"/>
              </a:solidFill>
              <a:effectLst/>
              <a:uLnTx/>
              <a:uFillTx/>
              <a:latin typeface="Verdana" panose="020B0804030504040204" pitchFamily="34" charset="0"/>
              <a:cs typeface="Verdana" panose="020B0804030504040204" pitchFamily="34" charset="0"/>
            </a:endParaRPr>
          </a:p>
        </p:txBody>
      </p:sp>
      <p:cxnSp>
        <p:nvCxnSpPr>
          <p:cNvPr id="26" name="直接箭头连接符 25"/>
          <p:cNvCxnSpPr/>
          <p:nvPr/>
        </p:nvCxnSpPr>
        <p:spPr bwMode="auto">
          <a:xfrm flipV="1">
            <a:off x="8491585" y="2482337"/>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8165666" y="2121075"/>
            <a:ext cx="685800" cy="33718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lang="en-US" altLang="zh-CN" sz="1600" kern="0" noProof="0" dirty="0">
                <a:solidFill>
                  <a:schemeClr val="accent4"/>
                </a:solidFill>
                <a:latin typeface="Verdana" panose="020B0804030504040204" pitchFamily="34" charset="0"/>
                <a:cs typeface="Verdana" panose="020B0804030504040204" pitchFamily="34" charset="0"/>
              </a:rPr>
              <a:t>label</a:t>
            </a:r>
            <a:endParaRPr kumimoji="0" lang="zh-CN" altLang="en-US" sz="1600" b="0" i="0" u="none" strike="noStrike" kern="0" cap="none" spc="0" normalizeH="0" baseline="0" noProof="0" dirty="0">
              <a:ln>
                <a:noFill/>
              </a:ln>
              <a:solidFill>
                <a:schemeClr val="accent4"/>
              </a:solidFill>
              <a:effectLst/>
              <a:uLnTx/>
              <a:uFillTx/>
              <a:latin typeface="Verdana" panose="020B0804030504040204" pitchFamily="34" charset="0"/>
              <a:cs typeface="Verdana" panose="020B0804030504040204" pitchFamily="34" charset="0"/>
            </a:endParaRPr>
          </a:p>
        </p:txBody>
      </p:sp>
      <p:sp>
        <p:nvSpPr>
          <p:cNvPr id="4" name="文本框 3"/>
          <p:cNvSpPr txBox="1"/>
          <p:nvPr/>
        </p:nvSpPr>
        <p:spPr>
          <a:xfrm>
            <a:off x="762000" y="1185545"/>
            <a:ext cx="4086225" cy="398780"/>
          </a:xfrm>
          <a:prstGeom prst="rect">
            <a:avLst/>
          </a:prstGeom>
          <a:noFill/>
        </p:spPr>
        <p:txBody>
          <a:bodyPr wrap="square" rtlCol="0">
            <a:spAutoFit/>
          </a:bodyPr>
          <a:p>
            <a:r>
              <a:rPr lang="en-US" altLang="zh-CN" sz="2000" b="1">
                <a:latin typeface="Times New Roman" panose="02020503050405090304" charset="0"/>
                <a:cs typeface="Times New Roman" panose="02020503050405090304" charset="0"/>
              </a:rPr>
              <a:t>Watermelon C</a:t>
            </a:r>
            <a:r>
              <a:rPr lang="en-US" altLang="zh-CN" sz="2000" b="1">
                <a:latin typeface="Times New Roman" panose="02020503050405090304" charset="0"/>
                <a:cs typeface="Times New Roman" panose="02020503050405090304" charset="0"/>
              </a:rPr>
              <a:t>lassification</a:t>
            </a:r>
            <a:endParaRPr lang="en-US" altLang="zh-CN" sz="2000" b="1">
              <a:latin typeface="Times New Roman" panose="02020503050405090304" charset="0"/>
              <a:cs typeface="Times New Roman" panose="020205030504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4" grpId="0"/>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Terminology-Task</a:t>
            </a:r>
            <a:endParaRPr lang="zh-CN" altLang="en-US" dirty="0"/>
          </a:p>
        </p:txBody>
      </p:sp>
      <p:sp>
        <p:nvSpPr>
          <p:cNvPr id="6" name="内容占位符 2"/>
          <p:cNvSpPr txBox="1"/>
          <p:nvPr/>
        </p:nvSpPr>
        <p:spPr>
          <a:xfrm>
            <a:off x="2428875" y="1479550"/>
            <a:ext cx="7466330" cy="234759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a:buFont typeface="Wingdings" panose="05000000000000000000" pitchFamily="2" charset="2"/>
              <a:buChar char="p"/>
            </a:pPr>
            <a:r>
              <a:rPr lang="en-US" altLang="zh-CN" sz="2200" dirty="0"/>
              <a:t>Labeled or unlabeled information</a:t>
            </a:r>
            <a:endParaRPr lang="en-US" altLang="zh-CN" sz="2200" dirty="0"/>
          </a:p>
          <a:p>
            <a:pPr lvl="1"/>
            <a:r>
              <a:rPr lang="en-US" altLang="zh-CN" sz="2000" dirty="0"/>
              <a:t>Supervised learning: classification, regression</a:t>
            </a:r>
            <a:endParaRPr lang="en-US" altLang="zh-CN" sz="2000" dirty="0"/>
          </a:p>
          <a:p>
            <a:pPr lvl="1"/>
            <a:r>
              <a:rPr lang="en-US" altLang="zh-CN" sz="2000" dirty="0"/>
              <a:t>Unsupervised learning: clustering</a:t>
            </a:r>
            <a:endParaRPr lang="en-US" altLang="zh-CN" sz="2000" dirty="0"/>
          </a:p>
          <a:p>
            <a:pPr lvl="1"/>
            <a:r>
              <a:rPr lang="en-US" altLang="zh-CN" sz="2000" dirty="0"/>
              <a:t>Semi-supervised learning: a combination of the above two</a:t>
            </a:r>
            <a:endParaRPr lang="en-US" altLang="zh-CN"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1784350" y="60327"/>
            <a:ext cx="8102254" cy="777874"/>
          </a:xfrm>
        </p:spPr>
        <p:txBody>
          <a:bodyPr>
            <a:normAutofit/>
          </a:bodyPr>
          <a:lstStyle/>
          <a:p>
            <a:r>
              <a:rPr lang="en-US" altLang="zh-CN" dirty="0"/>
              <a:t>Terminology-generalization ability</a:t>
            </a:r>
            <a:endParaRPr lang="zh-CN" altLang="en-US" dirty="0"/>
          </a:p>
        </p:txBody>
      </p:sp>
      <p:sp>
        <p:nvSpPr>
          <p:cNvPr id="2" name="TextBox 1"/>
          <p:cNvSpPr txBox="1"/>
          <p:nvPr/>
        </p:nvSpPr>
        <p:spPr>
          <a:xfrm>
            <a:off x="2577548" y="1490870"/>
            <a:ext cx="7106478" cy="1322070"/>
          </a:xfrm>
          <a:prstGeom prst="rect">
            <a:avLst/>
          </a:prstGeom>
          <a:noFill/>
        </p:spPr>
        <p:txBody>
          <a:bodyPr wrap="square" rtlCol="0">
            <a:spAutoFit/>
          </a:bodyPr>
          <a:lstStyle/>
          <a:p>
            <a:pPr marL="0" lvl="6"/>
            <a:r>
              <a:rPr lang="en-US" altLang="zh-CN" sz="2000" dirty="0"/>
              <a:t>The objective of machine learning is to learn models that can work well on the “new samples”, rather than the training examples. The ability to work on the new samples is called the </a:t>
            </a:r>
            <a:r>
              <a:rPr lang="en-US" altLang="zh-CN" sz="2000" i="1" dirty="0"/>
              <a:t>generalization</a:t>
            </a:r>
            <a:r>
              <a:rPr lang="en-US" altLang="zh-CN" sz="2000" dirty="0"/>
              <a:t> ability.</a:t>
            </a:r>
            <a:endParaRPr lang="zh-CN" altLang="en-US" sz="2000" dirty="0"/>
          </a:p>
        </p:txBody>
      </p:sp>
      <p:grpSp>
        <p:nvGrpSpPr>
          <p:cNvPr id="4" name="组合 3"/>
          <p:cNvGrpSpPr/>
          <p:nvPr/>
        </p:nvGrpSpPr>
        <p:grpSpPr>
          <a:xfrm>
            <a:off x="2600741" y="3510624"/>
            <a:ext cx="7285863" cy="1938020"/>
            <a:chOff x="1205948" y="2970649"/>
            <a:chExt cx="7106478" cy="1951624"/>
          </a:xfrm>
        </p:grpSpPr>
        <p:sp>
          <p:nvSpPr>
            <p:cNvPr id="5" name="TextBox 4"/>
            <p:cNvSpPr txBox="1"/>
            <p:nvPr/>
          </p:nvSpPr>
          <p:spPr>
            <a:xfrm>
              <a:off x="1205948" y="2970649"/>
              <a:ext cx="7106478" cy="1951624"/>
            </a:xfrm>
            <a:prstGeom prst="rect">
              <a:avLst/>
            </a:prstGeom>
            <a:noFill/>
          </p:spPr>
          <p:txBody>
            <a:bodyPr wrap="square" rtlCol="0">
              <a:spAutoFit/>
            </a:bodyPr>
            <a:lstStyle/>
            <a:p>
              <a:pPr marL="0" lvl="6"/>
              <a:r>
                <a:rPr lang="en-US" altLang="zh-CN" sz="2000" dirty="0"/>
                <a:t>We generally assume that all samples in a sample space follow a distribution</a:t>
              </a:r>
              <a:r>
                <a:rPr lang="zh-CN" altLang="en-US" sz="2000" dirty="0"/>
                <a:t> </a:t>
              </a:r>
              <a:r>
                <a:rPr lang="en-US" altLang="zh-CN" sz="2000" dirty="0"/>
                <a:t>  , and all samples are independently sampled from this distribution, that is, </a:t>
              </a:r>
              <a:r>
                <a:rPr lang="en-US" altLang="zh-CN" sz="2000" i="1" dirty="0"/>
                <a:t>independent and identically distributed</a:t>
              </a:r>
              <a:r>
                <a:rPr lang="en-US" altLang="zh-CN" sz="2000" dirty="0"/>
                <a:t> (</a:t>
              </a:r>
              <a:r>
                <a:rPr lang="en-US" altLang="zh-CN" sz="2000" i="1" dirty="0" err="1"/>
                <a:t>i.i.d</a:t>
              </a:r>
              <a:r>
                <a:rPr lang="en-US" altLang="zh-CN" sz="2000" i="1" dirty="0"/>
                <a:t>.)</a:t>
              </a:r>
              <a:r>
                <a:rPr lang="en-US" altLang="zh-CN" sz="2000" dirty="0"/>
                <a:t>. Generally speaking, the more samples we have, the better-generalized model we can learn.</a:t>
              </a:r>
              <a:endParaRPr lang="zh-CN" altLang="en-US" sz="20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5917" y="3397166"/>
              <a:ext cx="242172" cy="18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71824" y="945595"/>
            <a:ext cx="8616950" cy="5918668"/>
          </a:xfrm>
        </p:spPr>
        <p:txBody>
          <a:bodyPr>
            <a:normAutofit/>
          </a:bodyPr>
          <a:lstStyle/>
          <a:p>
            <a:r>
              <a:rPr lang="en-US" altLang="zh-CN" sz="2000" dirty="0">
                <a:solidFill>
                  <a:schemeClr val="bg1">
                    <a:lumMod val="85000"/>
                  </a:schemeClr>
                </a:solidFill>
              </a:rPr>
              <a:t>Introduction</a:t>
            </a:r>
            <a:endParaRPr lang="en-US" altLang="zh-CN" sz="2000" dirty="0">
              <a:solidFill>
                <a:schemeClr val="bg1">
                  <a:lumMod val="85000"/>
                </a:schemeClr>
              </a:solidFill>
            </a:endParaRPr>
          </a:p>
          <a:p>
            <a:pPr marL="0" indent="0">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Terminology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t>Hypothesis Space</a:t>
            </a:r>
            <a:endParaRPr lang="en-US" altLang="zh-CN" sz="1800" dirty="0"/>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Inductive Bias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Brief History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Application Status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Further Reading</a:t>
            </a:r>
            <a:endParaRPr lang="zh-CN" altLang="en-US" sz="1800" dirty="0">
              <a:solidFill>
                <a:schemeClr val="bg1">
                  <a:lumMod val="8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a:blip r:embed="rId1"/>
          <a:stretch>
            <a:fillRect/>
          </a:stretch>
        </p:blipFill>
        <p:spPr>
          <a:xfrm rot="21600000">
            <a:off x="5003292" y="850391"/>
            <a:ext cx="1092200" cy="2578100"/>
          </a:xfrm>
          <a:prstGeom prst="rect">
            <a:avLst/>
          </a:prstGeom>
        </p:spPr>
      </p:pic>
      <p:sp>
        <p:nvSpPr>
          <p:cNvPr id="8" name="textbox 8"/>
          <p:cNvSpPr/>
          <p:nvPr/>
        </p:nvSpPr>
        <p:spPr>
          <a:xfrm>
            <a:off x="3903370" y="3692270"/>
            <a:ext cx="3607434" cy="574675"/>
          </a:xfrm>
          <a:prstGeom prst="rect">
            <a:avLst/>
          </a:prstGeom>
          <a:noFill/>
          <a:ln w="0" cap="flat">
            <a:noFill/>
            <a:prstDash val="solid"/>
            <a:miter lim="0"/>
          </a:ln>
        </p:spPr>
        <p:txBody>
          <a:bodyPr vert="horz" wrap="square" lIns="0" tIns="0" rIns="0" bIns="0"/>
          <a:lstStyle/>
          <a:p>
            <a:pPr algn="l" rtl="0" eaLnBrk="0">
              <a:lnSpc>
                <a:spcPct val="39000"/>
              </a:lnSpc>
            </a:pPr>
            <a:endParaRPr sz="100" dirty="0">
              <a:latin typeface="Arial" panose="020B0604020202090204"/>
              <a:ea typeface="Arial" panose="020B0604020202090204"/>
              <a:cs typeface="Arial" panose="020B0604020202090204"/>
            </a:endParaRPr>
          </a:p>
          <a:p>
            <a:pPr marL="459105" indent="-446405" algn="l" rtl="0" eaLnBrk="0">
              <a:lnSpc>
                <a:spcPct val="114000"/>
              </a:lnSpc>
            </a:pP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Human</a:t>
            </a:r>
            <a:r>
              <a:rPr sz="1600" kern="0" spc="10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can</a:t>
            </a:r>
            <a:r>
              <a:rPr sz="1600" kern="0" spc="16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learn from</a:t>
            </a:r>
            <a:r>
              <a:rPr sz="1600" kern="0" spc="14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p</a:t>
            </a:r>
            <a:r>
              <a:rPr sz="1600" kern="0" spc="-80" dirty="0">
                <a:solidFill>
                  <a:srgbClr val="FF0000">
                    <a:alpha val="100000"/>
                  </a:srgbClr>
                </a:solidFill>
                <a:latin typeface="Arial Rounded MT Bold" panose="020F0704030504030204"/>
                <a:ea typeface="Arial Rounded MT Bold" panose="020F0704030504030204"/>
                <a:cs typeface="Arial Rounded MT Bold" panose="020F0704030504030204"/>
              </a:rPr>
              <a:t>ast</a:t>
            </a:r>
            <a:r>
              <a:rPr sz="1600" kern="0" spc="9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80" dirty="0">
                <a:solidFill>
                  <a:srgbClr val="FF0000">
                    <a:alpha val="100000"/>
                  </a:srgbClr>
                </a:solidFill>
                <a:latin typeface="Arial Rounded MT Bold" panose="020F0704030504030204"/>
                <a:ea typeface="Arial Rounded MT Bold" panose="020F0704030504030204"/>
                <a:cs typeface="Arial Rounded MT Bold" panose="020F0704030504030204"/>
              </a:rPr>
              <a:t>experience</a:t>
            </a:r>
            <a:r>
              <a:rPr sz="1600" kern="0" spc="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and</a:t>
            </a:r>
            <a:r>
              <a:rPr sz="1600" kern="0" spc="15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make</a:t>
            </a:r>
            <a:r>
              <a:rPr sz="1600" kern="0" spc="8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decision</a:t>
            </a:r>
            <a:r>
              <a:rPr sz="1600" kern="0" spc="11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of</a:t>
            </a:r>
            <a:r>
              <a:rPr sz="1600" kern="0" spc="11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its</a:t>
            </a:r>
            <a:r>
              <a:rPr sz="1600" kern="0" spc="90" dirty="0">
                <a:solidFill>
                  <a:srgbClr val="FF0000">
                    <a:alpha val="100000"/>
                  </a:srgbClr>
                </a:solidFill>
                <a:latin typeface="Arial Rounded MT Bold" panose="020F0704030504030204"/>
                <a:ea typeface="Arial Rounded MT Bold" panose="020F0704030504030204"/>
                <a:cs typeface="Arial Rounded MT Bold" panose="020F0704030504030204"/>
              </a:rPr>
              <a:t> </a:t>
            </a:r>
            <a:r>
              <a:rPr sz="1600" kern="0" spc="-70" dirty="0">
                <a:solidFill>
                  <a:srgbClr val="FF0000">
                    <a:alpha val="100000"/>
                  </a:srgbClr>
                </a:solidFill>
                <a:latin typeface="Arial Rounded MT Bold" panose="020F0704030504030204"/>
                <a:ea typeface="Arial Rounded MT Bold" panose="020F0704030504030204"/>
                <a:cs typeface="Arial Rounded MT Bold" panose="020F0704030504030204"/>
              </a:rPr>
              <a:t>o</a:t>
            </a:r>
            <a:r>
              <a:rPr sz="1600" kern="0" spc="-80" dirty="0">
                <a:solidFill>
                  <a:srgbClr val="FF0000">
                    <a:alpha val="100000"/>
                  </a:srgbClr>
                </a:solidFill>
                <a:latin typeface="Arial Rounded MT Bold" panose="020F0704030504030204"/>
                <a:ea typeface="Arial Rounded MT Bold" panose="020F0704030504030204"/>
                <a:cs typeface="Arial Rounded MT Bold" panose="020F0704030504030204"/>
              </a:rPr>
              <a:t>wn</a:t>
            </a:r>
            <a:endParaRPr sz="1600" dirty="0">
              <a:latin typeface="Arial Rounded MT Bold" panose="020F0704030504030204"/>
              <a:ea typeface="Arial Rounded MT Bold" panose="020F0704030504030204"/>
              <a:cs typeface="Arial Rounded MT Bold" panose="020F0704030504030204"/>
            </a:endParaRPr>
          </a:p>
        </p:txBody>
      </p:sp>
      <p:sp>
        <p:nvSpPr>
          <p:cNvPr id="10" name="textbox 10"/>
          <p:cNvSpPr/>
          <p:nvPr/>
        </p:nvSpPr>
        <p:spPr>
          <a:xfrm>
            <a:off x="11180233" y="6464986"/>
            <a:ext cx="94615" cy="2089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40"/>
              </a:lnSpc>
            </a:pPr>
            <a:r>
              <a:rPr sz="1000" kern="0" spc="-70" dirty="0">
                <a:solidFill>
                  <a:srgbClr val="898989">
                    <a:alpha val="100000"/>
                  </a:srgbClr>
                </a:solidFill>
                <a:latin typeface="Arial Rounded MT Bold" panose="020F0704030504030204"/>
                <a:ea typeface="Arial Rounded MT Bold" panose="020F0704030504030204"/>
                <a:cs typeface="Arial Rounded MT Bold" panose="020F0704030504030204"/>
              </a:rPr>
              <a:t>2</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Hypothesis Space</a:t>
            </a:r>
            <a:endParaRPr lang="en-US" altLang="zh-CN" dirty="0"/>
          </a:p>
        </p:txBody>
      </p:sp>
      <p:sp>
        <p:nvSpPr>
          <p:cNvPr id="10" name="Rectangle 3"/>
          <p:cNvSpPr>
            <a:spLocks noChangeArrowheads="1"/>
          </p:cNvSpPr>
          <p:nvPr/>
        </p:nvSpPr>
        <p:spPr bwMode="auto">
          <a:xfrm>
            <a:off x="2254136" y="4443339"/>
            <a:ext cx="7855064" cy="1433760"/>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90204" pitchFamily="34" charset="0"/>
              <a:buChar char="•"/>
              <a:defRPr sz="3200">
                <a:solidFill>
                  <a:schemeClr val="tx1"/>
                </a:solidFill>
                <a:latin typeface="Calibri"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9pPr>
          </a:lstStyle>
          <a:p>
            <a:pPr marL="0" indent="0">
              <a:lnSpc>
                <a:spcPts val="3200"/>
              </a:lnSpc>
              <a:buNone/>
            </a:pPr>
            <a:r>
              <a:rPr lang="en-US" altLang="zh-CN" sz="2200" b="1" dirty="0">
                <a:solidFill>
                  <a:srgbClr val="C30D23"/>
                </a:solidFill>
                <a:latin typeface="+mj-lt"/>
                <a:ea typeface="幼圆" panose="02010509060101010101" pitchFamily="49" charset="-122"/>
              </a:rPr>
              <a:t>Filtering out all hypotheses that are inconsistent with the training examples.</a:t>
            </a:r>
            <a:endParaRPr lang="en-US" altLang="zh-CN" sz="2200" b="1" dirty="0">
              <a:solidFill>
                <a:srgbClr val="C30D23"/>
              </a:solidFill>
              <a:latin typeface="+mj-lt"/>
              <a:ea typeface="幼圆" panose="02010509060101010101" pitchFamily="49" charset="-122"/>
            </a:endParaRPr>
          </a:p>
          <a:p>
            <a:pPr marL="0" indent="0">
              <a:lnSpc>
                <a:spcPts val="3200"/>
              </a:lnSpc>
              <a:buNone/>
            </a:pPr>
            <a:r>
              <a:rPr lang="en-US" altLang="zh-CN" sz="2200" b="1" dirty="0">
                <a:solidFill>
                  <a:srgbClr val="C30D23"/>
                </a:solidFill>
                <a:latin typeface="+mj-lt"/>
                <a:ea typeface="幼圆" panose="02010509060101010101" pitchFamily="49" charset="-122"/>
              </a:rPr>
              <a:t>Hypothesis Space Size</a:t>
            </a:r>
            <a:r>
              <a:rPr lang="zh-CN" altLang="en-US" sz="2200" b="1" dirty="0">
                <a:solidFill>
                  <a:srgbClr val="C30D23"/>
                </a:solidFill>
                <a:latin typeface="+mj-lt"/>
                <a:ea typeface="幼圆" panose="02010509060101010101" pitchFamily="49" charset="-122"/>
              </a:rPr>
              <a:t>：</a:t>
            </a:r>
            <a:r>
              <a:rPr lang="en-US" altLang="zh-CN" sz="2200" b="1" dirty="0">
                <a:solidFill>
                  <a:srgbClr val="C30D23"/>
                </a:solidFill>
                <a:latin typeface="+mj-lt"/>
                <a:ea typeface="幼圆" panose="02010509060101010101" pitchFamily="49" charset="-122"/>
              </a:rPr>
              <a:t>3*4</a:t>
            </a:r>
            <a:r>
              <a:rPr lang="zh-CN" altLang="en-US" sz="2200" b="1" dirty="0">
                <a:solidFill>
                  <a:srgbClr val="C30D23"/>
                </a:solidFill>
                <a:latin typeface="+mj-lt"/>
                <a:ea typeface="幼圆" panose="02010509060101010101" pitchFamily="49" charset="-122"/>
              </a:rPr>
              <a:t>*</a:t>
            </a:r>
            <a:r>
              <a:rPr lang="en-US" altLang="zh-CN" sz="2200" b="1" dirty="0">
                <a:solidFill>
                  <a:srgbClr val="C30D23"/>
                </a:solidFill>
                <a:latin typeface="+mj-lt"/>
                <a:ea typeface="幼圆" panose="02010509060101010101" pitchFamily="49" charset="-122"/>
              </a:rPr>
              <a:t>4+1=49</a:t>
            </a:r>
            <a:endParaRPr lang="zh-CN" altLang="en-US" sz="2200" i="0" dirty="0">
              <a:latin typeface="+mj-lt"/>
              <a:ea typeface="幼圆" panose="02010509060101010101" pitchFamily="49" charset="-122"/>
            </a:endParaRPr>
          </a:p>
        </p:txBody>
      </p:sp>
      <mc:AlternateContent xmlns:mc="http://schemas.openxmlformats.org/markup-compatibility/2006">
        <mc:Choice xmlns:a14="http://schemas.microsoft.com/office/drawing/2010/main" Requires="a14">
          <p:sp>
            <p:nvSpPr>
              <p:cNvPr id="13" name="Rectangle 3"/>
              <p:cNvSpPr>
                <a:spLocks noChangeArrowheads="1"/>
              </p:cNvSpPr>
              <p:nvPr/>
            </p:nvSpPr>
            <p:spPr bwMode="auto">
              <a:xfrm>
                <a:off x="3270761" y="3593802"/>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90204" pitchFamily="34" charset="0"/>
                  <a:buChar char="•"/>
                  <a:defRPr sz="3200">
                    <a:solidFill>
                      <a:schemeClr val="tx1"/>
                    </a:solidFill>
                    <a:latin typeface="Calibri"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(color=?)</a:t>
                </a:r>
                <a14:m>
                  <m:oMath xmlns:m="http://schemas.openxmlformats.org/officeDocument/2006/math">
                    <m:r>
                      <a:rPr lang="en-US" altLang="zh-CN" sz="2200" b="1" i="1" smtClean="0">
                        <a:solidFill>
                          <a:srgbClr val="C30D23"/>
                        </a:solidFill>
                        <a:latin typeface="Cambria Math" panose="02040503050406030204"/>
                        <a:ea typeface="Cambria Math" panose="02040503050406030204"/>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en-US" altLang="zh-CN" sz="2200" b="1" i="0" dirty="0" smtClean="0">
                        <a:solidFill>
                          <a:srgbClr val="C30D23"/>
                        </a:solidFill>
                        <a:latin typeface="幼圆" panose="02010509060101010101" pitchFamily="49" charset="-122"/>
                        <a:ea typeface="幼圆" panose="02010509060101010101" pitchFamily="49" charset="-122"/>
                      </a:rPr>
                      <m:t>root</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panose="02040503050406030204"/>
                        <a:ea typeface="Cambria Math" panose="02040503050406030204"/>
                      </a:rPr>
                      <m:t>⋀</m:t>
                    </m:r>
                  </m:oMath>
                </a14:m>
                <a:r>
                  <a:rPr lang="en-US" altLang="zh-CN" sz="2200" b="1" dirty="0">
                    <a:solidFill>
                      <a:srgbClr val="C30D23"/>
                    </a:solidFill>
                    <a:latin typeface="幼圆" panose="02010509060101010101" pitchFamily="49" charset="-122"/>
                    <a:ea typeface="幼圆" panose="02010509060101010101" pitchFamily="49" charset="-122"/>
                  </a:rPr>
                  <a:t>(sound=?)</a:t>
                </a:r>
                <a14:m>
                  <m:oMath xmlns:m="http://schemas.openxmlformats.org/officeDocument/2006/math">
                    <m:r>
                      <a:rPr lang="en-US" altLang="zh-CN" sz="2200" b="1" i="1" smtClean="0">
                        <a:solidFill>
                          <a:srgbClr val="C30D23"/>
                        </a:solidFill>
                        <a:latin typeface="Cambria Math" panose="02040503050406030204"/>
                        <a:ea typeface="Cambria Math" panose="02040503050406030204"/>
                      </a:rPr>
                      <m:t>↔</m:t>
                    </m:r>
                  </m:oMath>
                </a14:m>
                <a:r>
                  <a:rPr lang="en-US" altLang="zh-CN" sz="2200" b="1" dirty="0">
                    <a:solidFill>
                      <a:srgbClr val="C30D23"/>
                    </a:solidFill>
                    <a:latin typeface="幼圆" panose="02010509060101010101" pitchFamily="49" charset="-122"/>
                    <a:ea typeface="幼圆" panose="02010509060101010101" pitchFamily="49" charset="-122"/>
                  </a:rPr>
                  <a:t>ripe</a:t>
                </a:r>
                <a:endParaRPr lang="zh-CN" altLang="en-US" sz="2200" i="0" dirty="0">
                  <a:latin typeface="幼圆" panose="02010509060101010101" pitchFamily="49" charset="-122"/>
                  <a:ea typeface="幼圆" panose="02010509060101010101" pitchFamily="49" charset="-122"/>
                </a:endParaRPr>
              </a:p>
            </p:txBody>
          </p:sp>
        </mc:Choice>
        <mc:Fallback>
          <p:sp>
            <p:nvSpPr>
              <p:cNvPr id="13" name="Rectangle 3"/>
              <p:cNvSpPr>
                <a:spLocks noRot="1" noChangeAspect="1" noMove="1" noResize="1" noEditPoints="1" noAdjustHandles="1" noChangeArrowheads="1" noChangeShapeType="1" noTextEdit="1"/>
              </p:cNvSpPr>
              <p:nvPr/>
            </p:nvSpPr>
            <p:spPr bwMode="auto">
              <a:xfrm>
                <a:off x="3270761" y="3593802"/>
                <a:ext cx="5169180" cy="566041"/>
              </a:xfrm>
              <a:prstGeom prst="rect">
                <a:avLst/>
              </a:prstGeom>
              <a:blipFill rotWithShape="1">
                <a:blip r:embed="rId1"/>
                <a:stretch>
                  <a:fillRect l="-378" t="-3425" r="-366" b="-3261"/>
                </a:stretch>
              </a:blipFill>
              <a:ln w="38100"/>
            </p:spPr>
            <p:style>
              <a:lnRef idx="2">
                <a:schemeClr val="accent2"/>
              </a:lnRef>
              <a:fillRef idx="1">
                <a:schemeClr val="lt1"/>
              </a:fillRef>
              <a:effectRef idx="0">
                <a:schemeClr val="accent2"/>
              </a:effectRef>
              <a:fontRef idx="minor">
                <a:schemeClr val="dk1"/>
              </a:fontRef>
            </p:style>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2750850" y="1336557"/>
            <a:ext cx="6485714" cy="2123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71824" y="945595"/>
            <a:ext cx="8616950" cy="5918668"/>
          </a:xfrm>
        </p:spPr>
        <p:txBody>
          <a:bodyPr>
            <a:normAutofit/>
          </a:bodyPr>
          <a:lstStyle/>
          <a:p>
            <a:r>
              <a:rPr lang="en-US" altLang="zh-CN" sz="2000" dirty="0">
                <a:solidFill>
                  <a:schemeClr val="bg1">
                    <a:lumMod val="85000"/>
                  </a:schemeClr>
                </a:solidFill>
              </a:rPr>
              <a:t>Introduction</a:t>
            </a:r>
            <a:endParaRPr lang="en-US" altLang="zh-CN" sz="2000" dirty="0">
              <a:solidFill>
                <a:schemeClr val="bg1">
                  <a:lumMod val="85000"/>
                </a:schemeClr>
              </a:solidFill>
            </a:endParaRPr>
          </a:p>
          <a:p>
            <a:pPr marL="0" indent="0">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Terminology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Hypothesis Space</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t>Inductive Bias</a:t>
            </a:r>
            <a:endParaRPr lang="en-US" altLang="zh-CN" sz="1800" dirty="0"/>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Brief History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Application Status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Further Reading</a:t>
            </a:r>
            <a:endParaRPr lang="zh-CN" altLang="en-US" sz="1800" dirty="0">
              <a:solidFill>
                <a:schemeClr val="bg1">
                  <a:lumMod val="85000"/>
                </a:schemeClr>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Inductive Bias</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91212" y="2055153"/>
                <a:ext cx="6716089" cy="1070809"/>
              </a:xfrm>
            </p:spPr>
            <p:txBody>
              <a:bodyPr>
                <a:noAutofit/>
              </a:bodyPr>
              <a:lstStyle/>
              <a:p>
                <a:pPr marL="457200" lvl="1" indent="0">
                  <a:buNone/>
                </a:pPr>
                <a:r>
                  <a:rPr lang="en-US" altLang="zh-CN" sz="1800" dirty="0">
                    <a:solidFill>
                      <a:schemeClr val="tx1"/>
                    </a:solidFill>
                    <a:latin typeface="+mn-lt"/>
                    <a:ea typeface="+mn-ea"/>
                  </a:rPr>
                  <a:t>All hypotheses are consistent with the training examples</a:t>
                </a:r>
                <a:r>
                  <a:rPr lang="en-US" altLang="zh-CN" sz="1800" dirty="0">
                    <a:latin typeface="+mn-lt"/>
                    <a:ea typeface="+mn-ea"/>
                  </a:rPr>
                  <a:t>, </a:t>
                </a:r>
                <a:r>
                  <a:rPr lang="en-US" altLang="zh-CN" sz="1800" dirty="0">
                    <a:solidFill>
                      <a:schemeClr val="tx1"/>
                    </a:solidFill>
                    <a:latin typeface="+mn-lt"/>
                    <a:ea typeface="+mn-ea"/>
                  </a:rPr>
                  <a:t>whereas these hypotheses may make different prediction on the unseen watermelon (color = green)</a:t>
                </a:r>
                <a14:m>
                  <m:oMath xmlns:m="http://schemas.openxmlformats.org/officeDocument/2006/math">
                    <m:r>
                      <a:rPr lang="en-US" altLang="zh-CN" sz="1800" b="0" i="0" smtClean="0">
                        <a:solidFill>
                          <a:schemeClr val="tx1"/>
                        </a:solidFill>
                        <a:latin typeface="Cambria Math" panose="02040503050406030204" charset="0"/>
                        <a:ea typeface="+mn-ea"/>
                      </a:rPr>
                      <m:t> </m:t>
                    </m:r>
                    <m:r>
                      <a:rPr lang="en-US" altLang="zh-CN" sz="1800" b="1" i="1">
                        <a:solidFill>
                          <a:schemeClr val="tx1"/>
                        </a:solidFill>
                        <a:latin typeface="Cambria Math" panose="02040503050406030204" charset="0"/>
                        <a:ea typeface="+mn-ea"/>
                      </a:rPr>
                      <m:t>⋀</m:t>
                    </m:r>
                  </m:oMath>
                </a14:m>
                <a:r>
                  <a:rPr lang="en-US" altLang="zh-CN" sz="1800" dirty="0">
                    <a:solidFill>
                      <a:schemeClr val="tx1"/>
                    </a:solidFill>
                    <a:latin typeface="+mn-lt"/>
                    <a:ea typeface="+mn-ea"/>
                  </a:rPr>
                  <a:t> (root = curly) </a:t>
                </a:r>
                <a14:m>
                  <m:oMath xmlns:m="http://schemas.openxmlformats.org/officeDocument/2006/math">
                    <m:r>
                      <a:rPr lang="en-US" altLang="zh-CN" sz="1800" b="1" i="1">
                        <a:solidFill>
                          <a:schemeClr val="tx1"/>
                        </a:solidFill>
                        <a:latin typeface="Cambria Math" panose="02040503050406030204" charset="0"/>
                        <a:ea typeface="+mn-ea"/>
                      </a:rPr>
                      <m:t>⋀</m:t>
                    </m:r>
                  </m:oMath>
                </a14:m>
                <a:r>
                  <a:rPr lang="en-US" altLang="zh-CN" sz="1800" dirty="0">
                    <a:solidFill>
                      <a:schemeClr val="tx1"/>
                    </a:solidFill>
                    <a:latin typeface="+mn-lt"/>
                    <a:ea typeface="+mn-ea"/>
                  </a:rPr>
                  <a:t> (sound = dull):</a:t>
                </a:r>
                <a:endParaRPr lang="zh-CN" altLang="en-US" sz="1800" dirty="0">
                  <a:solidFill>
                    <a:schemeClr val="tx1"/>
                  </a:solidFill>
                  <a:latin typeface="+mn-lt"/>
                  <a:ea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91212" y="2055153"/>
                <a:ext cx="6716089" cy="1070809"/>
              </a:xfrm>
              <a:blipFill rotWithShape="1">
                <a:blip r:embed="rId1"/>
                <a:stretch>
                  <a:fillRect l="-9" t="-27" r="4" b="-310"/>
                </a:stretch>
              </a:blipFill>
            </p:spPr>
            <p:txBody>
              <a:bodyPr/>
              <a:lstStyle/>
              <a:p>
                <a:r>
                  <a:rPr lang="zh-CN" altLang="en-US">
                    <a:noFill/>
                  </a:rPr>
                  <a:t> </a:t>
                </a:r>
              </a:p>
            </p:txBody>
          </p:sp>
        </mc:Fallback>
      </mc:AlternateContent>
      <p:sp>
        <p:nvSpPr>
          <p:cNvPr id="15" name="Rectangle 3"/>
          <p:cNvSpPr>
            <a:spLocks noChangeArrowheads="1"/>
          </p:cNvSpPr>
          <p:nvPr/>
        </p:nvSpPr>
        <p:spPr bwMode="auto">
          <a:xfrm>
            <a:off x="347197" y="5000769"/>
            <a:ext cx="8440716" cy="50003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90204" pitchFamily="34" charset="0"/>
              <a:buChar char="•"/>
              <a:defRPr sz="3200">
                <a:solidFill>
                  <a:schemeClr val="tx1"/>
                </a:solidFill>
                <a:latin typeface="Calibri"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charset="0"/>
                <a:ea typeface="宋体" pitchFamily="2" charset="-122"/>
              </a:defRPr>
            </a:lvl9pPr>
          </a:lstStyle>
          <a:p>
            <a:pPr marL="0" indent="0">
              <a:lnSpc>
                <a:spcPts val="3200"/>
              </a:lnSpc>
              <a:buNone/>
            </a:pPr>
            <a:r>
              <a:rPr lang="en-US" altLang="zh-CN" sz="2000" b="1" dirty="0">
                <a:solidFill>
                  <a:srgbClr val="C30D23"/>
                </a:solidFill>
                <a:latin typeface="+mj-lt"/>
                <a:ea typeface="幼圆" panose="02010509060101010101" pitchFamily="49" charset="-122"/>
              </a:rPr>
              <a:t>In this case, which model (or hypothesis) should we use?</a:t>
            </a:r>
            <a:endParaRPr lang="en-US" altLang="zh-CN" sz="2000" b="1" dirty="0">
              <a:solidFill>
                <a:srgbClr val="C30D23"/>
              </a:solidFill>
              <a:latin typeface="+mj-lt"/>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1363871" y="3339811"/>
            <a:ext cx="6345895" cy="1091149"/>
          </a:xfrm>
          <a:prstGeom prst="rect">
            <a:avLst/>
          </a:prstGeom>
        </p:spPr>
      </p:pic>
      <p:sp>
        <p:nvSpPr>
          <p:cNvPr id="13" name="内容占位符 2"/>
          <p:cNvSpPr txBox="1"/>
          <p:nvPr/>
        </p:nvSpPr>
        <p:spPr>
          <a:xfrm>
            <a:off x="1456667" y="3716037"/>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457200" lvl="1" indent="0" algn="ctr">
              <a:buFont typeface="Wingdings 2" panose="05020102010507070707" charset="2"/>
              <a:buNone/>
            </a:pPr>
            <a:r>
              <a:rPr lang="en-US" altLang="zh-CN" dirty="0">
                <a:solidFill>
                  <a:srgbClr val="00B050"/>
                </a:solidFill>
              </a:rPr>
              <a:t>ripe</a:t>
            </a:r>
            <a:endParaRPr lang="zh-CN" altLang="en-US" dirty="0">
              <a:solidFill>
                <a:srgbClr val="00B050"/>
              </a:solidFill>
            </a:endParaRPr>
          </a:p>
        </p:txBody>
      </p:sp>
      <p:grpSp>
        <p:nvGrpSpPr>
          <p:cNvPr id="16" name="组合 15"/>
          <p:cNvGrpSpPr/>
          <p:nvPr/>
        </p:nvGrpSpPr>
        <p:grpSpPr>
          <a:xfrm>
            <a:off x="5703788" y="3684434"/>
            <a:ext cx="1623393" cy="800973"/>
            <a:chOff x="5131884" y="2923910"/>
            <a:chExt cx="1623393" cy="800973"/>
          </a:xfrm>
        </p:grpSpPr>
        <p:sp>
          <p:nvSpPr>
            <p:cNvPr id="17" name="内容占位符 2"/>
            <p:cNvSpPr txBox="1"/>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457200" lvl="1" indent="0" algn="ctr">
                <a:buFont typeface="Wingdings 2" panose="05020102010507070707" charset="2"/>
                <a:buNone/>
              </a:pPr>
              <a:r>
                <a:rPr lang="en-US" altLang="zh-CN" dirty="0">
                  <a:solidFill>
                    <a:srgbClr val="FF0000"/>
                  </a:solidFill>
                </a:rPr>
                <a:t>unripe</a:t>
              </a:r>
              <a:endParaRPr lang="zh-CN" altLang="en-US" dirty="0">
                <a:solidFill>
                  <a:srgbClr val="FF0000"/>
                </a:solidFill>
              </a:endParaRPr>
            </a:p>
          </p:txBody>
        </p:sp>
        <p:sp>
          <p:nvSpPr>
            <p:cNvPr id="18" name="内容占位符 2"/>
            <p:cNvSpPr txBox="1"/>
            <p:nvPr/>
          </p:nvSpPr>
          <p:spPr>
            <a:xfrm>
              <a:off x="5135199" y="3386188"/>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marL="457200" lvl="1" indent="0" algn="ctr">
                <a:buFont typeface="Wingdings 2" panose="05020102010507070707" charset="2"/>
                <a:buNone/>
              </a:pPr>
              <a:r>
                <a:rPr lang="en-US" altLang="zh-CN" dirty="0">
                  <a:solidFill>
                    <a:srgbClr val="FF0000"/>
                  </a:solidFill>
                </a:rPr>
                <a:t>unripe</a:t>
              </a:r>
              <a:endParaRPr lang="zh-CN" altLang="en-US" dirty="0">
                <a:solidFill>
                  <a:srgbClr val="FF0000"/>
                </a:solidFill>
              </a:endParaRPr>
            </a:p>
          </p:txBody>
        </p:sp>
      </p:grpSp>
      <p:pic>
        <p:nvPicPr>
          <p:cNvPr id="4" name="图片 3"/>
          <p:cNvPicPr>
            <a:picLocks noChangeAspect="1"/>
          </p:cNvPicPr>
          <p:nvPr/>
        </p:nvPicPr>
        <p:blipFill>
          <a:blip r:embed="rId3"/>
          <a:stretch>
            <a:fillRect/>
          </a:stretch>
        </p:blipFill>
        <p:spPr>
          <a:xfrm>
            <a:off x="7122795" y="163195"/>
            <a:ext cx="4450715" cy="1891665"/>
          </a:xfrm>
          <a:prstGeom prst="rect">
            <a:avLst/>
          </a:prstGeom>
        </p:spPr>
      </p:pic>
      <p:sp>
        <p:nvSpPr>
          <p:cNvPr id="6" name="文本框 5"/>
          <p:cNvSpPr txBox="1"/>
          <p:nvPr/>
        </p:nvSpPr>
        <p:spPr>
          <a:xfrm>
            <a:off x="7327265" y="3931920"/>
            <a:ext cx="4450715" cy="398780"/>
          </a:xfrm>
          <a:prstGeom prst="rect">
            <a:avLst/>
          </a:prstGeom>
          <a:noFill/>
        </p:spPr>
        <p:txBody>
          <a:bodyPr wrap="square" rtlCol="0" anchor="t">
            <a:spAutoFit/>
          </a:bodyPr>
          <a:p>
            <a:r>
              <a:rPr lang="en-US" altLang="zh-CN" sz="2000">
                <a:solidFill>
                  <a:srgbClr val="FF0000"/>
                </a:solidFill>
                <a:latin typeface="Times New Roman" panose="02020503050405090304" charset="0"/>
                <a:cs typeface="Times New Roman" panose="02020503050405090304" charset="0"/>
              </a:rPr>
              <a:t> (color = green, </a:t>
            </a:r>
            <a:r>
              <a:rPr lang="en-US" sz="2000">
                <a:solidFill>
                  <a:srgbClr val="FF0000"/>
                </a:solidFill>
                <a:latin typeface="Times New Roman" panose="02020503050405090304" charset="0"/>
                <a:cs typeface="Times New Roman" panose="02020503050405090304" charset="0"/>
              </a:rPr>
              <a:t>root=</a:t>
            </a:r>
            <a:r>
              <a:rPr lang="en-US" altLang="zh-CN" sz="2000">
                <a:solidFill>
                  <a:srgbClr val="FF0000"/>
                </a:solidFill>
                <a:latin typeface="Times New Roman" panose="02020503050405090304" charset="0"/>
                <a:cs typeface="Times New Roman" panose="02020503050405090304" charset="0"/>
              </a:rPr>
              <a:t> curly, </a:t>
            </a:r>
            <a:r>
              <a:rPr lang="en-US" sz="2000">
                <a:solidFill>
                  <a:srgbClr val="FF0000"/>
                </a:solidFill>
                <a:latin typeface="Times New Roman" panose="02020503050405090304" charset="0"/>
                <a:cs typeface="Times New Roman" panose="02020503050405090304" charset="0"/>
              </a:rPr>
              <a:t>sound</a:t>
            </a:r>
            <a:r>
              <a:rPr lang="en-US" altLang="zh-CN" sz="2000">
                <a:solidFill>
                  <a:srgbClr val="FF0000"/>
                </a:solidFill>
                <a:latin typeface="Times New Roman" panose="02020503050405090304" charset="0"/>
                <a:cs typeface="Times New Roman" panose="02020503050405090304" charset="0"/>
              </a:rPr>
              <a:t> = dull) </a:t>
            </a:r>
            <a:endParaRPr lang="en-US" altLang="zh-CN" sz="2000">
              <a:solidFill>
                <a:srgbClr val="FF0000"/>
              </a:solidFill>
              <a:latin typeface="Times New Roman" panose="02020503050405090304" charset="0"/>
              <a:cs typeface="Times New Roman" panose="020205030504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3" grpId="0" bldLvl="0" animBg="1"/>
      <p:bldP spid="6" grpId="0"/>
      <p:bldP spid="6" grpId="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Inductive Bias</a:t>
            </a:r>
            <a:endParaRPr lang="zh-CN" altLang="en-US" dirty="0"/>
          </a:p>
        </p:txBody>
      </p:sp>
      <p:sp>
        <p:nvSpPr>
          <p:cNvPr id="13" name="内容占位符 2"/>
          <p:cNvSpPr txBox="1"/>
          <p:nvPr/>
        </p:nvSpPr>
        <p:spPr>
          <a:xfrm>
            <a:off x="2409078" y="1002621"/>
            <a:ext cx="7053577" cy="926918"/>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en-US" altLang="zh-CN" sz="2000" dirty="0"/>
              <a:t>The bias of a learning algorithm towards a particular class of hypotheses is called the </a:t>
            </a:r>
            <a:r>
              <a:rPr lang="en-US" altLang="zh-CN" sz="2000" i="1" dirty="0"/>
              <a:t>inductive bias</a:t>
            </a:r>
            <a:r>
              <a:rPr lang="en-US" altLang="zh-CN" sz="2000" dirty="0"/>
              <a:t>.</a:t>
            </a:r>
            <a:endParaRPr lang="zh-CN" altLang="en-US" sz="2000" dirty="0"/>
          </a:p>
        </p:txBody>
      </p:sp>
      <p:sp>
        <p:nvSpPr>
          <p:cNvPr id="17" name="TextBox 5"/>
          <p:cNvSpPr txBox="1"/>
          <p:nvPr/>
        </p:nvSpPr>
        <p:spPr>
          <a:xfrm>
            <a:off x="5150847" y="3719711"/>
            <a:ext cx="970149" cy="306705"/>
          </a:xfrm>
          <a:prstGeom prst="rect">
            <a:avLst/>
          </a:prstGeom>
          <a:noFill/>
        </p:spPr>
        <p:txBody>
          <a:bodyPr wrap="square" rtlCol="0">
            <a:spAutoFit/>
          </a:bodyPr>
          <a:lstStyle/>
          <a:p>
            <a:pPr fontAlgn="base">
              <a:spcBef>
                <a:spcPct val="0"/>
              </a:spcBef>
              <a:spcAft>
                <a:spcPct val="0"/>
              </a:spcAft>
            </a:pPr>
            <a:r>
              <a:rPr lang="en-US" altLang="zh-CN" sz="1400" b="1" dirty="0">
                <a:latin typeface="Verdana" panose="020B0804030504040204" pitchFamily="34" charset="0"/>
                <a:cs typeface="Verdana" panose="020B0804030504040204" pitchFamily="34" charset="0"/>
              </a:rPr>
              <a:t>A or </a:t>
            </a:r>
            <a:r>
              <a:rPr lang="en-US" altLang="zh-CN" sz="1400" b="1" dirty="0">
                <a:solidFill>
                  <a:srgbClr val="FF0000"/>
                </a:solidFill>
                <a:latin typeface="Verdana" panose="020B0804030504040204" pitchFamily="34" charset="0"/>
                <a:cs typeface="Verdana" panose="020B0804030504040204" pitchFamily="34" charset="0"/>
              </a:rPr>
              <a:t>B?</a:t>
            </a:r>
            <a:endParaRPr lang="zh-CN" altLang="en-US" sz="1400" dirty="0">
              <a:latin typeface="Verdana" panose="020B0804030504040204" pitchFamily="34" charset="0"/>
              <a:cs typeface="Verdana" panose="020B0804030504040204" pitchFamily="34" charset="0"/>
            </a:endParaRPr>
          </a:p>
        </p:txBody>
      </p:sp>
      <p:pic>
        <p:nvPicPr>
          <p:cNvPr id="3" name="图片 2"/>
          <p:cNvPicPr>
            <a:picLocks noChangeAspect="1"/>
          </p:cNvPicPr>
          <p:nvPr/>
        </p:nvPicPr>
        <p:blipFill>
          <a:blip r:embed="rId1"/>
          <a:stretch>
            <a:fillRect/>
          </a:stretch>
        </p:blipFill>
        <p:spPr>
          <a:xfrm>
            <a:off x="3893323" y="1966266"/>
            <a:ext cx="3668751" cy="1701219"/>
          </a:xfrm>
          <a:prstGeom prst="rect">
            <a:avLst/>
          </a:prstGeom>
        </p:spPr>
      </p:pic>
      <p:pic>
        <p:nvPicPr>
          <p:cNvPr id="4" name="图片 3"/>
          <p:cNvPicPr>
            <a:picLocks noChangeAspect="1"/>
          </p:cNvPicPr>
          <p:nvPr/>
        </p:nvPicPr>
        <p:blipFill>
          <a:blip r:embed="rId2"/>
          <a:stretch>
            <a:fillRect/>
          </a:stretch>
        </p:blipFill>
        <p:spPr>
          <a:xfrm>
            <a:off x="3237648" y="3439842"/>
            <a:ext cx="5113107" cy="1860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Inductive Bias</a:t>
            </a:r>
            <a:endParaRPr lang="zh-CN" altLang="en-US" dirty="0"/>
          </a:p>
        </p:txBody>
      </p:sp>
      <p:sp>
        <p:nvSpPr>
          <p:cNvPr id="4" name="内容占位符 2"/>
          <p:cNvSpPr txBox="1"/>
          <p:nvPr/>
        </p:nvSpPr>
        <p:spPr>
          <a:xfrm>
            <a:off x="2294239" y="1228384"/>
            <a:ext cx="7118540"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We can regard inductive bias as the heuristic or value philosophy of learning algorithms for search in potentially huge hypothesis spaces.</a:t>
            </a:r>
            <a:endParaRPr lang="zh-CN" altLang="en-US" dirty="0"/>
          </a:p>
        </p:txBody>
      </p:sp>
      <p:sp>
        <p:nvSpPr>
          <p:cNvPr id="5" name="内容占位符 2"/>
          <p:cNvSpPr txBox="1"/>
          <p:nvPr/>
        </p:nvSpPr>
        <p:spPr>
          <a:xfrm>
            <a:off x="2294239" y="2475534"/>
            <a:ext cx="7376811" cy="1564451"/>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A fundamental and widely used principle for this question in natural science is the </a:t>
            </a:r>
            <a:r>
              <a:rPr lang="en-US" altLang="zh-CN" i="1" dirty="0"/>
              <a:t>Occam’s razor </a:t>
            </a:r>
            <a:r>
              <a:rPr lang="en-US" altLang="zh-CN" dirty="0"/>
              <a:t>principle, which says that we should choose the simplest hypothesis when there is more than one hypothesis consistent with the observations.</a:t>
            </a:r>
            <a:endParaRPr lang="zh-CN" altLang="en-US" dirty="0"/>
          </a:p>
        </p:txBody>
      </p:sp>
      <p:sp>
        <p:nvSpPr>
          <p:cNvPr id="6" name="内容占位符 2"/>
          <p:cNvSpPr txBox="1"/>
          <p:nvPr/>
        </p:nvSpPr>
        <p:spPr>
          <a:xfrm>
            <a:off x="2294239" y="4338839"/>
            <a:ext cx="7118540"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In practice, whether this hypothesis matches the specific problem or not usually determines the performance of the model.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 Free Lunch</a:t>
            </a:r>
            <a:endParaRPr lang="zh-CN" altLang="en-US" dirty="0"/>
          </a:p>
        </p:txBody>
      </p:sp>
      <p:grpSp>
        <p:nvGrpSpPr>
          <p:cNvPr id="4" name="组合 3"/>
          <p:cNvGrpSpPr/>
          <p:nvPr/>
        </p:nvGrpSpPr>
        <p:grpSpPr>
          <a:xfrm>
            <a:off x="1784350" y="2133281"/>
            <a:ext cx="8616950" cy="3373246"/>
            <a:chOff x="465620" y="2563373"/>
            <a:chExt cx="8616950" cy="3373246"/>
          </a:xfrm>
        </p:grpSpPr>
        <p:pic>
          <p:nvPicPr>
            <p:cNvPr id="512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72986" y="2659307"/>
              <a:ext cx="262620" cy="22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754" y="2925402"/>
              <a:ext cx="22860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075" y="2922300"/>
              <a:ext cx="1058310" cy="2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385" y="3222222"/>
              <a:ext cx="26413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内容占位符 2"/>
            <p:cNvSpPr txBox="1"/>
            <p:nvPr/>
          </p:nvSpPr>
          <p:spPr>
            <a:xfrm>
              <a:off x="465620" y="2563373"/>
              <a:ext cx="8616950" cy="3373246"/>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en-US" altLang="zh-CN" kern="0" dirty="0">
                  <a:solidFill>
                    <a:srgbClr val="000000"/>
                  </a:solidFill>
                  <a:ea typeface="幼圆" panose="02010509060101010101" pitchFamily="49" charset="-122"/>
                  <a:cs typeface="Verdana" panose="020B0804030504040204" pitchFamily="34" charset="0"/>
                </a:rPr>
                <a:t>To simplify the discussion, let both the sample space    and the hypothesis space   be discrete. Let              denote the probability of getting the hypothesis </a:t>
              </a:r>
              <a:r>
                <a:rPr lang="en-US" altLang="zh-CN" i="1" kern="0" dirty="0">
                  <a:solidFill>
                    <a:srgbClr val="000000"/>
                  </a:solidFill>
                  <a:ea typeface="幼圆" panose="02010509060101010101" pitchFamily="49" charset="-122"/>
                  <a:cs typeface="Verdana" panose="020B0804030504040204" pitchFamily="34" charset="0"/>
                </a:rPr>
                <a:t>h</a:t>
              </a:r>
              <a:r>
                <a:rPr lang="en-US" altLang="zh-CN" kern="0" dirty="0">
                  <a:solidFill>
                    <a:srgbClr val="000000"/>
                  </a:solidFill>
                  <a:ea typeface="幼圆" panose="02010509060101010101" pitchFamily="49" charset="-122"/>
                  <a:cs typeface="Verdana" panose="020B0804030504040204" pitchFamily="34" charset="0"/>
                </a:rPr>
                <a:t> from the algorithm    based on the training set </a:t>
              </a:r>
              <a:r>
                <a:rPr lang="en-US" altLang="zh-CN" i="1" kern="0" dirty="0">
                  <a:solidFill>
                    <a:srgbClr val="000000"/>
                  </a:solidFill>
                  <a:ea typeface="幼圆" panose="02010509060101010101" pitchFamily="49" charset="-122"/>
                  <a:cs typeface="Verdana" panose="020B0804030504040204" pitchFamily="34" charset="0"/>
                </a:rPr>
                <a:t>X</a:t>
              </a:r>
              <a:r>
                <a:rPr lang="en-US" altLang="zh-CN" kern="0" dirty="0">
                  <a:solidFill>
                    <a:srgbClr val="000000"/>
                  </a:solidFill>
                  <a:ea typeface="幼圆" panose="02010509060101010101" pitchFamily="49" charset="-122"/>
                  <a:cs typeface="Verdana" panose="020B0804030504040204" pitchFamily="34" charset="0"/>
                </a:rPr>
                <a:t>, and let </a:t>
              </a:r>
              <a:r>
                <a:rPr lang="en-US" altLang="zh-CN" i="1" kern="0" dirty="0">
                  <a:solidFill>
                    <a:srgbClr val="000000"/>
                  </a:solidFill>
                  <a:ea typeface="幼圆" panose="02010509060101010101" pitchFamily="49" charset="-122"/>
                  <a:cs typeface="Verdana" panose="020B0804030504040204" pitchFamily="34" charset="0"/>
                </a:rPr>
                <a:t>f</a:t>
              </a:r>
              <a:r>
                <a:rPr lang="en-US" altLang="zh-CN" kern="0" dirty="0">
                  <a:solidFill>
                    <a:srgbClr val="000000"/>
                  </a:solidFill>
                  <a:ea typeface="幼圆" panose="02010509060101010101" pitchFamily="49" charset="-122"/>
                  <a:cs typeface="Verdana" panose="020B0804030504040204" pitchFamily="34" charset="0"/>
                </a:rPr>
                <a:t> be the ground-truth target function that we wish to learn. Then the error on all samples except those in the training set is</a:t>
              </a:r>
              <a:endParaRPr lang="en-US" altLang="zh-CN" kern="0" dirty="0">
                <a:solidFill>
                  <a:srgbClr val="000000"/>
                </a:solidFill>
                <a:ea typeface="幼圆" panose="02010509060101010101" pitchFamily="49" charset="-122"/>
                <a:cs typeface="Verdana" panose="020B0804030504040204" pitchFamily="34" charset="0"/>
              </a:endParaRPr>
            </a:p>
            <a:p>
              <a:pPr fontAlgn="base">
                <a:spcBef>
                  <a:spcPct val="20000"/>
                </a:spcBef>
                <a:spcAft>
                  <a:spcPct val="0"/>
                </a:spcAft>
                <a:buClr>
                  <a:srgbClr val="339933"/>
                </a:buClr>
                <a:buSzPct val="65000"/>
              </a:pPr>
              <a:endParaRPr lang="en-US" altLang="zh-CN" kern="0" dirty="0">
                <a:solidFill>
                  <a:srgbClr val="000000"/>
                </a:solidFill>
                <a:ea typeface="幼圆" panose="02010509060101010101" pitchFamily="49" charset="-122"/>
                <a:cs typeface="Verdana" panose="020B0804030504040204" pitchFamily="34" charset="0"/>
              </a:endParaRPr>
            </a:p>
            <a:p>
              <a:pPr fontAlgn="base">
                <a:spcBef>
                  <a:spcPct val="20000"/>
                </a:spcBef>
                <a:spcAft>
                  <a:spcPct val="0"/>
                </a:spcAft>
                <a:buClr>
                  <a:srgbClr val="339933"/>
                </a:buClr>
                <a:buSzPct val="65000"/>
              </a:pPr>
              <a:endParaRPr lang="en-US" altLang="zh-CN" kern="0" dirty="0">
                <a:solidFill>
                  <a:srgbClr val="000000"/>
                </a:solidFill>
                <a:ea typeface="幼圆" panose="02010509060101010101" pitchFamily="49" charset="-122"/>
                <a:cs typeface="Verdana" panose="020B0804030504040204" pitchFamily="34" charset="0"/>
              </a:endParaRPr>
            </a:p>
            <a:p>
              <a:pPr fontAlgn="base">
                <a:spcBef>
                  <a:spcPct val="20000"/>
                </a:spcBef>
                <a:spcAft>
                  <a:spcPct val="0"/>
                </a:spcAft>
                <a:buClr>
                  <a:srgbClr val="339933"/>
                </a:buClr>
                <a:buSzPct val="65000"/>
              </a:pPr>
              <a:r>
                <a:rPr lang="en-US" altLang="zh-CN" kern="0" dirty="0">
                  <a:solidFill>
                    <a:srgbClr val="000000"/>
                  </a:solidFill>
                  <a:ea typeface="幼圆" panose="02010509060101010101" pitchFamily="49" charset="-122"/>
                  <a:cs typeface="Verdana" panose="020B0804030504040204" pitchFamily="34" charset="0"/>
                </a:rPr>
                <a:t>       </a:t>
              </a:r>
              <a:endParaRPr lang="en-US" altLang="zh-CN" kern="0" dirty="0">
                <a:solidFill>
                  <a:srgbClr val="000000"/>
                </a:solidFill>
                <a:ea typeface="幼圆" panose="02010509060101010101" pitchFamily="49" charset="-122"/>
                <a:cs typeface="Verdana" panose="020B0804030504040204" pitchFamily="34" charset="0"/>
              </a:endParaRPr>
            </a:p>
            <a:p>
              <a:pPr fontAlgn="base">
                <a:spcBef>
                  <a:spcPct val="20000"/>
                </a:spcBef>
                <a:spcAft>
                  <a:spcPct val="0"/>
                </a:spcAft>
                <a:buClr>
                  <a:srgbClr val="339933"/>
                </a:buClr>
                <a:buSzPct val="65000"/>
              </a:pPr>
              <a:r>
                <a:rPr lang="en-US" altLang="zh-CN" kern="0" dirty="0">
                  <a:solidFill>
                    <a:srgbClr val="000000"/>
                  </a:solidFill>
                  <a:ea typeface="幼圆" panose="02010509060101010101" pitchFamily="49" charset="-122"/>
                  <a:cs typeface="Verdana" panose="020B0804030504040204" pitchFamily="34" charset="0"/>
                </a:rPr>
                <a:t>       is the indicator function that   returns 1 for true and 0 otherwise.</a:t>
              </a:r>
              <a:endParaRPr lang="zh-CN" altLang="en-US" kern="0" dirty="0">
                <a:solidFill>
                  <a:srgbClr val="000000"/>
                </a:solidFill>
                <a:ea typeface="幼圆" panose="02010509060101010101" pitchFamily="49" charset="-122"/>
                <a:cs typeface="Verdana" panose="020B0804030504040204" pitchFamily="34" charset="0"/>
              </a:endParaRPr>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484" y="4255390"/>
              <a:ext cx="6897221" cy="5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615" y="5001964"/>
              <a:ext cx="446421" cy="34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725" y="5106590"/>
              <a:ext cx="1333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 Free Lunch</a:t>
            </a:r>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4837" y="2260622"/>
            <a:ext cx="5515307" cy="26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p:cNvSpPr txBox="1">
            <a:spLocks noChangeArrowheads="1"/>
          </p:cNvSpPr>
          <p:nvPr/>
        </p:nvSpPr>
        <p:spPr bwMode="auto">
          <a:xfrm>
            <a:off x="2063897" y="1122219"/>
            <a:ext cx="8047150" cy="1471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buClr>
                <a:srgbClr val="339933"/>
              </a:buClr>
              <a:buNone/>
            </a:pPr>
            <a:r>
              <a:rPr lang="en-US" altLang="zh-CN" sz="1800" kern="0" dirty="0">
                <a:solidFill>
                  <a:srgbClr val="000000"/>
                </a:solidFill>
                <a:ea typeface="幼圆" panose="02010509060101010101" pitchFamily="49" charset="-122"/>
                <a:cs typeface="Verdana" panose="020B0804030504040204" pitchFamily="34" charset="0"/>
              </a:rPr>
              <a:t>In binary classification problems, the target function could be any functions              with a function space of            . Summing the errors of </a:t>
            </a:r>
            <a:r>
              <a:rPr lang="en-US" altLang="zh-CN" sz="1800" i="1" kern="0" dirty="0">
                <a:solidFill>
                  <a:srgbClr val="000000"/>
                </a:solidFill>
                <a:ea typeface="幼圆" panose="02010509060101010101" pitchFamily="49" charset="-122"/>
                <a:cs typeface="Verdana" panose="020B0804030504040204" pitchFamily="34" charset="0"/>
              </a:rPr>
              <a:t>f</a:t>
            </a:r>
            <a:r>
              <a:rPr lang="en-US" altLang="zh-CN" sz="1800" kern="0" dirty="0">
                <a:solidFill>
                  <a:srgbClr val="000000"/>
                </a:solidFill>
                <a:ea typeface="幼圆" panose="02010509060101010101" pitchFamily="49" charset="-122"/>
                <a:cs typeface="Verdana" panose="020B0804030504040204" pitchFamily="34" charset="0"/>
              </a:rPr>
              <a:t> with respect to uniform distribution gives</a:t>
            </a:r>
            <a:r>
              <a:rPr lang="zh-CN" altLang="en-US" sz="1800" kern="0" dirty="0">
                <a:solidFill>
                  <a:srgbClr val="000000"/>
                </a:solidFill>
                <a:ea typeface="幼圆" panose="02010509060101010101" pitchFamily="49" charset="-122"/>
                <a:cs typeface="Verdana" panose="020B0804030504040204" pitchFamily="34" charset="0"/>
              </a:rPr>
              <a:t>：</a:t>
            </a:r>
            <a:endParaRPr lang="en-US" altLang="zh-CN" sz="1800" kern="0" dirty="0">
              <a:solidFill>
                <a:srgbClr val="000000"/>
              </a:solidFill>
              <a:ea typeface="幼圆" panose="02010509060101010101" pitchFamily="49" charset="-122"/>
              <a:cs typeface="Verdana" panose="020B0804030504040204" pitchFamily="34" charset="0"/>
            </a:endParaRPr>
          </a:p>
        </p:txBody>
      </p:sp>
      <p:sp>
        <p:nvSpPr>
          <p:cNvPr id="19" name="Rectangle 3"/>
          <p:cNvSpPr txBox="1">
            <a:spLocks noChangeArrowheads="1"/>
          </p:cNvSpPr>
          <p:nvPr/>
        </p:nvSpPr>
        <p:spPr bwMode="auto">
          <a:xfrm>
            <a:off x="6247750" y="4367655"/>
            <a:ext cx="4013206" cy="66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buClr>
                <a:srgbClr val="339933"/>
              </a:buClr>
              <a:buNone/>
            </a:pPr>
            <a:r>
              <a:rPr lang="en-US" altLang="zh-CN" sz="1600" b="1" kern="0" dirty="0">
                <a:solidFill>
                  <a:srgbClr val="FF0000"/>
                </a:solidFill>
                <a:ea typeface="幼圆" panose="02010509060101010101" pitchFamily="49" charset="-122"/>
                <a:cs typeface="Verdana" panose="020B0804030504040204" pitchFamily="34" charset="0"/>
              </a:rPr>
              <a:t>The sum of errors is independent of the learning algorithm</a:t>
            </a:r>
            <a:r>
              <a:rPr lang="zh-CN" altLang="en-US" sz="1600" b="1" kern="0" dirty="0">
                <a:solidFill>
                  <a:srgbClr val="FF0000"/>
                </a:solidFill>
                <a:ea typeface="幼圆" panose="02010509060101010101" pitchFamily="49" charset="-122"/>
                <a:cs typeface="Verdana" panose="020B0804030504040204" pitchFamily="34" charset="0"/>
              </a:rPr>
              <a:t>！</a:t>
            </a:r>
            <a:endParaRPr lang="en-US" altLang="zh-CN" sz="1600" b="1" kern="0" dirty="0">
              <a:solidFill>
                <a:srgbClr val="FF0000"/>
              </a:solidFill>
              <a:ea typeface="幼圆" panose="02010509060101010101" pitchFamily="49" charset="-122"/>
              <a:cs typeface="Verdana" panose="020B0804030504040204" pitchFamily="34"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908" y="1480790"/>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3078" y="1408075"/>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
          <p:cNvSpPr txBox="1">
            <a:spLocks noChangeArrowheads="1"/>
          </p:cNvSpPr>
          <p:nvPr/>
        </p:nvSpPr>
        <p:spPr bwMode="auto">
          <a:xfrm>
            <a:off x="2063897" y="5110835"/>
            <a:ext cx="8146474" cy="105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buClr>
                <a:srgbClr val="339933"/>
              </a:buClr>
              <a:buNone/>
            </a:pPr>
            <a:r>
              <a:rPr lang="en-US" altLang="zh-CN" sz="1800" kern="0" dirty="0">
                <a:cs typeface="Verdana" panose="020B0804030504040204" pitchFamily="34" charset="0"/>
              </a:rPr>
              <a:t>All learning algorithms are equally good considering all contexts.</a:t>
            </a:r>
            <a:endParaRPr lang="en-US" altLang="zh-CN" sz="1800" kern="0" dirty="0">
              <a:cs typeface="Verdana" panose="020B0804030504040204" pitchFamily="34" charset="0"/>
            </a:endParaRPr>
          </a:p>
          <a:p>
            <a:pPr marL="0" indent="0">
              <a:buClr>
                <a:srgbClr val="339933"/>
              </a:buClr>
              <a:buNone/>
            </a:pPr>
            <a:r>
              <a:rPr lang="en-US" altLang="zh-CN" sz="1800" kern="0" dirty="0">
                <a:cs typeface="Verdana" panose="020B0804030504040204" pitchFamily="34" charset="0"/>
              </a:rPr>
              <a:t>Debating “which learning algorithm is better” is meaningless without considering the specific task</a:t>
            </a:r>
            <a:endParaRPr lang="en-US" altLang="zh-CN" sz="1800" kern="0" dirty="0">
              <a:cs typeface="Verdan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7"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71824" y="945595"/>
            <a:ext cx="8616950" cy="5918668"/>
          </a:xfrm>
        </p:spPr>
        <p:txBody>
          <a:bodyPr>
            <a:normAutofit/>
          </a:bodyPr>
          <a:lstStyle/>
          <a:p>
            <a:r>
              <a:rPr lang="en-US" altLang="zh-CN" sz="2000" dirty="0">
                <a:solidFill>
                  <a:schemeClr val="bg1">
                    <a:lumMod val="85000"/>
                  </a:schemeClr>
                </a:solidFill>
              </a:rPr>
              <a:t>Introduction</a:t>
            </a:r>
            <a:endParaRPr lang="en-US" altLang="zh-CN" sz="2000" dirty="0">
              <a:solidFill>
                <a:schemeClr val="bg1">
                  <a:lumMod val="85000"/>
                </a:schemeClr>
              </a:solidFill>
            </a:endParaRPr>
          </a:p>
          <a:p>
            <a:pPr marL="0" indent="0">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Terminology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Hypothesis Space</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Inductive Bias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t>Brief History</a:t>
            </a:r>
            <a:endParaRPr lang="en-US" altLang="zh-CN" sz="1800" dirty="0"/>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Application Status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Further Reading</a:t>
            </a:r>
            <a:endParaRPr lang="zh-CN" altLang="en-US" sz="1800" dirty="0">
              <a:solidFill>
                <a:schemeClr val="bg1">
                  <a:lumMod val="85000"/>
                </a:schemeClr>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en-US" altLang="zh-CN" dirty="0"/>
              <a:t>Brief History</a:t>
            </a:r>
            <a:endParaRPr lang="en-US" altLang="zh-CN" dirty="0"/>
          </a:p>
        </p:txBody>
      </p:sp>
      <p:sp>
        <p:nvSpPr>
          <p:cNvPr id="5" name="内容占位符 2"/>
          <p:cNvSpPr txBox="1"/>
          <p:nvPr/>
        </p:nvSpPr>
        <p:spPr>
          <a:xfrm>
            <a:off x="1784350" y="1266824"/>
            <a:ext cx="8509577" cy="5009285"/>
          </a:xfrm>
          <a:prstGeom prst="rect">
            <a:avLst/>
          </a:prstGeom>
        </p:spPr>
        <p:txBody>
          <a:bodyPr vert="horz" lIns="91440" tIns="46800" rIns="91440" bIns="45720" rtlCol="0">
            <a:normAutofit fontScale="92500" lnSpcReduction="10000"/>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en-US" altLang="zh-CN" dirty="0">
                <a:solidFill>
                  <a:srgbClr val="023A91"/>
                </a:solidFill>
              </a:rPr>
              <a:t>Reasoning age</a:t>
            </a:r>
            <a:r>
              <a:rPr lang="zh-CN" altLang="en-US" dirty="0">
                <a:solidFill>
                  <a:srgbClr val="023A91"/>
                </a:solidFill>
              </a:rPr>
              <a:t>：</a:t>
            </a:r>
            <a:endParaRPr lang="en-US" altLang="zh-CN" dirty="0">
              <a:solidFill>
                <a:srgbClr val="023A91"/>
              </a:solidFill>
            </a:endParaRPr>
          </a:p>
          <a:p>
            <a:pPr lvl="1">
              <a:lnSpc>
                <a:spcPct val="110000"/>
              </a:lnSpc>
            </a:pPr>
            <a:r>
              <a:rPr lang="en-US" altLang="zh-CN" sz="2200" dirty="0">
                <a:latin typeface="+mn-lt"/>
              </a:rPr>
              <a:t>Seminal works in that period include the Logic Theorist program developed by A. Newell and H. Simon and later on the General Problem Solving program.</a:t>
            </a:r>
            <a:endParaRPr lang="en-US" altLang="zh-CN" sz="2200" dirty="0">
              <a:latin typeface="+mn-lt"/>
            </a:endParaRPr>
          </a:p>
          <a:p>
            <a:pPr lvl="1">
              <a:lnSpc>
                <a:spcPct val="110000"/>
              </a:lnSpc>
            </a:pPr>
            <a:r>
              <a:rPr lang="en-US" altLang="zh-CN" sz="2200" dirty="0">
                <a:latin typeface="+mn-lt"/>
                <a:ea typeface="+mj-ea"/>
              </a:rPr>
              <a:t>In 2006, Carnegie Mellon University founded the world’s first school of machine learning, which is directed by Professor T. Mitchell, one of the pioneers in machine learning research.</a:t>
            </a:r>
            <a:endParaRPr lang="en-US" altLang="zh-CN" sz="2200" dirty="0">
              <a:latin typeface="+mn-lt"/>
              <a:ea typeface="+mj-ea"/>
            </a:endParaRPr>
          </a:p>
          <a:p>
            <a:pPr>
              <a:lnSpc>
                <a:spcPct val="110000"/>
              </a:lnSpc>
            </a:pPr>
            <a:r>
              <a:rPr lang="en-US" altLang="zh-CN" dirty="0">
                <a:solidFill>
                  <a:srgbClr val="023A91"/>
                </a:solidFill>
              </a:rPr>
              <a:t>Knowledge age</a:t>
            </a:r>
            <a:r>
              <a:rPr lang="zh-CN" altLang="en-US" dirty="0">
                <a:solidFill>
                  <a:srgbClr val="023A91"/>
                </a:solidFill>
              </a:rPr>
              <a:t>：</a:t>
            </a:r>
            <a:endParaRPr lang="en-US" altLang="zh-CN" dirty="0">
              <a:solidFill>
                <a:srgbClr val="023A91"/>
              </a:solidFill>
            </a:endParaRPr>
          </a:p>
          <a:p>
            <a:pPr lvl="1">
              <a:lnSpc>
                <a:spcPct val="110000"/>
              </a:lnSpc>
            </a:pPr>
            <a:r>
              <a:rPr lang="en-US" altLang="zh-CN" sz="2200" dirty="0"/>
              <a:t>A large number of expert systems with numerous successful applications are developed in a wide range of domains;</a:t>
            </a:r>
            <a:endParaRPr lang="en-US" altLang="zh-CN" sz="2200" dirty="0"/>
          </a:p>
          <a:p>
            <a:pPr lvl="1">
              <a:lnSpc>
                <a:spcPct val="110000"/>
              </a:lnSpc>
            </a:pPr>
            <a:r>
              <a:rPr lang="en-US" altLang="zh-CN" sz="2200" dirty="0"/>
              <a:t>It is difficult to extract and summarize knowledge into a form that computers can learn.</a:t>
            </a:r>
            <a:endParaRPr lang="zh-CN" altLang="en-US" sz="2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en-US" altLang="zh-CN" dirty="0"/>
              <a:t>Brief History</a:t>
            </a:r>
            <a:endParaRPr lang="en-US" altLang="zh-CN" dirty="0"/>
          </a:p>
        </p:txBody>
      </p:sp>
      <p:sp>
        <p:nvSpPr>
          <p:cNvPr id="5" name="内容占位符 2"/>
          <p:cNvSpPr txBox="1"/>
          <p:nvPr/>
        </p:nvSpPr>
        <p:spPr>
          <a:xfrm>
            <a:off x="1784350" y="1266824"/>
            <a:ext cx="8616950" cy="43786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en-US" altLang="zh-CN" dirty="0">
                <a:solidFill>
                  <a:srgbClr val="023A91"/>
                </a:solidFill>
              </a:rPr>
              <a:t>Learning age</a:t>
            </a:r>
            <a:r>
              <a:rPr lang="zh-CN" altLang="en-US" dirty="0">
                <a:solidFill>
                  <a:srgbClr val="023A91"/>
                </a:solidFill>
              </a:rPr>
              <a:t>：</a:t>
            </a:r>
            <a:endParaRPr lang="en-US" altLang="zh-CN" dirty="0">
              <a:solidFill>
                <a:srgbClr val="023A91"/>
              </a:solidFill>
            </a:endParaRPr>
          </a:p>
          <a:p>
            <a:pPr lvl="1">
              <a:lnSpc>
                <a:spcPct val="110000"/>
              </a:lnSpc>
            </a:pPr>
            <a:r>
              <a:rPr lang="en-US" altLang="zh-CN" dirty="0"/>
              <a:t>Symbolism learning</a:t>
            </a:r>
            <a:endParaRPr lang="en-US" altLang="zh-CN" dirty="0"/>
          </a:p>
          <a:p>
            <a:pPr lvl="2">
              <a:lnSpc>
                <a:spcPct val="110000"/>
              </a:lnSpc>
            </a:pPr>
            <a:r>
              <a:rPr lang="en-US" altLang="zh-CN" dirty="0"/>
              <a:t>Decision tree: relies on information theory to simulate the tree-based decision process of humans by minimizing the information entropy.</a:t>
            </a:r>
            <a:endParaRPr lang="en-US" altLang="zh-CN" dirty="0"/>
          </a:p>
          <a:p>
            <a:pPr lvl="2">
              <a:lnSpc>
                <a:spcPct val="110000"/>
              </a:lnSpc>
            </a:pPr>
            <a:r>
              <a:rPr lang="en-US" altLang="zh-CN" dirty="0"/>
              <a:t>Logic-based learning: employs first-order logic to represent knowledge and induces data by updating and extending the logic expressions.</a:t>
            </a:r>
            <a:endParaRPr lang="en-US" altLang="zh-CN" dirty="0"/>
          </a:p>
          <a:p>
            <a:pPr lvl="1">
              <a:lnSpc>
                <a:spcPct val="110000"/>
              </a:lnSpc>
            </a:pPr>
            <a:r>
              <a:rPr lang="en-US" altLang="zh-CN" dirty="0"/>
              <a:t>Connectionism learning</a:t>
            </a:r>
            <a:endParaRPr lang="en-US" altLang="zh-CN" dirty="0"/>
          </a:p>
          <a:p>
            <a:pPr lvl="2">
              <a:lnSpc>
                <a:spcPct val="110000"/>
              </a:lnSpc>
            </a:pPr>
            <a:r>
              <a:rPr lang="en-US" altLang="zh-CN" dirty="0">
                <a:latin typeface="+mn-lt"/>
              </a:rPr>
              <a:t>Neural networks</a:t>
            </a:r>
            <a:endParaRPr lang="en-US" altLang="zh-CN" dirty="0">
              <a:latin typeface="+mn-lt"/>
            </a:endParaRPr>
          </a:p>
          <a:p>
            <a:pPr lvl="1">
              <a:lnSpc>
                <a:spcPct val="110000"/>
              </a:lnSpc>
            </a:pPr>
            <a:r>
              <a:rPr lang="en-US" altLang="zh-CN" dirty="0"/>
              <a:t>Statistical learning</a:t>
            </a:r>
            <a:endParaRPr lang="en-US" altLang="zh-CN" dirty="0"/>
          </a:p>
          <a:p>
            <a:pPr lvl="2">
              <a:lnSpc>
                <a:spcPct val="110000"/>
              </a:lnSpc>
            </a:pPr>
            <a:r>
              <a:rPr lang="en-US" altLang="zh-CN" dirty="0"/>
              <a:t>Support Vector Machine (SVM) or kernel methods</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p:cNvPicPr>
            <a:picLocks noChangeAspect="1"/>
          </p:cNvPicPr>
          <p:nvPr/>
        </p:nvPicPr>
        <p:blipFill>
          <a:blip r:embed="rId1"/>
          <a:stretch>
            <a:fillRect/>
          </a:stretch>
        </p:blipFill>
        <p:spPr>
          <a:xfrm rot="21600000">
            <a:off x="5550408" y="3243072"/>
            <a:ext cx="1091184" cy="2577083"/>
          </a:xfrm>
          <a:prstGeom prst="rect">
            <a:avLst/>
          </a:prstGeom>
        </p:spPr>
      </p:pic>
      <p:pic>
        <p:nvPicPr>
          <p:cNvPr id="14" name="picture 14"/>
          <p:cNvPicPr>
            <a:picLocks noChangeAspect="1"/>
          </p:cNvPicPr>
          <p:nvPr/>
        </p:nvPicPr>
        <p:blipFill>
          <a:blip r:embed="rId2"/>
          <a:stretch>
            <a:fillRect/>
          </a:stretch>
        </p:blipFill>
        <p:spPr>
          <a:xfrm rot="21600000">
            <a:off x="4873752" y="414528"/>
            <a:ext cx="1767840" cy="1245108"/>
          </a:xfrm>
          <a:prstGeom prst="rect">
            <a:avLst/>
          </a:prstGeom>
        </p:spPr>
      </p:pic>
      <p:sp>
        <p:nvSpPr>
          <p:cNvPr id="16" name="textbox 16"/>
          <p:cNvSpPr/>
          <p:nvPr/>
        </p:nvSpPr>
        <p:spPr>
          <a:xfrm>
            <a:off x="4654099" y="1848510"/>
            <a:ext cx="2519045" cy="33083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algn="r" rtl="0" eaLnBrk="0">
              <a:lnSpc>
                <a:spcPct val="87000"/>
              </a:lnSpc>
            </a:pP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23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23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23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3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object?</a:t>
            </a:r>
            <a:endParaRPr sz="2300" dirty="0">
              <a:latin typeface="PingFang SC" panose="020B0400000000000000" charset="-122"/>
              <a:ea typeface="PingFang SC" panose="020B0400000000000000" charset="-122"/>
              <a:cs typeface="PingFang SC" panose="020B0400000000000000" charset="-122"/>
            </a:endParaRPr>
          </a:p>
        </p:txBody>
      </p:sp>
      <p:sp>
        <p:nvSpPr>
          <p:cNvPr id="18" name="textbox 18"/>
          <p:cNvSpPr/>
          <p:nvPr/>
        </p:nvSpPr>
        <p:spPr>
          <a:xfrm>
            <a:off x="11179317" y="6464986"/>
            <a:ext cx="9525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70" dirty="0">
                <a:solidFill>
                  <a:srgbClr val="898989">
                    <a:alpha val="100000"/>
                  </a:srgbClr>
                </a:solidFill>
                <a:latin typeface="Arial Rounded MT Bold" panose="020F0704030504030204"/>
                <a:ea typeface="Arial Rounded MT Bold" panose="020F0704030504030204"/>
                <a:cs typeface="Arial Rounded MT Bold" panose="020F0704030504030204"/>
              </a:rPr>
              <a:t>3</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00000"/>
              </a:lnSpc>
            </a:pPr>
            <a:r>
              <a:rPr lang="en-US" altLang="zh-CN" dirty="0"/>
              <a:t>Brief History</a:t>
            </a:r>
            <a:endParaRPr lang="en-US" altLang="zh-CN" dirty="0"/>
          </a:p>
        </p:txBody>
      </p:sp>
      <p:cxnSp>
        <p:nvCxnSpPr>
          <p:cNvPr id="5" name="直接箭头连接符 4"/>
          <p:cNvCxnSpPr/>
          <p:nvPr/>
        </p:nvCxnSpPr>
        <p:spPr>
          <a:xfrm>
            <a:off x="2354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163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nvGraphicFramePr>
        <p:xfrm>
          <a:off x="3027513" y="3101984"/>
          <a:ext cx="303571" cy="307210"/>
        </p:xfrm>
        <a:graphic>
          <a:graphicData uri="http://schemas.openxmlformats.org/presentationml/2006/ole">
            <mc:AlternateContent xmlns:mc="http://schemas.openxmlformats.org/markup-compatibility/2006">
              <mc:Choice xmlns:v="urn:schemas-microsoft-com:vml" Requires="v">
                <p:oleObj spid="_x0000_s3" name="Equation" r:id="rId1" imgW="4876800" imgH="4267200" progId="Equation.DSMT4">
                  <p:embed/>
                </p:oleObj>
              </mc:Choice>
              <mc:Fallback>
                <p:oleObj name="Equation" r:id="rId1" imgW="4876800" imgH="4267200" progId="Equation.DSMT4">
                  <p:embed/>
                  <p:pic>
                    <p:nvPicPr>
                      <p:cNvPr id="0" name="图片 2049"/>
                      <p:cNvPicPr/>
                      <p:nvPr/>
                    </p:nvPicPr>
                    <p:blipFill>
                      <a:blip r:embed="rId2"/>
                      <a:stretch>
                        <a:fillRect/>
                      </a:stretch>
                    </p:blipFill>
                    <p:spPr>
                      <a:xfrm>
                        <a:off x="3027513" y="3101984"/>
                        <a:ext cx="303571" cy="307210"/>
                      </a:xfrm>
                      <a:prstGeom prst="rect">
                        <a:avLst/>
                      </a:prstGeom>
                    </p:spPr>
                  </p:pic>
                </p:oleObj>
              </mc:Fallback>
            </mc:AlternateContent>
          </a:graphicData>
        </a:graphic>
      </p:graphicFrame>
      <p:cxnSp>
        <p:nvCxnSpPr>
          <p:cNvPr id="8" name="直接连接符 7"/>
          <p:cNvCxnSpPr/>
          <p:nvPr/>
        </p:nvCxnSpPr>
        <p:spPr>
          <a:xfrm rot="5400000">
            <a:off x="8732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nvGraphicFramePr>
        <p:xfrm>
          <a:off x="8619792" y="3102305"/>
          <a:ext cx="304866" cy="307210"/>
        </p:xfrm>
        <a:graphic>
          <a:graphicData uri="http://schemas.openxmlformats.org/presentationml/2006/ole">
            <mc:AlternateContent xmlns:mc="http://schemas.openxmlformats.org/markup-compatibility/2006">
              <mc:Choice xmlns:v="urn:schemas-microsoft-com:vml" Requires="v">
                <p:oleObj spid="_x0000_s4" name="Equation" r:id="rId3" imgW="4876800" imgH="4267200" progId="Equation.DSMT4">
                  <p:embed/>
                </p:oleObj>
              </mc:Choice>
              <mc:Fallback>
                <p:oleObj name="Equation" r:id="rId3" imgW="4876800" imgH="4267200" progId="Equation.DSMT4">
                  <p:embed/>
                  <p:pic>
                    <p:nvPicPr>
                      <p:cNvPr id="0" name="图片 2050"/>
                      <p:cNvPicPr>
                        <a:picLocks noChangeAspect="1" noChangeArrowheads="1"/>
                      </p:cNvPicPr>
                      <p:nvPr/>
                    </p:nvPicPr>
                    <p:blipFill>
                      <a:blip r:embed="rId4"/>
                      <a:srcRect/>
                      <a:stretch>
                        <a:fillRect/>
                      </a:stretch>
                    </p:blipFill>
                    <p:spPr bwMode="auto">
                      <a:xfrm>
                        <a:off x="8619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6006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nvGraphicFramePr>
        <p:xfrm>
          <a:off x="5904111" y="3101984"/>
          <a:ext cx="286753" cy="307210"/>
        </p:xfrm>
        <a:graphic>
          <a:graphicData uri="http://schemas.openxmlformats.org/presentationml/2006/ole">
            <mc:AlternateContent xmlns:mc="http://schemas.openxmlformats.org/markup-compatibility/2006">
              <mc:Choice xmlns:v="urn:schemas-microsoft-com:vml" Requires="v">
                <p:oleObj spid="_x0000_s12" name="Equation" r:id="rId5" imgW="4572000" imgH="4267200" progId="Equation.DSMT4">
                  <p:embed/>
                </p:oleObj>
              </mc:Choice>
              <mc:Fallback>
                <p:oleObj name="Equation" r:id="rId5" imgW="4572000" imgH="4267200" progId="Equation.DSMT4">
                  <p:embed/>
                  <p:pic>
                    <p:nvPicPr>
                      <p:cNvPr id="0" name="图片 2051"/>
                      <p:cNvPicPr>
                        <a:picLocks noChangeAspect="1" noChangeArrowheads="1"/>
                      </p:cNvPicPr>
                      <p:nvPr/>
                    </p:nvPicPr>
                    <p:blipFill>
                      <a:blip r:embed="rId6"/>
                      <a:srcRect/>
                      <a:stretch>
                        <a:fillRect/>
                      </a:stretch>
                    </p:blipFill>
                    <p:spPr bwMode="auto">
                      <a:xfrm>
                        <a:off x="5904111"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3" name="直接连接符 12"/>
          <p:cNvCxnSpPr/>
          <p:nvPr/>
        </p:nvCxnSpPr>
        <p:spPr>
          <a:xfrm rot="5400000">
            <a:off x="4675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7501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对象 14"/>
          <p:cNvGraphicFramePr>
            <a:graphicFrameLocks noChangeAspect="1"/>
          </p:cNvGraphicFramePr>
          <p:nvPr/>
        </p:nvGraphicFramePr>
        <p:xfrm>
          <a:off x="4562976" y="3102305"/>
          <a:ext cx="304866" cy="307210"/>
        </p:xfrm>
        <a:graphic>
          <a:graphicData uri="http://schemas.openxmlformats.org/presentationml/2006/ole">
            <mc:AlternateContent xmlns:mc="http://schemas.openxmlformats.org/markup-compatibility/2006">
              <mc:Choice xmlns:v="urn:schemas-microsoft-com:vml" Requires="v">
                <p:oleObj spid="_x0000_s16" name="Equation" r:id="rId7" imgW="4876800" imgH="4267200" progId="Equation.DSMT4">
                  <p:embed/>
                </p:oleObj>
              </mc:Choice>
              <mc:Fallback>
                <p:oleObj name="Equation" r:id="rId7" imgW="4876800" imgH="4267200" progId="Equation.DSMT4">
                  <p:embed/>
                  <p:pic>
                    <p:nvPicPr>
                      <p:cNvPr id="0" name="图片 2052"/>
                      <p:cNvPicPr>
                        <a:picLocks noChangeAspect="1" noChangeArrowheads="1"/>
                      </p:cNvPicPr>
                      <p:nvPr/>
                    </p:nvPicPr>
                    <p:blipFill>
                      <a:blip r:embed="rId8"/>
                      <a:srcRect/>
                      <a:stretch>
                        <a:fillRect/>
                      </a:stretch>
                    </p:blipFill>
                    <p:spPr bwMode="auto">
                      <a:xfrm>
                        <a:off x="4562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7398251" y="3101984"/>
          <a:ext cx="286755" cy="307210"/>
        </p:xfrm>
        <a:graphic>
          <a:graphicData uri="http://schemas.openxmlformats.org/presentationml/2006/ole">
            <mc:AlternateContent xmlns:mc="http://schemas.openxmlformats.org/markup-compatibility/2006">
              <mc:Choice xmlns:v="urn:schemas-microsoft-com:vml" Requires="v">
                <p:oleObj spid="_x0000_s18" name="Equation" r:id="rId9" imgW="4572000" imgH="4267200" progId="Equation.DSMT4">
                  <p:embed/>
                </p:oleObj>
              </mc:Choice>
              <mc:Fallback>
                <p:oleObj name="Equation" r:id="rId9" imgW="4572000" imgH="4267200" progId="Equation.DSMT4">
                  <p:embed/>
                  <p:pic>
                    <p:nvPicPr>
                      <p:cNvPr id="0" name="图片 2053"/>
                      <p:cNvPicPr>
                        <a:picLocks noChangeAspect="1" noChangeArrowheads="1"/>
                      </p:cNvPicPr>
                      <p:nvPr/>
                    </p:nvPicPr>
                    <p:blipFill>
                      <a:blip r:embed="rId10"/>
                      <a:srcRect/>
                      <a:stretch>
                        <a:fillRect/>
                      </a:stretch>
                    </p:blipFill>
                    <p:spPr bwMode="auto">
                      <a:xfrm>
                        <a:off x="7398251" y="3101984"/>
                        <a:ext cx="286755" cy="307210"/>
                      </a:xfrm>
                      <a:prstGeom prst="rect">
                        <a:avLst/>
                      </a:prstGeom>
                      <a:noFill/>
                      <a:ln>
                        <a:noFill/>
                      </a:ln>
                    </p:spPr>
                  </p:pic>
                </p:oleObj>
              </mc:Fallback>
            </mc:AlternateContent>
          </a:graphicData>
        </a:graphic>
      </p:graphicFrame>
      <p:sp>
        <p:nvSpPr>
          <p:cNvPr id="19" name="右大括号 18"/>
          <p:cNvSpPr/>
          <p:nvPr/>
        </p:nvSpPr>
        <p:spPr>
          <a:xfrm rot="16200000">
            <a:off x="3294699" y="1485445"/>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53"/>
          <p:cNvSpPr txBox="1"/>
          <p:nvPr/>
        </p:nvSpPr>
        <p:spPr>
          <a:xfrm>
            <a:off x="2885900" y="1842266"/>
            <a:ext cx="1446530" cy="368300"/>
          </a:xfrm>
          <a:prstGeom prst="rect">
            <a:avLst/>
          </a:prstGeom>
          <a:noFill/>
        </p:spPr>
        <p:txBody>
          <a:bodyPr vert="horz" wrap="none" rtlCol="0">
            <a:spAutoFit/>
          </a:bodyPr>
          <a:lstStyle/>
          <a:p>
            <a:r>
              <a:rPr lang="en-US" altLang="zh-CN" dirty="0">
                <a:latin typeface="Times New Roman" panose="02020503050405090304" charset="0"/>
                <a:ea typeface="华文楷体" panose="02010600040101010101" pitchFamily="2" charset="-122"/>
                <a:cs typeface="Times New Roman" panose="02020503050405090304" charset="0"/>
              </a:rPr>
              <a:t>reasoning age</a:t>
            </a:r>
            <a:endParaRPr lang="zh-CN" altLang="en-US" dirty="0">
              <a:latin typeface="Times New Roman" panose="02020503050405090304" charset="0"/>
              <a:ea typeface="华文楷体" panose="02010600040101010101" pitchFamily="2" charset="-122"/>
              <a:cs typeface="Times New Roman" panose="02020503050405090304" charset="0"/>
            </a:endParaRPr>
          </a:p>
        </p:txBody>
      </p:sp>
      <p:sp>
        <p:nvSpPr>
          <p:cNvPr id="21" name="右大括号 20"/>
          <p:cNvSpPr/>
          <p:nvPr/>
        </p:nvSpPr>
        <p:spPr>
          <a:xfrm rot="16200000">
            <a:off x="5310096" y="2326830"/>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53"/>
          <p:cNvSpPr txBox="1"/>
          <p:nvPr/>
        </p:nvSpPr>
        <p:spPr>
          <a:xfrm>
            <a:off x="4856411" y="1835983"/>
            <a:ext cx="1560830" cy="368300"/>
          </a:xfrm>
          <a:prstGeom prst="rect">
            <a:avLst/>
          </a:prstGeom>
          <a:noFill/>
        </p:spPr>
        <p:txBody>
          <a:bodyPr vert="horz" wrap="none" rtlCol="0">
            <a:spAutoFit/>
          </a:bodyPr>
          <a:lstStyle/>
          <a:p>
            <a:r>
              <a:rPr lang="en-US" altLang="zh-CN" dirty="0">
                <a:latin typeface="Times New Roman" panose="02020503050405090304" charset="0"/>
                <a:ea typeface="华文楷体" panose="02010600040101010101" pitchFamily="2" charset="-122"/>
                <a:cs typeface="Times New Roman" panose="02020503050405090304" charset="0"/>
              </a:rPr>
              <a:t>knowledge age</a:t>
            </a:r>
            <a:endParaRPr lang="zh-CN" altLang="en-US" dirty="0">
              <a:latin typeface="Times New Roman" panose="02020503050405090304" charset="0"/>
              <a:ea typeface="华文楷体" panose="02010600040101010101" pitchFamily="2" charset="-122"/>
              <a:cs typeface="Times New Roman" panose="02020503050405090304" charset="0"/>
            </a:endParaRPr>
          </a:p>
        </p:txBody>
      </p:sp>
      <p:sp>
        <p:nvSpPr>
          <p:cNvPr id="23" name="右大括号 22"/>
          <p:cNvSpPr/>
          <p:nvPr/>
        </p:nvSpPr>
        <p:spPr>
          <a:xfrm rot="16200000">
            <a:off x="7479637"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53"/>
          <p:cNvSpPr txBox="1"/>
          <p:nvPr/>
        </p:nvSpPr>
        <p:spPr>
          <a:xfrm>
            <a:off x="7223181" y="1841030"/>
            <a:ext cx="1306830" cy="368300"/>
          </a:xfrm>
          <a:prstGeom prst="rect">
            <a:avLst/>
          </a:prstGeom>
          <a:noFill/>
        </p:spPr>
        <p:txBody>
          <a:bodyPr vert="horz" wrap="none" rtlCol="0">
            <a:spAutoFit/>
          </a:bodyPr>
          <a:lstStyle/>
          <a:p>
            <a:r>
              <a:rPr lang="en-US" altLang="zh-CN" dirty="0">
                <a:latin typeface="Times New Roman" panose="02020503050405090304" charset="0"/>
                <a:ea typeface="华文楷体" panose="02010600040101010101" pitchFamily="2" charset="-122"/>
                <a:cs typeface="Times New Roman" panose="02020503050405090304" charset="0"/>
              </a:rPr>
              <a:t>learning age</a:t>
            </a:r>
            <a:endParaRPr lang="zh-CN" altLang="en-US" dirty="0">
              <a:latin typeface="Times New Roman" panose="02020503050405090304" charset="0"/>
              <a:ea typeface="华文楷体" panose="02010600040101010101" pitchFamily="2" charset="-122"/>
              <a:cs typeface="Times New Roman" panose="02020503050405090304" charset="0"/>
            </a:endParaRPr>
          </a:p>
        </p:txBody>
      </p:sp>
      <p:cxnSp>
        <p:nvCxnSpPr>
          <p:cNvPr id="25" name="直接连接符 24"/>
          <p:cNvCxnSpPr/>
          <p:nvPr/>
        </p:nvCxnSpPr>
        <p:spPr>
          <a:xfrm flipV="1">
            <a:off x="5809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6" name="文本框 53"/>
          <p:cNvSpPr txBox="1"/>
          <p:nvPr/>
        </p:nvSpPr>
        <p:spPr>
          <a:xfrm>
            <a:off x="2725959" y="3618657"/>
            <a:ext cx="3646013" cy="645160"/>
          </a:xfrm>
          <a:prstGeom prst="rect">
            <a:avLst/>
          </a:prstGeom>
          <a:noFill/>
        </p:spPr>
        <p:txBody>
          <a:bodyPr vert="horz" wrap="square" rtlCol="0">
            <a:spAutoFit/>
          </a:bodyPr>
          <a:lstStyle/>
          <a:p>
            <a:r>
              <a:rPr lang="en-US" altLang="zh-CN" dirty="0">
                <a:latin typeface="+mj-lt"/>
                <a:ea typeface="华文楷体" panose="02010600040101010101" pitchFamily="2" charset="-122"/>
                <a:cs typeface="Times New Roman" panose="02020503050405090304" charset="0"/>
              </a:rPr>
              <a:t>Symbolism learning: decision tree and logic-based learning </a:t>
            </a:r>
            <a:endParaRPr lang="zh-CN" altLang="en-US" dirty="0">
              <a:latin typeface="+mj-lt"/>
              <a:ea typeface="华文楷体" panose="02010600040101010101" pitchFamily="2" charset="-122"/>
              <a:cs typeface="Times New Roman" panose="02020503050405090304" charset="0"/>
            </a:endParaRPr>
          </a:p>
        </p:txBody>
      </p:sp>
      <p:cxnSp>
        <p:nvCxnSpPr>
          <p:cNvPr id="27" name="直接连接符 26"/>
          <p:cNvCxnSpPr/>
          <p:nvPr/>
        </p:nvCxnSpPr>
        <p:spPr>
          <a:xfrm flipV="1">
            <a:off x="6777567" y="3210208"/>
            <a:ext cx="445614" cy="1073206"/>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8" name="文本框 53"/>
          <p:cNvSpPr txBox="1"/>
          <p:nvPr/>
        </p:nvSpPr>
        <p:spPr>
          <a:xfrm>
            <a:off x="4144715" y="4283414"/>
            <a:ext cx="3327118" cy="645160"/>
          </a:xfrm>
          <a:prstGeom prst="rect">
            <a:avLst/>
          </a:prstGeom>
          <a:noFill/>
        </p:spPr>
        <p:txBody>
          <a:bodyPr vert="horz" wrap="square" rtlCol="0">
            <a:spAutoFit/>
          </a:bodyPr>
          <a:lstStyle/>
          <a:p>
            <a:r>
              <a:rPr lang="en-US" altLang="zh-CN" dirty="0">
                <a:latin typeface="+mj-lt"/>
                <a:ea typeface="华文楷体" panose="02010600040101010101" pitchFamily="2" charset="-122"/>
                <a:cs typeface="Times New Roman" panose="02020503050405090304" charset="0"/>
              </a:rPr>
              <a:t>Connectionism learning: based on neural networks</a:t>
            </a:r>
            <a:endParaRPr lang="zh-CN" altLang="en-US" dirty="0">
              <a:latin typeface="+mj-lt"/>
              <a:ea typeface="华文楷体" panose="02010600040101010101" pitchFamily="2" charset="-122"/>
              <a:cs typeface="Times New Roman" panose="02020503050405090304" charset="0"/>
            </a:endParaRPr>
          </a:p>
        </p:txBody>
      </p:sp>
      <p:cxnSp>
        <p:nvCxnSpPr>
          <p:cNvPr id="29" name="直接连接符 28"/>
          <p:cNvCxnSpPr/>
          <p:nvPr/>
        </p:nvCxnSpPr>
        <p:spPr>
          <a:xfrm flipV="1">
            <a:off x="7723639" y="3210207"/>
            <a:ext cx="483837" cy="1728944"/>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0" name="文本框 53"/>
          <p:cNvSpPr txBox="1"/>
          <p:nvPr/>
        </p:nvSpPr>
        <p:spPr>
          <a:xfrm>
            <a:off x="4562976" y="4948171"/>
            <a:ext cx="4532078" cy="645160"/>
          </a:xfrm>
          <a:prstGeom prst="rect">
            <a:avLst/>
          </a:prstGeom>
          <a:noFill/>
        </p:spPr>
        <p:txBody>
          <a:bodyPr vert="horz" wrap="square" rtlCol="0">
            <a:spAutoFit/>
          </a:bodyPr>
          <a:lstStyle/>
          <a:p>
            <a:r>
              <a:rPr lang="en-US" altLang="zh-CN" dirty="0">
                <a:latin typeface="+mj-lt"/>
                <a:ea typeface="华文楷体" panose="02010600040101010101" pitchFamily="2" charset="-122"/>
                <a:cs typeface="Times New Roman" panose="02020503050405090304" charset="0"/>
              </a:rPr>
              <a:t>Statistical learning: Support Vector Machine (SVM) or kernel methods</a:t>
            </a:r>
            <a:endParaRPr lang="en-US" altLang="zh-CN" dirty="0">
              <a:latin typeface="+mj-lt"/>
              <a:ea typeface="华文楷体" panose="02010600040101010101" pitchFamily="2" charset="-122"/>
              <a:cs typeface="Times New Roman" panose="02020503050405090304" charset="0"/>
            </a:endParaRPr>
          </a:p>
        </p:txBody>
      </p:sp>
      <p:cxnSp>
        <p:nvCxnSpPr>
          <p:cNvPr id="31" name="直接连接符 30"/>
          <p:cNvCxnSpPr/>
          <p:nvPr/>
        </p:nvCxnSpPr>
        <p:spPr>
          <a:xfrm flipV="1">
            <a:off x="9004824" y="3143543"/>
            <a:ext cx="284750" cy="253548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文本框 53"/>
          <p:cNvSpPr txBox="1"/>
          <p:nvPr/>
        </p:nvSpPr>
        <p:spPr>
          <a:xfrm>
            <a:off x="7223181" y="5679025"/>
            <a:ext cx="2985434" cy="645160"/>
          </a:xfrm>
          <a:prstGeom prst="rect">
            <a:avLst/>
          </a:prstGeom>
          <a:noFill/>
        </p:spPr>
        <p:txBody>
          <a:bodyPr vert="horz" wrap="square" rtlCol="0">
            <a:spAutoFit/>
          </a:bodyPr>
          <a:lstStyle/>
          <a:p>
            <a:r>
              <a:rPr lang="en-US" altLang="zh-CN" dirty="0">
                <a:latin typeface="+mj-lt"/>
                <a:ea typeface="华文楷体" panose="02010600040101010101" pitchFamily="2" charset="-122"/>
                <a:cs typeface="Times New Roman" panose="02020503050405090304" charset="0"/>
              </a:rPr>
              <a:t>Connectionism learning: deep learning</a:t>
            </a:r>
            <a:endParaRPr lang="zh-CN" altLang="en-US" dirty="0">
              <a:latin typeface="+mj-lt"/>
              <a:ea typeface="华文楷体" panose="02010600040101010101" pitchFamily="2" charset="-122"/>
              <a:cs typeface="Times New Roman" panose="020205030504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20" grpId="0" animBg="1"/>
      <p:bldP spid="21" grpId="0" bldLvl="0" animBg="1"/>
      <p:bldP spid="23" grpId="0" bldLvl="0" animBg="1"/>
      <p:bldP spid="25" grpId="0" bldLvl="0" animBg="1"/>
      <p:bldP spid="27" grpId="0" bldLvl="0" animBg="1"/>
      <p:bldP spid="29"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71824" y="945595"/>
            <a:ext cx="8616950" cy="5918668"/>
          </a:xfrm>
        </p:spPr>
        <p:txBody>
          <a:bodyPr>
            <a:normAutofit/>
          </a:bodyPr>
          <a:lstStyle/>
          <a:p>
            <a:r>
              <a:rPr lang="en-US" altLang="zh-CN" sz="2000" dirty="0">
                <a:solidFill>
                  <a:schemeClr val="bg1">
                    <a:lumMod val="85000"/>
                  </a:schemeClr>
                </a:solidFill>
              </a:rPr>
              <a:t>Introduction</a:t>
            </a:r>
            <a:endParaRPr lang="en-US" altLang="zh-CN" sz="2000" dirty="0">
              <a:solidFill>
                <a:schemeClr val="bg1">
                  <a:lumMod val="85000"/>
                </a:schemeClr>
              </a:solidFill>
            </a:endParaRPr>
          </a:p>
          <a:p>
            <a:pPr marL="0" indent="0">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Terminology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Hypothesis Space</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Inductive Bias</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Brief History</a:t>
            </a:r>
            <a:endParaRPr lang="en-US" altLang="zh-CN" sz="1800" dirty="0">
              <a:solidFill>
                <a:schemeClr val="bg1">
                  <a:lumMod val="85000"/>
                </a:schemeClr>
              </a:solidFill>
            </a:endParaRPr>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t>Application Status</a:t>
            </a:r>
            <a:endParaRPr lang="en-US" altLang="zh-CN" sz="1800" dirty="0"/>
          </a:p>
          <a:p>
            <a:pPr marL="0" indent="0">
              <a:lnSpc>
                <a:spcPct val="100000"/>
              </a:lnSpc>
              <a:buNone/>
            </a:pPr>
            <a:endParaRPr lang="en-US" altLang="zh-CN" sz="1800" dirty="0">
              <a:solidFill>
                <a:schemeClr val="bg1">
                  <a:lumMod val="85000"/>
                </a:schemeClr>
              </a:solidFill>
            </a:endParaRPr>
          </a:p>
          <a:p>
            <a:pPr>
              <a:lnSpc>
                <a:spcPct val="100000"/>
              </a:lnSpc>
            </a:pPr>
            <a:r>
              <a:rPr lang="en-US" altLang="zh-CN" sz="1800" dirty="0">
                <a:solidFill>
                  <a:schemeClr val="bg1">
                    <a:lumMod val="85000"/>
                  </a:schemeClr>
                </a:solidFill>
              </a:rPr>
              <a:t>Further Reading</a:t>
            </a:r>
            <a:endParaRPr lang="zh-CN" altLang="en-US" sz="1800" dirty="0">
              <a:solidFill>
                <a:schemeClr val="bg1">
                  <a:lumMod val="85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en-US" altLang="zh-CN" dirty="0"/>
              <a:t>Application Status</a:t>
            </a:r>
            <a:endParaRPr lang="en-US" altLang="zh-CN" dirty="0"/>
          </a:p>
        </p:txBody>
      </p:sp>
      <p:sp>
        <p:nvSpPr>
          <p:cNvPr id="3" name="内容占位符 2"/>
          <p:cNvSpPr>
            <a:spLocks noGrp="1"/>
          </p:cNvSpPr>
          <p:nvPr>
            <p:ph idx="1"/>
          </p:nvPr>
        </p:nvSpPr>
        <p:spPr>
          <a:xfrm>
            <a:off x="1784350" y="999068"/>
            <a:ext cx="8616950" cy="5469466"/>
          </a:xfrm>
        </p:spPr>
        <p:txBody>
          <a:bodyPr>
            <a:normAutofit fontScale="92500"/>
          </a:bodyPr>
          <a:lstStyle/>
          <a:p>
            <a:pPr>
              <a:lnSpc>
                <a:spcPct val="110000"/>
              </a:lnSpc>
              <a:spcAft>
                <a:spcPts val="1200"/>
              </a:spcAft>
            </a:pPr>
            <a:r>
              <a:rPr lang="en-US" altLang="zh-CN" dirty="0">
                <a:solidFill>
                  <a:srgbClr val="023A91"/>
                </a:solidFill>
                <a:latin typeface="+mn-lt"/>
              </a:rPr>
              <a:t>One of the most current computer science technologies</a:t>
            </a:r>
            <a:r>
              <a:rPr lang="zh-CN" altLang="en-US" dirty="0">
                <a:solidFill>
                  <a:srgbClr val="023A91"/>
                </a:solidFill>
                <a:latin typeface="+mn-lt"/>
              </a:rPr>
              <a:t>：</a:t>
            </a:r>
            <a:endParaRPr lang="en-US" altLang="zh-CN" dirty="0">
              <a:solidFill>
                <a:srgbClr val="023A91"/>
              </a:solidFill>
              <a:latin typeface="+mn-lt"/>
            </a:endParaRPr>
          </a:p>
          <a:p>
            <a:pPr lvl="1">
              <a:lnSpc>
                <a:spcPct val="110000"/>
              </a:lnSpc>
              <a:spcAft>
                <a:spcPts val="1200"/>
              </a:spcAft>
            </a:pPr>
            <a:r>
              <a:rPr lang="en-US" altLang="zh-CN" dirty="0">
                <a:latin typeface="+mn-lt"/>
              </a:rPr>
              <a:t>In 2001, scientists from NASA-JPL published an article in the </a:t>
            </a:r>
            <a:r>
              <a:rPr lang="en-US" altLang="zh-CN" i="1" dirty="0">
                <a:latin typeface="+mn-lt"/>
              </a:rPr>
              <a:t>Science</a:t>
            </a:r>
            <a:r>
              <a:rPr lang="en-US" altLang="zh-CN" dirty="0">
                <a:latin typeface="+mn-lt"/>
              </a:rPr>
              <a:t> magazine pointed out that machine learning is playing an increasingly important role in supporting scientific research.</a:t>
            </a:r>
            <a:endParaRPr lang="en-US" altLang="zh-CN" dirty="0">
              <a:latin typeface="+mn-lt"/>
            </a:endParaRPr>
          </a:p>
          <a:p>
            <a:pPr lvl="1">
              <a:lnSpc>
                <a:spcPct val="110000"/>
              </a:lnSpc>
              <a:spcAft>
                <a:spcPts val="1200"/>
              </a:spcAft>
            </a:pPr>
            <a:r>
              <a:rPr lang="en-US" altLang="zh-CN" dirty="0">
                <a:latin typeface="+mn-lt"/>
              </a:rPr>
              <a:t>In 2003, DARPA started the PAL project, which puts machine learning to the level of national security.</a:t>
            </a:r>
            <a:endParaRPr lang="en-US" altLang="zh-CN" dirty="0">
              <a:latin typeface="+mn-lt"/>
            </a:endParaRPr>
          </a:p>
          <a:p>
            <a:pPr lvl="1">
              <a:lnSpc>
                <a:spcPct val="110000"/>
              </a:lnSpc>
              <a:spcAft>
                <a:spcPts val="1200"/>
              </a:spcAft>
            </a:pPr>
            <a:r>
              <a:rPr lang="en-US" altLang="zh-CN" dirty="0">
                <a:latin typeface="+mn-lt"/>
              </a:rPr>
              <a:t>In 2006, Carnegie Mellon University founded the world’s first school of machine learning, which is directed by Professor T. Mitchell, one of the pioneers in machine learning research.</a:t>
            </a:r>
            <a:endParaRPr lang="en-US" altLang="zh-CN" dirty="0">
              <a:latin typeface="+mn-lt"/>
            </a:endParaRPr>
          </a:p>
          <a:p>
            <a:pPr>
              <a:lnSpc>
                <a:spcPct val="110000"/>
              </a:lnSpc>
              <a:spcAft>
                <a:spcPts val="1200"/>
              </a:spcAft>
            </a:pPr>
            <a:r>
              <a:rPr lang="en-US" altLang="zh-CN" dirty="0">
                <a:solidFill>
                  <a:srgbClr val="023A91"/>
                </a:solidFill>
                <a:latin typeface="+mn-lt"/>
              </a:rPr>
              <a:t>Strongly influences our daily life</a:t>
            </a:r>
            <a:r>
              <a:rPr lang="zh-CN" altLang="en-US" dirty="0">
                <a:solidFill>
                  <a:srgbClr val="023A91"/>
                </a:solidFill>
                <a:latin typeface="+mn-lt"/>
              </a:rPr>
              <a:t>：</a:t>
            </a:r>
            <a:endParaRPr lang="en-US" altLang="zh-CN" dirty="0">
              <a:solidFill>
                <a:srgbClr val="023A91"/>
              </a:solidFill>
              <a:latin typeface="+mn-lt"/>
            </a:endParaRPr>
          </a:p>
          <a:p>
            <a:pPr lvl="1">
              <a:lnSpc>
                <a:spcPct val="110000"/>
              </a:lnSpc>
              <a:spcAft>
                <a:spcPts val="1200"/>
              </a:spcAft>
            </a:pPr>
            <a:r>
              <a:rPr lang="en-US" altLang="zh-CN" dirty="0">
                <a:latin typeface="+mn-lt"/>
              </a:rPr>
              <a:t>Weather forecasting, energy exploration, environmental monitoring, search engines, autonomous vehicles, etc.</a:t>
            </a:r>
            <a:endParaRPr lang="en-US" altLang="zh-CN" dirty="0">
              <a:latin typeface="+mn-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en-US" altLang="zh-CN" dirty="0"/>
              <a:t>Application Status</a:t>
            </a:r>
            <a:endParaRPr lang="en-US" altLang="zh-CN" dirty="0"/>
          </a:p>
        </p:txBody>
      </p:sp>
      <p:sp>
        <p:nvSpPr>
          <p:cNvPr id="3" name="内容占位符 2"/>
          <p:cNvSpPr>
            <a:spLocks noGrp="1"/>
          </p:cNvSpPr>
          <p:nvPr>
            <p:ph idx="1"/>
          </p:nvPr>
        </p:nvSpPr>
        <p:spPr>
          <a:xfrm>
            <a:off x="1784350" y="1266824"/>
            <a:ext cx="8616950" cy="5358343"/>
          </a:xfrm>
        </p:spPr>
        <p:txBody>
          <a:bodyPr>
            <a:normAutofit/>
          </a:bodyPr>
          <a:lstStyle/>
          <a:p>
            <a:pPr>
              <a:lnSpc>
                <a:spcPct val="100000"/>
              </a:lnSpc>
              <a:spcAft>
                <a:spcPts val="1200"/>
              </a:spcAft>
            </a:pPr>
            <a:r>
              <a:rPr lang="en-US" altLang="zh-CN" dirty="0">
                <a:solidFill>
                  <a:srgbClr val="023A91"/>
                </a:solidFill>
                <a:latin typeface="+mn-lt"/>
              </a:rPr>
              <a:t>Affect the political life of human society:</a:t>
            </a:r>
            <a:r>
              <a:rPr lang="zh-CN" altLang="en-US" dirty="0">
                <a:solidFill>
                  <a:srgbClr val="023A91"/>
                </a:solidFill>
                <a:latin typeface="+mn-lt"/>
              </a:rPr>
              <a:t>：</a:t>
            </a:r>
            <a:endParaRPr lang="en-US" altLang="zh-CN" dirty="0">
              <a:solidFill>
                <a:srgbClr val="023A91"/>
              </a:solidFill>
              <a:latin typeface="+mn-lt"/>
            </a:endParaRPr>
          </a:p>
          <a:p>
            <a:pPr lvl="1">
              <a:lnSpc>
                <a:spcPct val="100000"/>
              </a:lnSpc>
              <a:spcAft>
                <a:spcPts val="1200"/>
              </a:spcAft>
            </a:pPr>
            <a:r>
              <a:rPr lang="en-US" altLang="zh-CN" dirty="0">
                <a:latin typeface="+mn-lt"/>
              </a:rPr>
              <a:t>During the 2012 U.S. election, Obama's machine learning team analyzed various data such as social networks to prompt him for the next campaign action.</a:t>
            </a:r>
            <a:endParaRPr lang="en-US" altLang="zh-CN" dirty="0">
              <a:latin typeface="+mn-lt"/>
            </a:endParaRPr>
          </a:p>
          <a:p>
            <a:pPr marL="325755" lvl="1" indent="0">
              <a:lnSpc>
                <a:spcPct val="100000"/>
              </a:lnSpc>
              <a:spcAft>
                <a:spcPts val="1200"/>
              </a:spcAft>
              <a:buNone/>
            </a:pPr>
            <a:endParaRPr lang="en-US" altLang="zh-CN" dirty="0">
              <a:solidFill>
                <a:srgbClr val="023A91"/>
              </a:solidFill>
              <a:latin typeface="+mn-lt"/>
            </a:endParaRPr>
          </a:p>
          <a:p>
            <a:pPr>
              <a:lnSpc>
                <a:spcPct val="100000"/>
              </a:lnSpc>
              <a:spcAft>
                <a:spcPts val="1200"/>
              </a:spcAft>
            </a:pPr>
            <a:r>
              <a:rPr lang="en-US" altLang="zh-CN" dirty="0">
                <a:solidFill>
                  <a:srgbClr val="023A91"/>
                </a:solidFill>
                <a:latin typeface="+mn-lt"/>
              </a:rPr>
              <a:t>Sense of exploring the universe like natural science.</a:t>
            </a:r>
            <a:r>
              <a:rPr lang="zh-CN" altLang="en-US" dirty="0">
                <a:solidFill>
                  <a:srgbClr val="023A91"/>
                </a:solidFill>
                <a:latin typeface="+mn-lt"/>
              </a:rPr>
              <a:t>：</a:t>
            </a:r>
            <a:endParaRPr lang="zh-CN" altLang="en-US" dirty="0">
              <a:solidFill>
                <a:srgbClr val="023A91"/>
              </a:solidFill>
              <a:latin typeface="+mn-lt"/>
            </a:endParaRPr>
          </a:p>
          <a:p>
            <a:pPr lvl="1">
              <a:lnSpc>
                <a:spcPct val="100000"/>
              </a:lnSpc>
              <a:spcAft>
                <a:spcPts val="1200"/>
              </a:spcAft>
            </a:pPr>
            <a:r>
              <a:rPr lang="en-US" altLang="zh-CN" dirty="0">
                <a:latin typeface="+mn-lt"/>
              </a:rPr>
              <a:t>The Sparse Distributed Memory (SDM) model was proposed by P. </a:t>
            </a:r>
            <a:r>
              <a:rPr lang="en-US" altLang="zh-CN" dirty="0" err="1">
                <a:latin typeface="+mn-lt"/>
              </a:rPr>
              <a:t>Kanerva</a:t>
            </a:r>
            <a:r>
              <a:rPr lang="en-US" altLang="zh-CN" dirty="0">
                <a:latin typeface="+mn-lt"/>
              </a:rPr>
              <a:t> in the middle 1980s, there is no intentional imitation to the biological structure of the human brain. However, neuroscience researchers figured out that the sparse encoding mechanism in SDM widely exists in the cortex controlling vision, hearing, and olfactory, thus inspiring more neuroscience research.</a:t>
            </a:r>
            <a:endParaRPr lang="en-US" altLang="zh-CN" dirty="0">
              <a:latin typeface="+mn-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lang="en-US" altLang="zh-CN" dirty="0">
                <a:sym typeface="+mn-ea"/>
              </a:rPr>
              <a:t>Further Reading</a:t>
            </a:r>
            <a:endParaRPr lang="en-US" altLang="zh-CN" dirty="0"/>
          </a:p>
        </p:txBody>
      </p:sp>
      <p:sp>
        <p:nvSpPr>
          <p:cNvPr id="5" name="内容占位符 2"/>
          <p:cNvSpPr txBox="1"/>
          <p:nvPr/>
        </p:nvSpPr>
        <p:spPr>
          <a:xfrm>
            <a:off x="367415" y="1329481"/>
            <a:ext cx="8243185" cy="43786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pPr>
            <a:r>
              <a:rPr lang="en-US" altLang="zh-CN" sz="2000" dirty="0">
                <a:latin typeface="微软雅黑" charset="0"/>
                <a:ea typeface="微软雅黑" charset="0"/>
                <a:cs typeface="微软雅黑" charset="0"/>
              </a:rPr>
              <a:t>ICML、</a:t>
            </a:r>
            <a:r>
              <a:rPr lang="en-US" altLang="zh-CN" sz="2000" dirty="0" err="1">
                <a:latin typeface="微软雅黑" charset="0"/>
                <a:ea typeface="微软雅黑" charset="0"/>
                <a:cs typeface="微软雅黑" charset="0"/>
              </a:rPr>
              <a:t>NeurIPS、ICLR and ect al.</a:t>
            </a:r>
            <a:endParaRPr sz="2000" dirty="0" err="1">
              <a:latin typeface="微软雅黑" charset="0"/>
              <a:ea typeface="微软雅黑" charset="0"/>
              <a:cs typeface="微软雅黑"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1482678" y="1995297"/>
            <a:ext cx="9271000" cy="1631315"/>
          </a:xfrm>
          <a:prstGeom prst="rect">
            <a:avLst/>
          </a:prstGeom>
          <a:noFill/>
          <a:ln w="0" cap="flat">
            <a:noFill/>
            <a:prstDash val="solid"/>
            <a:miter lim="0"/>
          </a:ln>
        </p:spPr>
        <p:txBody>
          <a:bodyPr vert="horz" wrap="square" lIns="0" tIns="0" rIns="0" bIns="0"/>
          <a:lstStyle/>
          <a:p>
            <a:pPr algn="l" rtl="0" eaLnBrk="0">
              <a:lnSpc>
                <a:spcPct val="66000"/>
              </a:lnSpc>
            </a:pPr>
            <a:endParaRPr sz="100" dirty="0">
              <a:latin typeface="Arial" panose="020B0604020202090204"/>
              <a:ea typeface="Arial" panose="020B0604020202090204"/>
              <a:cs typeface="Arial" panose="020B0604020202090204"/>
            </a:endParaRPr>
          </a:p>
          <a:p>
            <a:pPr algn="l" rtl="0" eaLnBrk="0">
              <a:lnSpc>
                <a:spcPct val="145000"/>
              </a:lnSpc>
            </a:pPr>
            <a:endParaRPr sz="1000" dirty="0">
              <a:latin typeface="Arial" panose="020B0604020202090204"/>
              <a:ea typeface="Arial" panose="020B0604020202090204"/>
              <a:cs typeface="Arial" panose="020B0604020202090204"/>
            </a:endParaRPr>
          </a:p>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08000"/>
              </a:lnSpc>
            </a:pPr>
            <a:endParaRPr sz="900" dirty="0">
              <a:latin typeface="Arial" panose="020B0604020202090204"/>
              <a:ea typeface="Arial" panose="020B0604020202090204"/>
              <a:cs typeface="Arial" panose="020B0604020202090204"/>
            </a:endParaRPr>
          </a:p>
          <a:p>
            <a:pPr algn="l" rtl="0" eaLnBrk="0">
              <a:lnSpc>
                <a:spcPct val="7000"/>
              </a:lnSpc>
            </a:pPr>
            <a:endParaRPr sz="100" dirty="0">
              <a:latin typeface="Arial" panose="020B0604020202090204"/>
              <a:ea typeface="Arial" panose="020B0604020202090204"/>
              <a:cs typeface="Arial" panose="020B0604020202090204"/>
            </a:endParaRPr>
          </a:p>
          <a:p>
            <a:pPr algn="r" rtl="0" eaLnBrk="0">
              <a:lnSpc>
                <a:spcPct val="85000"/>
              </a:lnSpc>
            </a:pPr>
            <a:r>
              <a:rPr sz="3900" kern="0" spc="-130" dirty="0">
                <a:solidFill>
                  <a:srgbClr val="000000">
                    <a:alpha val="100000"/>
                  </a:srgbClr>
                </a:solidFill>
                <a:latin typeface="Arial" panose="020B0604020202090204"/>
                <a:ea typeface="Arial" panose="020B0604020202090204"/>
                <a:cs typeface="Arial" panose="020B0604020202090204"/>
              </a:rPr>
              <a:t>My first machine learning model from</a:t>
            </a:r>
            <a:r>
              <a:rPr sz="3900" kern="0" spc="-10" dirty="0">
                <a:solidFill>
                  <a:srgbClr val="000000">
                    <a:alpha val="100000"/>
                  </a:srgbClr>
                </a:solidFill>
                <a:latin typeface="Arial" panose="020B0604020202090204"/>
                <a:ea typeface="Arial" panose="020B0604020202090204"/>
                <a:cs typeface="Arial" panose="020B0604020202090204"/>
              </a:rPr>
              <a:t> </a:t>
            </a:r>
            <a:r>
              <a:rPr sz="3900" kern="0" spc="-130" dirty="0">
                <a:solidFill>
                  <a:srgbClr val="000000">
                    <a:alpha val="100000"/>
                  </a:srgbClr>
                </a:solidFill>
                <a:latin typeface="Arial" panose="020B0604020202090204"/>
                <a:ea typeface="Arial" panose="020B0604020202090204"/>
                <a:cs typeface="Arial" panose="020B0604020202090204"/>
              </a:rPr>
              <a:t>Scratch</a:t>
            </a:r>
            <a:endParaRPr sz="3900" dirty="0">
              <a:latin typeface="Arial" panose="020B0604020202090204"/>
              <a:ea typeface="Arial" panose="020B0604020202090204"/>
              <a:cs typeface="Arial" panose="020B0604020202090204"/>
            </a:endParaRPr>
          </a:p>
        </p:txBody>
      </p:sp>
      <p:sp>
        <p:nvSpPr>
          <p:cNvPr id="4" name="textbox 4"/>
          <p:cNvSpPr/>
          <p:nvPr/>
        </p:nvSpPr>
        <p:spPr>
          <a:xfrm>
            <a:off x="11184661" y="6464986"/>
            <a:ext cx="90170" cy="2089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40"/>
              </a:lnSpc>
            </a:pPr>
            <a:r>
              <a:rPr sz="1000" kern="0" spc="-60" dirty="0">
                <a:solidFill>
                  <a:srgbClr val="898989">
                    <a:alpha val="100000"/>
                  </a:srgbClr>
                </a:solidFill>
                <a:latin typeface="Arial" panose="020B0604020202090204"/>
                <a:ea typeface="Arial" panose="020B0604020202090204"/>
                <a:cs typeface="Arial" panose="020B0604020202090204"/>
              </a:rPr>
              <a:t>1</a:t>
            </a:r>
            <a:endParaRPr sz="1000" dirty="0">
              <a:latin typeface="Arial" panose="020B0604020202090204"/>
              <a:ea typeface="Arial" panose="020B0604020202090204"/>
              <a:cs typeface="Arial" panose="020B060402020209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p:nvPr/>
        </p:nvSpPr>
        <p:spPr>
          <a:xfrm>
            <a:off x="871855" y="425450"/>
            <a:ext cx="987425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Teac</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h</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a</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machine</a:t>
            </a:r>
            <a:r>
              <a:rPr sz="4000" kern="0" spc="-3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to</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identify</a:t>
            </a:r>
            <a:r>
              <a:rPr sz="4000" kern="0" spc="-3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vehicle</a:t>
            </a:r>
            <a:r>
              <a:rPr sz="4000" kern="0" spc="-3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type</a:t>
            </a:r>
            <a:r>
              <a:rPr sz="4000" b="1" kern="0" spc="-130" dirty="0">
                <a:solidFill>
                  <a:srgbClr val="333F50">
                    <a:alpha val="100000"/>
                  </a:srgbClr>
                </a:solidFill>
                <a:latin typeface="PingFang SC" panose="020B0400000000000000" charset="-122"/>
                <a:ea typeface="PingFang SC" panose="020B0400000000000000" charset="-122"/>
                <a:cs typeface="PingFang SC" panose="020B0400000000000000" charset="-122"/>
              </a:rPr>
              <a:t>s</a:t>
            </a:r>
            <a:endParaRPr sz="4000" dirty="0">
              <a:latin typeface="PingFang SC" panose="020B0400000000000000" charset="-122"/>
              <a:ea typeface="PingFang SC" panose="020B0400000000000000" charset="-122"/>
              <a:cs typeface="PingFang SC" panose="020B0400000000000000" charset="-122"/>
            </a:endParaRPr>
          </a:p>
        </p:txBody>
      </p:sp>
      <p:pic>
        <p:nvPicPr>
          <p:cNvPr id="8" name="picture 8"/>
          <p:cNvPicPr>
            <a:picLocks noChangeAspect="1"/>
          </p:cNvPicPr>
          <p:nvPr/>
        </p:nvPicPr>
        <p:blipFill>
          <a:blip r:embed="rId1"/>
          <a:stretch>
            <a:fillRect/>
          </a:stretch>
        </p:blipFill>
        <p:spPr>
          <a:xfrm rot="21600000">
            <a:off x="7187184" y="1898904"/>
            <a:ext cx="2618232" cy="1743455"/>
          </a:xfrm>
          <a:prstGeom prst="rect">
            <a:avLst/>
          </a:prstGeom>
        </p:spPr>
      </p:pic>
      <p:pic>
        <p:nvPicPr>
          <p:cNvPr id="10" name="picture 10"/>
          <p:cNvPicPr>
            <a:picLocks noChangeAspect="1"/>
          </p:cNvPicPr>
          <p:nvPr/>
        </p:nvPicPr>
        <p:blipFill>
          <a:blip r:embed="rId2"/>
          <a:stretch>
            <a:fillRect/>
          </a:stretch>
        </p:blipFill>
        <p:spPr>
          <a:xfrm rot="21600000">
            <a:off x="787908" y="1639824"/>
            <a:ext cx="1320800" cy="2260600"/>
          </a:xfrm>
          <a:prstGeom prst="rect">
            <a:avLst/>
          </a:prstGeom>
        </p:spPr>
      </p:pic>
      <p:sp>
        <p:nvSpPr>
          <p:cNvPr id="12" name="textbox 12"/>
          <p:cNvSpPr/>
          <p:nvPr/>
        </p:nvSpPr>
        <p:spPr>
          <a:xfrm>
            <a:off x="11180233" y="6464986"/>
            <a:ext cx="94615" cy="2089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40"/>
              </a:lnSpc>
            </a:pPr>
            <a:r>
              <a:rPr sz="1000" kern="0" spc="-30" dirty="0">
                <a:solidFill>
                  <a:srgbClr val="898989">
                    <a:alpha val="100000"/>
                  </a:srgbClr>
                </a:solidFill>
                <a:latin typeface="Arial" panose="020B0604020202090204"/>
                <a:ea typeface="Arial" panose="020B0604020202090204"/>
                <a:cs typeface="Arial" panose="020B0604020202090204"/>
              </a:rPr>
              <a:t>2</a:t>
            </a:r>
            <a:endParaRPr sz="1000" dirty="0">
              <a:latin typeface="Arial" panose="020B0604020202090204"/>
              <a:ea typeface="Arial" panose="020B0604020202090204"/>
              <a:cs typeface="Arial" panose="020B0604020202090204"/>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4"/>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16" name="picture 16"/>
          <p:cNvPicPr>
            <a:picLocks noChangeAspect="1"/>
          </p:cNvPicPr>
          <p:nvPr/>
        </p:nvPicPr>
        <p:blipFill>
          <a:blip r:embed="rId1"/>
          <a:stretch>
            <a:fillRect/>
          </a:stretch>
        </p:blipFill>
        <p:spPr>
          <a:xfrm rot="21600000">
            <a:off x="787908" y="1639824"/>
            <a:ext cx="1320800" cy="2260600"/>
          </a:xfrm>
          <a:prstGeom prst="rect">
            <a:avLst/>
          </a:prstGeom>
        </p:spPr>
      </p:pic>
      <p:pic>
        <p:nvPicPr>
          <p:cNvPr id="18" name="picture 18"/>
          <p:cNvPicPr>
            <a:picLocks noChangeAspect="1"/>
          </p:cNvPicPr>
          <p:nvPr/>
        </p:nvPicPr>
        <p:blipFill>
          <a:blip r:embed="rId2"/>
          <a:stretch>
            <a:fillRect/>
          </a:stretch>
        </p:blipFill>
        <p:spPr>
          <a:xfrm rot="21600000">
            <a:off x="3976115" y="4128516"/>
            <a:ext cx="880872" cy="1261872"/>
          </a:xfrm>
          <a:prstGeom prst="rect">
            <a:avLst/>
          </a:prstGeom>
        </p:spPr>
      </p:pic>
      <p:pic>
        <p:nvPicPr>
          <p:cNvPr id="20" name="picture 20"/>
          <p:cNvPicPr>
            <a:picLocks noChangeAspect="1"/>
          </p:cNvPicPr>
          <p:nvPr/>
        </p:nvPicPr>
        <p:blipFill>
          <a:blip r:embed="rId3"/>
          <a:stretch>
            <a:fillRect/>
          </a:stretch>
        </p:blipFill>
        <p:spPr>
          <a:xfrm rot="21600000">
            <a:off x="3976115" y="3459480"/>
            <a:ext cx="920496" cy="597408"/>
          </a:xfrm>
          <a:prstGeom prst="rect">
            <a:avLst/>
          </a:prstGeom>
        </p:spPr>
      </p:pic>
      <p:pic>
        <p:nvPicPr>
          <p:cNvPr id="22" name="picture 22"/>
          <p:cNvPicPr>
            <a:picLocks noChangeAspect="1"/>
          </p:cNvPicPr>
          <p:nvPr/>
        </p:nvPicPr>
        <p:blipFill>
          <a:blip r:embed="rId4"/>
          <a:stretch>
            <a:fillRect/>
          </a:stretch>
        </p:blipFill>
        <p:spPr>
          <a:xfrm rot="21600000">
            <a:off x="3921252" y="2200656"/>
            <a:ext cx="883920" cy="554735"/>
          </a:xfrm>
          <a:prstGeom prst="rect">
            <a:avLst/>
          </a:prstGeom>
        </p:spPr>
      </p:pic>
      <p:pic>
        <p:nvPicPr>
          <p:cNvPr id="24" name="picture 24"/>
          <p:cNvPicPr>
            <a:picLocks noChangeAspect="1"/>
          </p:cNvPicPr>
          <p:nvPr/>
        </p:nvPicPr>
        <p:blipFill>
          <a:blip r:embed="rId5"/>
          <a:stretch>
            <a:fillRect/>
          </a:stretch>
        </p:blipFill>
        <p:spPr>
          <a:xfrm rot="21600000">
            <a:off x="3962400" y="2865119"/>
            <a:ext cx="842771" cy="560832"/>
          </a:xfrm>
          <a:prstGeom prst="rect">
            <a:avLst/>
          </a:prstGeom>
        </p:spPr>
      </p:pic>
      <p:pic>
        <p:nvPicPr>
          <p:cNvPr id="26" name="picture 26"/>
          <p:cNvPicPr>
            <a:picLocks noChangeAspect="1"/>
          </p:cNvPicPr>
          <p:nvPr/>
        </p:nvPicPr>
        <p:blipFill>
          <a:blip r:embed="rId6"/>
          <a:stretch>
            <a:fillRect/>
          </a:stretch>
        </p:blipFill>
        <p:spPr>
          <a:xfrm rot="21600000">
            <a:off x="3938015" y="1537716"/>
            <a:ext cx="774191" cy="545591"/>
          </a:xfrm>
          <a:prstGeom prst="rect">
            <a:avLst/>
          </a:prstGeom>
        </p:spPr>
      </p:pic>
      <p:grpSp>
        <p:nvGrpSpPr>
          <p:cNvPr id="2" name="group 2"/>
          <p:cNvGrpSpPr/>
          <p:nvPr/>
        </p:nvGrpSpPr>
        <p:grpSpPr>
          <a:xfrm rot="21600000">
            <a:off x="2281510" y="1902034"/>
            <a:ext cx="1499788" cy="249771"/>
            <a:chOff x="0" y="0"/>
            <a:chExt cx="1499788" cy="249771"/>
          </a:xfrm>
        </p:grpSpPr>
        <p:sp>
          <p:nvSpPr>
            <p:cNvPr id="28" name="path 28"/>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30" name="path 30"/>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32" name="textbox 32"/>
          <p:cNvSpPr/>
          <p:nvPr/>
        </p:nvSpPr>
        <p:spPr>
          <a:xfrm>
            <a:off x="11179317" y="6464986"/>
            <a:ext cx="95250" cy="207009"/>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20" dirty="0">
                <a:solidFill>
                  <a:srgbClr val="898989">
                    <a:alpha val="100000"/>
                  </a:srgbClr>
                </a:solidFill>
                <a:latin typeface="Arial" panose="020B0604020202090204"/>
                <a:ea typeface="Arial" panose="020B0604020202090204"/>
                <a:cs typeface="Arial" panose="020B0604020202090204"/>
              </a:rPr>
              <a:t>3</a:t>
            </a:r>
            <a:endParaRPr sz="1000" dirty="0">
              <a:latin typeface="Arial" panose="020B0604020202090204"/>
              <a:ea typeface="Arial" panose="020B0604020202090204"/>
              <a:cs typeface="Arial" panose="020B06040202020902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4"/>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36" name="picture 36"/>
          <p:cNvPicPr>
            <a:picLocks noChangeAspect="1"/>
          </p:cNvPicPr>
          <p:nvPr/>
        </p:nvPicPr>
        <p:blipFill>
          <a:blip r:embed="rId1"/>
          <a:stretch>
            <a:fillRect/>
          </a:stretch>
        </p:blipFill>
        <p:spPr>
          <a:xfrm rot="21600000">
            <a:off x="787908" y="1639824"/>
            <a:ext cx="1320800" cy="2260600"/>
          </a:xfrm>
          <a:prstGeom prst="rect">
            <a:avLst/>
          </a:prstGeom>
        </p:spPr>
      </p:pic>
      <p:sp>
        <p:nvSpPr>
          <p:cNvPr id="38" name="textbox 38"/>
          <p:cNvSpPr/>
          <p:nvPr/>
        </p:nvSpPr>
        <p:spPr>
          <a:xfrm>
            <a:off x="635635" y="513715"/>
            <a:ext cx="7418705" cy="58483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30" dirty="0">
                <a:solidFill>
                  <a:srgbClr val="333F50">
                    <a:alpha val="100000"/>
                  </a:srgbClr>
                </a:solidFill>
                <a:latin typeface="PingFang SC" panose="020B0400000000000000" charset="-122"/>
                <a:ea typeface="PingFang SC" panose="020B0400000000000000" charset="-122"/>
                <a:cs typeface="PingFang SC" panose="020B0400000000000000" charset="-122"/>
              </a:rPr>
              <a:t>Represen</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r>
              <a:rPr sz="41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100"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sampl</a:t>
            </a:r>
            <a:r>
              <a:rPr sz="41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endParaRPr sz="4100" dirty="0">
              <a:latin typeface="PingFang SC" panose="020B0400000000000000" charset="-122"/>
              <a:ea typeface="PingFang SC" panose="020B0400000000000000" charset="-122"/>
              <a:cs typeface="PingFang SC" panose="020B0400000000000000" charset="-122"/>
            </a:endParaRPr>
          </a:p>
        </p:txBody>
      </p:sp>
      <p:pic>
        <p:nvPicPr>
          <p:cNvPr id="40" name="picture 40"/>
          <p:cNvPicPr>
            <a:picLocks noChangeAspect="1"/>
          </p:cNvPicPr>
          <p:nvPr/>
        </p:nvPicPr>
        <p:blipFill>
          <a:blip r:embed="rId2"/>
          <a:stretch>
            <a:fillRect/>
          </a:stretch>
        </p:blipFill>
        <p:spPr>
          <a:xfrm rot="21600000">
            <a:off x="3976115" y="4128516"/>
            <a:ext cx="880872" cy="1261872"/>
          </a:xfrm>
          <a:prstGeom prst="rect">
            <a:avLst/>
          </a:prstGeom>
        </p:spPr>
      </p:pic>
      <p:graphicFrame>
        <p:nvGraphicFramePr>
          <p:cNvPr id="42" name="table 42"/>
          <p:cNvGraphicFramePr>
            <a:graphicFrameLocks noGrp="1"/>
          </p:cNvGraphicFramePr>
          <p:nvPr/>
        </p:nvGraphicFramePr>
        <p:xfrm>
          <a:off x="4968621" y="1237869"/>
          <a:ext cx="2708909" cy="283845"/>
        </p:xfrm>
        <a:graphic>
          <a:graphicData uri="http://schemas.openxmlformats.org/drawingml/2006/table">
            <a:tbl>
              <a:tblPr/>
              <a:tblGrid>
                <a:gridCol w="2708909"/>
              </a:tblGrid>
              <a:tr h="264795">
                <a:tc>
                  <a:txBody>
                    <a:bodyPr/>
                    <a:lstStyle/>
                    <a:p>
                      <a:pPr algn="l" rtl="0" eaLnBrk="0">
                        <a:lnSpc>
                          <a:spcPct val="117000"/>
                        </a:lnSpc>
                      </a:pPr>
                      <a:endParaRPr sz="200" dirty="0">
                        <a:latin typeface="Arial" panose="020B0604020202090204"/>
                        <a:ea typeface="Arial" panose="020B0604020202090204"/>
                        <a:cs typeface="Arial" panose="020B0604020202090204"/>
                      </a:endParaRPr>
                    </a:p>
                    <a:p>
                      <a:pPr marL="75565" algn="l" rtl="0" eaLnBrk="0">
                        <a:lnSpc>
                          <a:spcPct val="90000"/>
                        </a:lnSpc>
                        <a:spcBef>
                          <a:spcPts val="0"/>
                        </a:spcBef>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r>
                        <a:rPr sz="1500"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r>
                        <a:rPr sz="1500" kern="0" spc="2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Color</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tcPr>
                </a:tc>
              </a:tr>
            </a:tbl>
          </a:graphicData>
        </a:graphic>
      </p:graphicFrame>
      <p:pic>
        <p:nvPicPr>
          <p:cNvPr id="44" name="picture 44"/>
          <p:cNvPicPr>
            <a:picLocks noChangeAspect="1"/>
          </p:cNvPicPr>
          <p:nvPr/>
        </p:nvPicPr>
        <p:blipFill>
          <a:blip r:embed="rId3"/>
          <a:stretch>
            <a:fillRect/>
          </a:stretch>
        </p:blipFill>
        <p:spPr>
          <a:xfrm rot="21600000">
            <a:off x="3976115" y="3459480"/>
            <a:ext cx="920496" cy="597408"/>
          </a:xfrm>
          <a:prstGeom prst="rect">
            <a:avLst/>
          </a:prstGeom>
        </p:spPr>
      </p:pic>
      <p:pic>
        <p:nvPicPr>
          <p:cNvPr id="46" name="picture 46"/>
          <p:cNvPicPr>
            <a:picLocks noChangeAspect="1"/>
          </p:cNvPicPr>
          <p:nvPr/>
        </p:nvPicPr>
        <p:blipFill>
          <a:blip r:embed="rId4"/>
          <a:stretch>
            <a:fillRect/>
          </a:stretch>
        </p:blipFill>
        <p:spPr>
          <a:xfrm rot="21600000">
            <a:off x="3921252" y="2200656"/>
            <a:ext cx="883920" cy="554735"/>
          </a:xfrm>
          <a:prstGeom prst="rect">
            <a:avLst/>
          </a:prstGeom>
        </p:spPr>
      </p:pic>
      <p:pic>
        <p:nvPicPr>
          <p:cNvPr id="48" name="picture 48"/>
          <p:cNvPicPr>
            <a:picLocks noChangeAspect="1"/>
          </p:cNvPicPr>
          <p:nvPr/>
        </p:nvPicPr>
        <p:blipFill>
          <a:blip r:embed="rId5"/>
          <a:stretch>
            <a:fillRect/>
          </a:stretch>
        </p:blipFill>
        <p:spPr>
          <a:xfrm rot="21600000">
            <a:off x="3962400" y="2865119"/>
            <a:ext cx="842771" cy="560832"/>
          </a:xfrm>
          <a:prstGeom prst="rect">
            <a:avLst/>
          </a:prstGeom>
        </p:spPr>
      </p:pic>
      <p:pic>
        <p:nvPicPr>
          <p:cNvPr id="50" name="picture 50"/>
          <p:cNvPicPr>
            <a:picLocks noChangeAspect="1"/>
          </p:cNvPicPr>
          <p:nvPr/>
        </p:nvPicPr>
        <p:blipFill>
          <a:blip r:embed="rId6"/>
          <a:stretch>
            <a:fillRect/>
          </a:stretch>
        </p:blipFill>
        <p:spPr>
          <a:xfrm rot="21600000">
            <a:off x="3938015" y="1537716"/>
            <a:ext cx="774191" cy="545591"/>
          </a:xfrm>
          <a:prstGeom prst="rect">
            <a:avLst/>
          </a:prstGeom>
        </p:spPr>
      </p:pic>
      <p:grpSp>
        <p:nvGrpSpPr>
          <p:cNvPr id="4" name="group 4"/>
          <p:cNvGrpSpPr/>
          <p:nvPr/>
        </p:nvGrpSpPr>
        <p:grpSpPr>
          <a:xfrm rot="21600000">
            <a:off x="2281510" y="1902034"/>
            <a:ext cx="1499788" cy="249771"/>
            <a:chOff x="0" y="0"/>
            <a:chExt cx="1499788" cy="249771"/>
          </a:xfrm>
        </p:grpSpPr>
        <p:sp>
          <p:nvSpPr>
            <p:cNvPr id="52" name="path 52"/>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54" name="path 54"/>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56" name="textbox 56"/>
          <p:cNvSpPr/>
          <p:nvPr/>
        </p:nvSpPr>
        <p:spPr>
          <a:xfrm>
            <a:off x="11175194" y="6464986"/>
            <a:ext cx="99695" cy="17843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84000"/>
              </a:lnSpc>
            </a:pPr>
            <a:r>
              <a:rPr sz="1200" kern="0" spc="-10" dirty="0">
                <a:solidFill>
                  <a:srgbClr val="898989">
                    <a:alpha val="100000"/>
                  </a:srgbClr>
                </a:solidFill>
                <a:latin typeface="Arial" panose="020B0604020202090204"/>
                <a:ea typeface="Arial" panose="020B0604020202090204"/>
                <a:cs typeface="Arial" panose="020B0604020202090204"/>
              </a:rPr>
              <a:t>4</a:t>
            </a:r>
            <a:endParaRPr sz="1200" dirty="0">
              <a:latin typeface="Arial" panose="020B0604020202090204"/>
              <a:ea typeface="Arial" panose="020B0604020202090204"/>
              <a:cs typeface="Arial" panose="020B0604020202090204"/>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8"/>
          <p:cNvSpPr/>
          <p:nvPr/>
        </p:nvSpPr>
        <p:spPr>
          <a:xfrm>
            <a:off x="5400040" y="2759075"/>
            <a:ext cx="5778500" cy="1442085"/>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Identify</a:t>
            </a:r>
            <a:r>
              <a:rPr sz="17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features</a:t>
            </a:r>
            <a:r>
              <a:rPr sz="1700" kern="0" spc="-15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which</a:t>
            </a:r>
            <a:r>
              <a:rPr sz="1700" kern="0" spc="-12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can</a:t>
            </a:r>
            <a:r>
              <a:rPr sz="1700"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rep</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resent</a:t>
            </a:r>
            <a:r>
              <a:rPr sz="17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700"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objects</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61000"/>
              </a:lnSpc>
            </a:pPr>
            <a:endParaRPr sz="1000" dirty="0">
              <a:latin typeface="Arial" panose="020B0604020202090204"/>
              <a:ea typeface="Arial" panose="020B0604020202090204"/>
              <a:cs typeface="Arial" panose="020B0604020202090204"/>
            </a:endParaRPr>
          </a:p>
          <a:p>
            <a:pPr marL="1978660" algn="l" rtl="0" eaLnBrk="0">
              <a:lnSpc>
                <a:spcPct val="96000"/>
              </a:lnSpc>
              <a:spcBef>
                <a:spcPts val="540"/>
              </a:spcBef>
            </a:pPr>
            <a:r>
              <a:rPr sz="2700" kern="0" spc="290" baseline="2000" dirty="0">
                <a:solidFill>
                  <a:srgbClr val="FF0000">
                    <a:alpha val="100000"/>
                  </a:srgbClr>
                </a:solidFill>
                <a:latin typeface="Hoefler Text"/>
                <a:ea typeface="Hoefler Text"/>
                <a:cs typeface="Hoefler Text"/>
              </a:rPr>
              <a:t>F</a:t>
            </a:r>
            <a:r>
              <a:rPr sz="1700" kern="0" spc="290" dirty="0">
                <a:solidFill>
                  <a:srgbClr val="FF0000">
                    <a:alpha val="100000"/>
                  </a:srgbClr>
                </a:solidFill>
                <a:latin typeface="Hoefler Text"/>
                <a:ea typeface="Hoefler Text"/>
                <a:cs typeface="Hoefler Text"/>
              </a:rPr>
              <a:t> </a:t>
            </a:r>
            <a:r>
              <a:rPr sz="2700" kern="0" spc="290" baseline="2000" dirty="0">
                <a:solidFill>
                  <a:srgbClr val="FF0000">
                    <a:alpha val="100000"/>
                  </a:srgbClr>
                </a:solidFill>
                <a:latin typeface="Hoefler Text"/>
                <a:ea typeface="Hoefler Text"/>
                <a:cs typeface="Hoefler Text"/>
              </a:rPr>
              <a:t>=</a:t>
            </a:r>
            <a:r>
              <a:rPr sz="1700" kern="0" spc="290" dirty="0">
                <a:solidFill>
                  <a:srgbClr val="FF0000">
                    <a:alpha val="100000"/>
                  </a:srgbClr>
                </a:solidFill>
                <a:latin typeface="Hoefler Text"/>
                <a:ea typeface="Hoefler Text"/>
                <a:cs typeface="Hoefler Text"/>
              </a:rPr>
              <a:t> </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1</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2</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3 </a:t>
            </a:r>
            <a:r>
              <a:rPr sz="2700" kern="0" spc="290" baseline="2000" dirty="0">
                <a:solidFill>
                  <a:srgbClr val="FF0000">
                    <a:alpha val="100000"/>
                  </a:srgbClr>
                </a:solidFill>
                <a:latin typeface="Hoefler Text"/>
                <a:ea typeface="Hoefler Text"/>
                <a:cs typeface="Hoefler Text"/>
              </a:rPr>
              <a:t>…</a:t>
            </a:r>
            <a:r>
              <a:rPr sz="1700" kern="0" spc="290" dirty="0">
                <a:solidFill>
                  <a:srgbClr val="FF0000">
                    <a:alpha val="100000"/>
                  </a:srgbClr>
                </a:solidFill>
                <a:latin typeface="Hoefler Text"/>
                <a:ea typeface="Hoefler Text"/>
                <a:cs typeface="Hoefler Text"/>
              </a:rPr>
              <a:t> </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k</a:t>
            </a:r>
            <a:r>
              <a:rPr sz="1800" kern="0" spc="290" dirty="0">
                <a:solidFill>
                  <a:srgbClr val="FF0000">
                    <a:alpha val="100000"/>
                  </a:srgbClr>
                </a:solidFill>
                <a:latin typeface="Hoefler Text"/>
                <a:ea typeface="Hoefler Text"/>
                <a:cs typeface="Hoefler Text"/>
              </a:rPr>
              <a:t>}</a:t>
            </a:r>
            <a:endParaRPr sz="1800" dirty="0">
              <a:latin typeface="Hoefler Text"/>
              <a:ea typeface="Hoefler Text"/>
              <a:cs typeface="Hoefler Text"/>
            </a:endParaRPr>
          </a:p>
          <a:p>
            <a:pPr algn="l" rtl="0" eaLnBrk="0">
              <a:lnSpc>
                <a:spcPct val="114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algn="l" rtl="0" eaLnBrk="0">
              <a:lnSpc>
                <a:spcPct val="125000"/>
              </a:lnSpc>
            </a:pPr>
            <a:endParaRPr sz="300" dirty="0">
              <a:latin typeface="Arial" panose="020B0604020202090204"/>
              <a:ea typeface="Arial" panose="020B0604020202090204"/>
              <a:cs typeface="Arial" panose="020B0604020202090204"/>
            </a:endParaRPr>
          </a:p>
          <a:p>
            <a:pPr marL="569595" algn="l" rtl="0" eaLnBrk="0">
              <a:lnSpc>
                <a:spcPct val="90000"/>
              </a:lnSpc>
              <a:spcBef>
                <a:spcPts val="0"/>
              </a:spcBef>
            </a:pPr>
            <a:r>
              <a:rPr sz="15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Feature</a:t>
            </a:r>
            <a:r>
              <a:rPr sz="15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set={</a:t>
            </a:r>
            <a:r>
              <a:rPr sz="15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Color</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60" name="table 60"/>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62" name="picture 62"/>
          <p:cNvPicPr>
            <a:picLocks noChangeAspect="1"/>
          </p:cNvPicPr>
          <p:nvPr/>
        </p:nvPicPr>
        <p:blipFill>
          <a:blip r:embed="rId1"/>
          <a:stretch>
            <a:fillRect/>
          </a:stretch>
        </p:blipFill>
        <p:spPr>
          <a:xfrm rot="21600000">
            <a:off x="787908" y="1639824"/>
            <a:ext cx="1320800" cy="2260600"/>
          </a:xfrm>
          <a:prstGeom prst="rect">
            <a:avLst/>
          </a:prstGeom>
        </p:spPr>
      </p:pic>
      <p:sp>
        <p:nvSpPr>
          <p:cNvPr id="64" name="textbox 64"/>
          <p:cNvSpPr/>
          <p:nvPr/>
        </p:nvSpPr>
        <p:spPr>
          <a:xfrm>
            <a:off x="635635" y="513715"/>
            <a:ext cx="6947535" cy="58483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30" dirty="0">
                <a:solidFill>
                  <a:srgbClr val="333F50">
                    <a:alpha val="100000"/>
                  </a:srgbClr>
                </a:solidFill>
                <a:latin typeface="PingFang SC" panose="020B0400000000000000" charset="-122"/>
                <a:ea typeface="PingFang SC" panose="020B0400000000000000" charset="-122"/>
                <a:cs typeface="PingFang SC" panose="020B0400000000000000" charset="-122"/>
              </a:rPr>
              <a:t>Represen</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r>
              <a:rPr sz="41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100"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sampl</a:t>
            </a:r>
            <a:r>
              <a:rPr sz="41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endParaRPr sz="4100" dirty="0">
              <a:latin typeface="PingFang SC" panose="020B0400000000000000" charset="-122"/>
              <a:ea typeface="PingFang SC" panose="020B0400000000000000" charset="-122"/>
              <a:cs typeface="PingFang SC" panose="020B0400000000000000" charset="-122"/>
            </a:endParaRPr>
          </a:p>
        </p:txBody>
      </p:sp>
      <p:pic>
        <p:nvPicPr>
          <p:cNvPr id="66" name="picture 66"/>
          <p:cNvPicPr>
            <a:picLocks noChangeAspect="1"/>
          </p:cNvPicPr>
          <p:nvPr/>
        </p:nvPicPr>
        <p:blipFill>
          <a:blip r:embed="rId2"/>
          <a:stretch>
            <a:fillRect/>
          </a:stretch>
        </p:blipFill>
        <p:spPr>
          <a:xfrm rot="21600000">
            <a:off x="3976115" y="4128516"/>
            <a:ext cx="880872" cy="1261872"/>
          </a:xfrm>
          <a:prstGeom prst="rect">
            <a:avLst/>
          </a:prstGeom>
        </p:spPr>
      </p:pic>
      <p:graphicFrame>
        <p:nvGraphicFramePr>
          <p:cNvPr id="68" name="table 68"/>
          <p:cNvGraphicFramePr>
            <a:graphicFrameLocks noGrp="1"/>
          </p:cNvGraphicFramePr>
          <p:nvPr/>
        </p:nvGraphicFramePr>
        <p:xfrm>
          <a:off x="4968621" y="1237869"/>
          <a:ext cx="2708909" cy="283845"/>
        </p:xfrm>
        <a:graphic>
          <a:graphicData uri="http://schemas.openxmlformats.org/drawingml/2006/table">
            <a:tbl>
              <a:tblPr/>
              <a:tblGrid>
                <a:gridCol w="2708909"/>
              </a:tblGrid>
              <a:tr h="264795">
                <a:tc>
                  <a:txBody>
                    <a:bodyPr/>
                    <a:lstStyle/>
                    <a:p>
                      <a:pPr algn="l" rtl="0" eaLnBrk="0">
                        <a:lnSpc>
                          <a:spcPct val="117000"/>
                        </a:lnSpc>
                      </a:pPr>
                      <a:endParaRPr sz="200" dirty="0">
                        <a:latin typeface="Arial" panose="020B0604020202090204"/>
                        <a:ea typeface="Arial" panose="020B0604020202090204"/>
                        <a:cs typeface="Arial" panose="020B0604020202090204"/>
                      </a:endParaRPr>
                    </a:p>
                    <a:p>
                      <a:pPr marL="75565" algn="l" rtl="0" eaLnBrk="0">
                        <a:lnSpc>
                          <a:spcPct val="90000"/>
                        </a:lnSpc>
                        <a:spcBef>
                          <a:spcPts val="0"/>
                        </a:spcBef>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r>
                        <a:rPr sz="1500"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r>
                        <a:rPr sz="1500" kern="0" spc="2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Color</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tcPr>
                </a:tc>
              </a:tr>
            </a:tbl>
          </a:graphicData>
        </a:graphic>
      </p:graphicFrame>
      <p:pic>
        <p:nvPicPr>
          <p:cNvPr id="70" name="picture 70"/>
          <p:cNvPicPr>
            <a:picLocks noChangeAspect="1"/>
          </p:cNvPicPr>
          <p:nvPr/>
        </p:nvPicPr>
        <p:blipFill>
          <a:blip r:embed="rId3"/>
          <a:stretch>
            <a:fillRect/>
          </a:stretch>
        </p:blipFill>
        <p:spPr>
          <a:xfrm rot="21600000">
            <a:off x="3976115" y="3459480"/>
            <a:ext cx="920496" cy="597408"/>
          </a:xfrm>
          <a:prstGeom prst="rect">
            <a:avLst/>
          </a:prstGeom>
        </p:spPr>
      </p:pic>
      <p:pic>
        <p:nvPicPr>
          <p:cNvPr id="72" name="picture 72"/>
          <p:cNvPicPr>
            <a:picLocks noChangeAspect="1"/>
          </p:cNvPicPr>
          <p:nvPr/>
        </p:nvPicPr>
        <p:blipFill>
          <a:blip r:embed="rId4"/>
          <a:stretch>
            <a:fillRect/>
          </a:stretch>
        </p:blipFill>
        <p:spPr>
          <a:xfrm rot="21600000">
            <a:off x="3921252" y="2200656"/>
            <a:ext cx="883920" cy="554735"/>
          </a:xfrm>
          <a:prstGeom prst="rect">
            <a:avLst/>
          </a:prstGeom>
        </p:spPr>
      </p:pic>
      <p:pic>
        <p:nvPicPr>
          <p:cNvPr id="74" name="picture 74"/>
          <p:cNvPicPr>
            <a:picLocks noChangeAspect="1"/>
          </p:cNvPicPr>
          <p:nvPr/>
        </p:nvPicPr>
        <p:blipFill>
          <a:blip r:embed="rId5"/>
          <a:stretch>
            <a:fillRect/>
          </a:stretch>
        </p:blipFill>
        <p:spPr>
          <a:xfrm rot="21600000">
            <a:off x="3962400" y="2865119"/>
            <a:ext cx="842771" cy="560832"/>
          </a:xfrm>
          <a:prstGeom prst="rect">
            <a:avLst/>
          </a:prstGeom>
        </p:spPr>
      </p:pic>
      <p:pic>
        <p:nvPicPr>
          <p:cNvPr id="76" name="picture 76"/>
          <p:cNvPicPr>
            <a:picLocks noChangeAspect="1"/>
          </p:cNvPicPr>
          <p:nvPr/>
        </p:nvPicPr>
        <p:blipFill>
          <a:blip r:embed="rId6"/>
          <a:stretch>
            <a:fillRect/>
          </a:stretch>
        </p:blipFill>
        <p:spPr>
          <a:xfrm rot="21600000">
            <a:off x="3938015" y="1537716"/>
            <a:ext cx="774191" cy="545591"/>
          </a:xfrm>
          <a:prstGeom prst="rect">
            <a:avLst/>
          </a:prstGeom>
        </p:spPr>
      </p:pic>
      <p:grpSp>
        <p:nvGrpSpPr>
          <p:cNvPr id="6" name="group 6"/>
          <p:cNvGrpSpPr/>
          <p:nvPr/>
        </p:nvGrpSpPr>
        <p:grpSpPr>
          <a:xfrm rot="21600000">
            <a:off x="2281510" y="1902034"/>
            <a:ext cx="1499788" cy="249771"/>
            <a:chOff x="0" y="0"/>
            <a:chExt cx="1499788" cy="249771"/>
          </a:xfrm>
        </p:grpSpPr>
        <p:sp>
          <p:nvSpPr>
            <p:cNvPr id="78" name="path 78"/>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80" name="path 80"/>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82" name="textbox 82"/>
          <p:cNvSpPr/>
          <p:nvPr/>
        </p:nvSpPr>
        <p:spPr>
          <a:xfrm>
            <a:off x="11179164" y="6464986"/>
            <a:ext cx="958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20" dirty="0">
                <a:solidFill>
                  <a:srgbClr val="898989">
                    <a:alpha val="100000"/>
                  </a:srgbClr>
                </a:solidFill>
                <a:latin typeface="Arial" panose="020B0604020202090204"/>
                <a:ea typeface="Arial" panose="020B0604020202090204"/>
                <a:cs typeface="Arial" panose="020B0604020202090204"/>
              </a:rPr>
              <a:t>5</a:t>
            </a:r>
            <a:endParaRPr sz="1000" dirty="0">
              <a:latin typeface="Arial" panose="020B0604020202090204"/>
              <a:ea typeface="Arial" panose="020B0604020202090204"/>
              <a:cs typeface="Arial" panose="020B060402020209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1600000">
            <a:off x="1758250" y="2314465"/>
            <a:ext cx="2455409" cy="3223463"/>
            <a:chOff x="0" y="0"/>
            <a:chExt cx="2455409" cy="3223463"/>
          </a:xfrm>
        </p:grpSpPr>
        <p:pic>
          <p:nvPicPr>
            <p:cNvPr id="20" name="picture 20"/>
            <p:cNvPicPr>
              <a:picLocks noChangeAspect="1"/>
            </p:cNvPicPr>
            <p:nvPr/>
          </p:nvPicPr>
          <p:blipFill>
            <a:blip r:embed="rId1"/>
            <a:stretch>
              <a:fillRect/>
            </a:stretch>
          </p:blipFill>
          <p:spPr>
            <a:xfrm rot="21600000">
              <a:off x="0" y="0"/>
              <a:ext cx="2455409" cy="3223463"/>
            </a:xfrm>
            <a:prstGeom prst="rect">
              <a:avLst/>
            </a:prstGeom>
          </p:spPr>
        </p:pic>
        <p:sp>
          <p:nvSpPr>
            <p:cNvPr id="22" name="textbox 22"/>
            <p:cNvSpPr/>
            <p:nvPr/>
          </p:nvSpPr>
          <p:spPr>
            <a:xfrm>
              <a:off x="-12700" y="-12700"/>
              <a:ext cx="2480945" cy="3279775"/>
            </a:xfrm>
            <a:prstGeom prst="rect">
              <a:avLst/>
            </a:prstGeom>
            <a:noFill/>
            <a:ln w="0" cap="flat">
              <a:noFill/>
              <a:prstDash val="solid"/>
              <a:miter lim="0"/>
            </a:ln>
          </p:spPr>
          <p:txBody>
            <a:bodyPr vert="horz" wrap="square" lIns="0" tIns="0" rIns="0" bIns="0"/>
            <a:lstStyle/>
            <a:p>
              <a:pPr algn="l" rtl="0" eaLnBrk="0">
                <a:lnSpc>
                  <a:spcPct val="105000"/>
                </a:lnSpc>
              </a:pPr>
              <a:endParaRPr sz="1000" dirty="0">
                <a:latin typeface="Arial" panose="020B0604020202090204"/>
                <a:ea typeface="Arial" panose="020B0604020202090204"/>
                <a:cs typeface="Arial" panose="020B0604020202090204"/>
              </a:endParaRPr>
            </a:p>
            <a:p>
              <a:pPr algn="l" rtl="0" eaLnBrk="0">
                <a:lnSpc>
                  <a:spcPct val="105000"/>
                </a:lnSpc>
              </a:pPr>
              <a:endParaRPr sz="1000" dirty="0">
                <a:latin typeface="Arial" panose="020B0604020202090204"/>
                <a:ea typeface="Arial" panose="020B0604020202090204"/>
                <a:cs typeface="Arial" panose="020B0604020202090204"/>
              </a:endParaRPr>
            </a:p>
            <a:p>
              <a:pPr algn="l" rtl="0" eaLnBrk="0">
                <a:lnSpc>
                  <a:spcPct val="106000"/>
                </a:lnSpc>
              </a:pPr>
              <a:endParaRPr sz="1000" dirty="0">
                <a:latin typeface="Arial" panose="020B0604020202090204"/>
                <a:ea typeface="Arial" panose="020B0604020202090204"/>
                <a:cs typeface="Arial" panose="020B0604020202090204"/>
              </a:endParaRPr>
            </a:p>
            <a:p>
              <a:pPr algn="l" rtl="0" eaLnBrk="0">
                <a:lnSpc>
                  <a:spcPct val="106000"/>
                </a:lnSpc>
              </a:pPr>
              <a:endParaRPr sz="1000" dirty="0">
                <a:latin typeface="Arial" panose="020B0604020202090204"/>
                <a:ea typeface="Arial" panose="020B0604020202090204"/>
                <a:cs typeface="Arial" panose="020B0604020202090204"/>
              </a:endParaRPr>
            </a:p>
            <a:p>
              <a:pPr algn="l" rtl="0" eaLnBrk="0">
                <a:lnSpc>
                  <a:spcPct val="106000"/>
                </a:lnSpc>
              </a:pPr>
              <a:endParaRPr sz="1000" dirty="0">
                <a:latin typeface="Arial" panose="020B0604020202090204"/>
                <a:ea typeface="Arial" panose="020B0604020202090204"/>
                <a:cs typeface="Arial" panose="020B0604020202090204"/>
              </a:endParaRPr>
            </a:p>
            <a:p>
              <a:pPr algn="l" rtl="0" eaLnBrk="0">
                <a:lnSpc>
                  <a:spcPct val="106000"/>
                </a:lnSpc>
              </a:pPr>
              <a:endParaRPr sz="1000" dirty="0">
                <a:latin typeface="Arial" panose="020B0604020202090204"/>
                <a:ea typeface="Arial" panose="020B0604020202090204"/>
                <a:cs typeface="Arial" panose="020B0604020202090204"/>
              </a:endParaRPr>
            </a:p>
            <a:p>
              <a:pPr marL="1575435" algn="l" rtl="0" eaLnBrk="0">
                <a:lnSpc>
                  <a:spcPct val="77000"/>
                </a:lnSpc>
                <a:spcBef>
                  <a:spcPts val="5"/>
                </a:spcBef>
              </a:pPr>
              <a:r>
                <a:rPr sz="14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marL="1367790" algn="l" rtl="0" eaLnBrk="0">
                <a:lnSpc>
                  <a:spcPct val="77000"/>
                </a:lnSpc>
                <a:spcBef>
                  <a:spcPts val="430"/>
                </a:spcBef>
                <a:tabLst>
                  <a:tab pos="1592580" algn="l"/>
                </a:tabLst>
              </a:pPr>
              <a:r>
                <a:rPr sz="14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67000"/>
                </a:lnSpc>
              </a:pPr>
              <a:endParaRPr sz="1000" dirty="0">
                <a:latin typeface="Arial" panose="020B0604020202090204"/>
                <a:ea typeface="Arial" panose="020B0604020202090204"/>
                <a:cs typeface="Arial" panose="020B0604020202090204"/>
              </a:endParaRPr>
            </a:p>
            <a:p>
              <a:pPr marL="1401445" algn="l" rtl="0" eaLnBrk="0">
                <a:lnSpc>
                  <a:spcPct val="75000"/>
                </a:lnSpc>
                <a:spcBef>
                  <a:spcPts val="425"/>
                </a:spcBef>
                <a:tabLst>
                  <a:tab pos="1574800" algn="l"/>
                </a:tabLst>
              </a:pPr>
              <a:r>
                <a:rPr sz="14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1401445" algn="l" rtl="0" eaLnBrk="0">
                <a:lnSpc>
                  <a:spcPct val="75000"/>
                </a:lnSpc>
                <a:tabLst>
                  <a:tab pos="1536065" algn="l"/>
                </a:tabLst>
              </a:pPr>
              <a:r>
                <a:rPr sz="14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pic>
          <p:nvPicPr>
            <p:cNvPr id="24" name="picture 24"/>
            <p:cNvPicPr>
              <a:picLocks noChangeAspect="1"/>
            </p:cNvPicPr>
            <p:nvPr/>
          </p:nvPicPr>
          <p:blipFill>
            <a:blip r:embed="rId2"/>
            <a:stretch>
              <a:fillRect/>
            </a:stretch>
          </p:blipFill>
          <p:spPr>
            <a:xfrm rot="21600000">
              <a:off x="850837" y="2114279"/>
              <a:ext cx="537972" cy="318516"/>
            </a:xfrm>
            <a:prstGeom prst="rect">
              <a:avLst/>
            </a:prstGeom>
          </p:spPr>
        </p:pic>
        <p:pic>
          <p:nvPicPr>
            <p:cNvPr id="26" name="picture 26"/>
            <p:cNvPicPr>
              <a:picLocks noChangeAspect="1"/>
            </p:cNvPicPr>
            <p:nvPr/>
          </p:nvPicPr>
          <p:blipFill>
            <a:blip r:embed="rId3"/>
            <a:stretch>
              <a:fillRect/>
            </a:stretch>
          </p:blipFill>
          <p:spPr>
            <a:xfrm rot="21600000">
              <a:off x="827977" y="1686035"/>
              <a:ext cx="560832" cy="295656"/>
            </a:xfrm>
            <a:prstGeom prst="rect">
              <a:avLst/>
            </a:prstGeom>
          </p:spPr>
        </p:pic>
        <p:pic>
          <p:nvPicPr>
            <p:cNvPr id="28" name="picture 28"/>
            <p:cNvPicPr>
              <a:picLocks noChangeAspect="1"/>
            </p:cNvPicPr>
            <p:nvPr/>
          </p:nvPicPr>
          <p:blipFill>
            <a:blip r:embed="rId4"/>
            <a:stretch>
              <a:fillRect/>
            </a:stretch>
          </p:blipFill>
          <p:spPr>
            <a:xfrm rot="21600000">
              <a:off x="629857" y="1212071"/>
              <a:ext cx="725423" cy="371856"/>
            </a:xfrm>
            <a:prstGeom prst="rect">
              <a:avLst/>
            </a:prstGeom>
          </p:spPr>
        </p:pic>
      </p:grpSp>
      <p:grpSp>
        <p:nvGrpSpPr>
          <p:cNvPr id="4" name="group 4"/>
          <p:cNvGrpSpPr/>
          <p:nvPr/>
        </p:nvGrpSpPr>
        <p:grpSpPr>
          <a:xfrm rot="21600000">
            <a:off x="6678549" y="3806031"/>
            <a:ext cx="3370692" cy="1216469"/>
            <a:chOff x="0" y="0"/>
            <a:chExt cx="3370692" cy="1216469"/>
          </a:xfrm>
        </p:grpSpPr>
        <p:grpSp>
          <p:nvGrpSpPr>
            <p:cNvPr id="6" name="group 6"/>
            <p:cNvGrpSpPr/>
            <p:nvPr/>
          </p:nvGrpSpPr>
          <p:grpSpPr>
            <a:xfrm rot="21600000">
              <a:off x="0" y="0"/>
              <a:ext cx="3370692" cy="1216469"/>
              <a:chOff x="0" y="0"/>
              <a:chExt cx="3370692" cy="1216469"/>
            </a:xfrm>
          </p:grpSpPr>
          <p:sp>
            <p:nvSpPr>
              <p:cNvPr id="30" name="path 30"/>
              <p:cNvSpPr/>
              <p:nvPr/>
            </p:nvSpPr>
            <p:spPr>
              <a:xfrm>
                <a:off x="6350" y="0"/>
                <a:ext cx="3364342" cy="1216469"/>
              </a:xfrm>
              <a:custGeom>
                <a:avLst/>
                <a:gdLst/>
                <a:ahLst/>
                <a:cxnLst/>
                <a:rect l="0" t="0" r="0" b="0"/>
                <a:pathLst>
                  <a:path w="5298" h="1915">
                    <a:moveTo>
                      <a:pt x="0" y="45"/>
                    </a:moveTo>
                    <a:lnTo>
                      <a:pt x="1744" y="323"/>
                    </a:lnTo>
                    <a:cubicBezTo>
                      <a:pt x="2495" y="-66"/>
                      <a:pt x="3781" y="-98"/>
                      <a:pt x="4617" y="252"/>
                    </a:cubicBezTo>
                    <a:cubicBezTo>
                      <a:pt x="5452" y="602"/>
                      <a:pt x="5520" y="1202"/>
                      <a:pt x="4769" y="1592"/>
                    </a:cubicBezTo>
                    <a:cubicBezTo>
                      <a:pt x="4018" y="1982"/>
                      <a:pt x="2732" y="2014"/>
                      <a:pt x="1897" y="1663"/>
                    </a:cubicBezTo>
                    <a:cubicBezTo>
                      <a:pt x="1280" y="1404"/>
                      <a:pt x="1062" y="997"/>
                      <a:pt x="1345" y="633"/>
                    </a:cubicBezTo>
                    <a:lnTo>
                      <a:pt x="0" y="45"/>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32" name="path 32"/>
              <p:cNvSpPr/>
              <p:nvPr/>
            </p:nvSpPr>
            <p:spPr>
              <a:xfrm>
                <a:off x="0" y="0"/>
                <a:ext cx="3370692" cy="1216469"/>
              </a:xfrm>
              <a:custGeom>
                <a:avLst/>
                <a:gdLst/>
                <a:ahLst/>
                <a:cxnLst/>
                <a:rect l="0" t="0" r="0" b="0"/>
                <a:pathLst>
                  <a:path w="5308" h="1915">
                    <a:moveTo>
                      <a:pt x="10" y="45"/>
                    </a:moveTo>
                    <a:lnTo>
                      <a:pt x="1754" y="323"/>
                    </a:lnTo>
                    <a:cubicBezTo>
                      <a:pt x="2505" y="-66"/>
                      <a:pt x="3791" y="-98"/>
                      <a:pt x="4627" y="252"/>
                    </a:cubicBezTo>
                    <a:cubicBezTo>
                      <a:pt x="5462" y="602"/>
                      <a:pt x="5530" y="1202"/>
                      <a:pt x="4779" y="1592"/>
                    </a:cubicBezTo>
                    <a:cubicBezTo>
                      <a:pt x="4028" y="1982"/>
                      <a:pt x="2742" y="2014"/>
                      <a:pt x="1907" y="1663"/>
                    </a:cubicBezTo>
                    <a:cubicBezTo>
                      <a:pt x="1290" y="1404"/>
                      <a:pt x="1072" y="997"/>
                      <a:pt x="1355" y="633"/>
                    </a:cubicBezTo>
                    <a:lnTo>
                      <a:pt x="10" y="45"/>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34" name="textbox 34"/>
            <p:cNvSpPr/>
            <p:nvPr/>
          </p:nvSpPr>
          <p:spPr>
            <a:xfrm>
              <a:off x="-12700" y="-12700"/>
              <a:ext cx="3396615" cy="1242060"/>
            </a:xfrm>
            <a:prstGeom prst="rect">
              <a:avLst/>
            </a:prstGeom>
            <a:noFill/>
            <a:ln w="0" cap="flat">
              <a:noFill/>
              <a:prstDash val="solid"/>
              <a:miter lim="0"/>
            </a:ln>
          </p:spPr>
          <p:txBody>
            <a:bodyPr vert="horz" wrap="square" lIns="0" tIns="0" rIns="0" bIns="0"/>
            <a:lstStyle/>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3000"/>
                </a:lnSpc>
              </a:pPr>
              <a:endParaRPr sz="1000" dirty="0">
                <a:latin typeface="Arial" panose="020B0604020202090204"/>
                <a:ea typeface="Arial" panose="020B0604020202090204"/>
                <a:cs typeface="Arial" panose="020B0604020202090204"/>
              </a:endParaRPr>
            </a:p>
            <a:p>
              <a:pPr marL="1597025" algn="l" rtl="0" eaLnBrk="0">
                <a:lnSpc>
                  <a:spcPts val="2005"/>
                </a:lnSpc>
                <a:spcBef>
                  <a:spcPts val="0"/>
                </a:spcBef>
              </a:pPr>
              <a:r>
                <a:rPr sz="1600" kern="0" spc="-40" dirty="0">
                  <a:solidFill>
                    <a:srgbClr val="FFFFFF">
                      <a:alpha val="100000"/>
                    </a:srgbClr>
                  </a:solidFill>
                  <a:latin typeface="Arial Rounded MT Bold" panose="020F0704030504030204"/>
                  <a:ea typeface="Arial Rounded MT Bold" panose="020F0704030504030204"/>
                  <a:cs typeface="Arial Rounded MT Bold" panose="020F0704030504030204"/>
                </a:rPr>
                <a:t>It</a:t>
              </a:r>
              <a:r>
                <a:rPr sz="1600" kern="0" spc="230" dirty="0">
                  <a:solidFill>
                    <a:srgbClr val="FFFFFF">
                      <a:alpha val="100000"/>
                    </a:srgbClr>
                  </a:solidFill>
                  <a:latin typeface="Arial Rounded MT Bold" panose="020F0704030504030204"/>
                  <a:ea typeface="Arial Rounded MT Bold" panose="020F0704030504030204"/>
                  <a:cs typeface="Arial Rounded MT Bold" panose="020F0704030504030204"/>
                </a:rPr>
                <a:t> </a:t>
              </a:r>
              <a:r>
                <a:rPr sz="1600" kern="0" spc="-40" dirty="0">
                  <a:solidFill>
                    <a:srgbClr val="FFFFFF">
                      <a:alpha val="100000"/>
                    </a:srgbClr>
                  </a:solidFill>
                  <a:latin typeface="Arial Rounded MT Bold" panose="020F0704030504030204"/>
                  <a:ea typeface="Arial Rounded MT Bold" panose="020F0704030504030204"/>
                  <a:cs typeface="Arial Rounded MT Bold" panose="020F0704030504030204"/>
                </a:rPr>
                <a:t>is</a:t>
              </a:r>
              <a:r>
                <a:rPr sz="1600" kern="0" spc="150" dirty="0">
                  <a:solidFill>
                    <a:srgbClr val="FFFFFF">
                      <a:alpha val="100000"/>
                    </a:srgbClr>
                  </a:solidFill>
                  <a:latin typeface="Arial Rounded MT Bold" panose="020F0704030504030204"/>
                  <a:ea typeface="Arial Rounded MT Bold" panose="020F0704030504030204"/>
                  <a:cs typeface="Arial Rounded MT Bold" panose="020F0704030504030204"/>
                </a:rPr>
                <a:t> </a:t>
              </a:r>
              <a:r>
                <a:rPr sz="1600" kern="0" spc="-40" dirty="0">
                  <a:solidFill>
                    <a:srgbClr val="FFFFFF">
                      <a:alpha val="100000"/>
                    </a:srgbClr>
                  </a:solidFill>
                  <a:latin typeface="Arial Rounded MT Bold" panose="020F0704030504030204"/>
                  <a:ea typeface="Arial Rounded MT Bold" panose="020F0704030504030204"/>
                  <a:cs typeface="Arial Rounded MT Bold" panose="020F0704030504030204"/>
                </a:rPr>
                <a:t>a</a:t>
              </a:r>
              <a:r>
                <a:rPr sz="1600" kern="0" spc="150" dirty="0">
                  <a:solidFill>
                    <a:srgbClr val="FFFFFF">
                      <a:alpha val="100000"/>
                    </a:srgbClr>
                  </a:solidFill>
                  <a:latin typeface="Arial Rounded MT Bold" panose="020F0704030504030204"/>
                  <a:ea typeface="Arial Rounded MT Bold" panose="020F0704030504030204"/>
                  <a:cs typeface="Arial Rounded MT Bold" panose="020F0704030504030204"/>
                </a:rPr>
                <a:t> </a:t>
              </a:r>
              <a:r>
                <a:rPr sz="1600" kern="0" spc="-40" dirty="0">
                  <a:solidFill>
                    <a:srgbClr val="FFFFFF">
                      <a:alpha val="100000"/>
                    </a:srgbClr>
                  </a:solidFill>
                  <a:latin typeface="Arial Rounded MT Bold" panose="020F0704030504030204"/>
                  <a:ea typeface="Arial Rounded MT Bold" panose="020F0704030504030204"/>
                  <a:cs typeface="Arial Rounded MT Bold" panose="020F0704030504030204"/>
                </a:rPr>
                <a:t>CAR</a:t>
              </a:r>
              <a:endParaRPr sz="1600" dirty="0">
                <a:latin typeface="Arial Rounded MT Bold" panose="020F0704030504030204"/>
                <a:ea typeface="Arial Rounded MT Bold" panose="020F0704030504030204"/>
                <a:cs typeface="Arial Rounded MT Bold" panose="020F0704030504030204"/>
              </a:endParaRPr>
            </a:p>
          </p:txBody>
        </p:sp>
      </p:grpSp>
      <p:pic>
        <p:nvPicPr>
          <p:cNvPr id="36" name="picture 36"/>
          <p:cNvPicPr>
            <a:picLocks noChangeAspect="1"/>
          </p:cNvPicPr>
          <p:nvPr/>
        </p:nvPicPr>
        <p:blipFill>
          <a:blip r:embed="rId5"/>
          <a:stretch>
            <a:fillRect/>
          </a:stretch>
        </p:blipFill>
        <p:spPr>
          <a:xfrm rot="21600000">
            <a:off x="5550408" y="3243072"/>
            <a:ext cx="1091184" cy="2577083"/>
          </a:xfrm>
          <a:prstGeom prst="rect">
            <a:avLst/>
          </a:prstGeom>
        </p:spPr>
      </p:pic>
      <p:pic>
        <p:nvPicPr>
          <p:cNvPr id="38" name="picture 38"/>
          <p:cNvPicPr>
            <a:picLocks noChangeAspect="1"/>
          </p:cNvPicPr>
          <p:nvPr/>
        </p:nvPicPr>
        <p:blipFill>
          <a:blip r:embed="rId6"/>
          <a:stretch>
            <a:fillRect/>
          </a:stretch>
        </p:blipFill>
        <p:spPr>
          <a:xfrm rot="21600000">
            <a:off x="4873752" y="414528"/>
            <a:ext cx="1767840" cy="1245108"/>
          </a:xfrm>
          <a:prstGeom prst="rect">
            <a:avLst/>
          </a:prstGeom>
        </p:spPr>
      </p:pic>
      <p:sp>
        <p:nvSpPr>
          <p:cNvPr id="40" name="textbox 40"/>
          <p:cNvSpPr/>
          <p:nvPr/>
        </p:nvSpPr>
        <p:spPr>
          <a:xfrm>
            <a:off x="4957546" y="1868932"/>
            <a:ext cx="1892300"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object?</a:t>
            </a:r>
            <a:endParaRPr sz="1700" dirty="0">
              <a:latin typeface="PingFang SC" panose="020B0400000000000000" charset="-122"/>
              <a:ea typeface="PingFang SC" panose="020B0400000000000000" charset="-122"/>
              <a:cs typeface="PingFang SC" panose="020B0400000000000000" charset="-122"/>
            </a:endParaRPr>
          </a:p>
        </p:txBody>
      </p:sp>
      <p:grpSp>
        <p:nvGrpSpPr>
          <p:cNvPr id="8" name="group 8"/>
          <p:cNvGrpSpPr/>
          <p:nvPr/>
        </p:nvGrpSpPr>
        <p:grpSpPr>
          <a:xfrm rot="21600000">
            <a:off x="4477893" y="3432682"/>
            <a:ext cx="419354" cy="419354"/>
            <a:chOff x="0" y="0"/>
            <a:chExt cx="419354" cy="419354"/>
          </a:xfrm>
        </p:grpSpPr>
        <p:sp>
          <p:nvSpPr>
            <p:cNvPr id="42" name="path 42"/>
            <p:cNvSpPr/>
            <p:nvPr/>
          </p:nvSpPr>
          <p:spPr>
            <a:xfrm>
              <a:off x="6350" y="6350"/>
              <a:ext cx="406654" cy="406654"/>
            </a:xfrm>
            <a:custGeom>
              <a:avLst/>
              <a:gdLst/>
              <a:ahLst/>
              <a:cxnLst/>
              <a:rect l="0" t="0" r="0" b="0"/>
              <a:pathLst>
                <a:path w="640" h="640">
                  <a:moveTo>
                    <a:pt x="640" y="320"/>
                  </a:moveTo>
                  <a:cubicBezTo>
                    <a:pt x="640" y="497"/>
                    <a:pt x="497" y="640"/>
                    <a:pt x="320" y="640"/>
                  </a:cubicBezTo>
                  <a:cubicBezTo>
                    <a:pt x="143" y="640"/>
                    <a:pt x="0" y="497"/>
                    <a:pt x="0" y="320"/>
                  </a:cubicBezTo>
                  <a:cubicBezTo>
                    <a:pt x="0" y="143"/>
                    <a:pt x="143" y="0"/>
                    <a:pt x="320" y="0"/>
                  </a:cubicBezTo>
                  <a:cubicBezTo>
                    <a:pt x="497" y="0"/>
                    <a:pt x="640" y="143"/>
                    <a:pt x="640" y="320"/>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44" name="path 44"/>
            <p:cNvSpPr/>
            <p:nvPr/>
          </p:nvSpPr>
          <p:spPr>
            <a:xfrm>
              <a:off x="0" y="0"/>
              <a:ext cx="419354" cy="419354"/>
            </a:xfrm>
            <a:custGeom>
              <a:avLst/>
              <a:gdLst/>
              <a:ahLst/>
              <a:cxnLst/>
              <a:rect l="0" t="0" r="0" b="0"/>
              <a:pathLst>
                <a:path w="660" h="660">
                  <a:moveTo>
                    <a:pt x="650" y="330"/>
                  </a:moveTo>
                  <a:cubicBezTo>
                    <a:pt x="650" y="507"/>
                    <a:pt x="507" y="650"/>
                    <a:pt x="330" y="650"/>
                  </a:cubicBezTo>
                  <a:cubicBezTo>
                    <a:pt x="153" y="650"/>
                    <a:pt x="10" y="507"/>
                    <a:pt x="10" y="330"/>
                  </a:cubicBezTo>
                  <a:cubicBezTo>
                    <a:pt x="10" y="153"/>
                    <a:pt x="153" y="10"/>
                    <a:pt x="330" y="10"/>
                  </a:cubicBezTo>
                  <a:cubicBezTo>
                    <a:pt x="507" y="10"/>
                    <a:pt x="650" y="153"/>
                    <a:pt x="650" y="330"/>
                  </a:cubicBezTo>
                </a:path>
              </a:pathLst>
            </a:custGeom>
            <a:noFill/>
            <a:ln w="12700" cap="flat">
              <a:solidFill>
                <a:srgbClr val="2F528F"/>
              </a:solidFill>
              <a:prstDash val="solid"/>
              <a:miter lim="1000000"/>
            </a:ln>
          </p:spPr>
          <p:txBody>
            <a:bodyPr rtlCol="0"/>
            <a:lstStyle/>
            <a:p>
              <a:pPr algn="ctr"/>
              <a:endParaRPr lang="zh-CN" altLang="en-US"/>
            </a:p>
          </p:txBody>
        </p:sp>
      </p:grpSp>
      <p:grpSp>
        <p:nvGrpSpPr>
          <p:cNvPr id="10" name="group 10"/>
          <p:cNvGrpSpPr/>
          <p:nvPr/>
        </p:nvGrpSpPr>
        <p:grpSpPr>
          <a:xfrm rot="21600000">
            <a:off x="5169789" y="3400425"/>
            <a:ext cx="283717" cy="283845"/>
            <a:chOff x="0" y="0"/>
            <a:chExt cx="283717" cy="283845"/>
          </a:xfrm>
        </p:grpSpPr>
        <p:sp>
          <p:nvSpPr>
            <p:cNvPr id="46" name="path 46"/>
            <p:cNvSpPr/>
            <p:nvPr/>
          </p:nvSpPr>
          <p:spPr>
            <a:xfrm>
              <a:off x="6350" y="6350"/>
              <a:ext cx="271017" cy="271145"/>
            </a:xfrm>
            <a:custGeom>
              <a:avLst/>
              <a:gdLst/>
              <a:ahLst/>
              <a:cxnLst/>
              <a:rect l="0" t="0" r="0" b="0"/>
              <a:pathLst>
                <a:path w="426" h="427">
                  <a:moveTo>
                    <a:pt x="426" y="213"/>
                  </a:moveTo>
                  <a:cubicBezTo>
                    <a:pt x="426" y="331"/>
                    <a:pt x="331" y="427"/>
                    <a:pt x="213" y="427"/>
                  </a:cubicBezTo>
                  <a:cubicBezTo>
                    <a:pt x="95" y="427"/>
                    <a:pt x="0" y="331"/>
                    <a:pt x="0" y="213"/>
                  </a:cubicBezTo>
                  <a:cubicBezTo>
                    <a:pt x="0" y="95"/>
                    <a:pt x="95" y="0"/>
                    <a:pt x="213" y="0"/>
                  </a:cubicBezTo>
                  <a:cubicBezTo>
                    <a:pt x="331" y="0"/>
                    <a:pt x="426" y="95"/>
                    <a:pt x="426" y="213"/>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48" name="path 48"/>
            <p:cNvSpPr/>
            <p:nvPr/>
          </p:nvSpPr>
          <p:spPr>
            <a:xfrm>
              <a:off x="0" y="0"/>
              <a:ext cx="283717" cy="283845"/>
            </a:xfrm>
            <a:custGeom>
              <a:avLst/>
              <a:gdLst/>
              <a:ahLst/>
              <a:cxnLst/>
              <a:rect l="0" t="0" r="0" b="0"/>
              <a:pathLst>
                <a:path w="446" h="447">
                  <a:moveTo>
                    <a:pt x="436" y="223"/>
                  </a:moveTo>
                  <a:cubicBezTo>
                    <a:pt x="436" y="341"/>
                    <a:pt x="341" y="437"/>
                    <a:pt x="223" y="437"/>
                  </a:cubicBezTo>
                  <a:cubicBezTo>
                    <a:pt x="105" y="437"/>
                    <a:pt x="10" y="341"/>
                    <a:pt x="10" y="223"/>
                  </a:cubicBezTo>
                  <a:cubicBezTo>
                    <a:pt x="10" y="105"/>
                    <a:pt x="105" y="10"/>
                    <a:pt x="223" y="10"/>
                  </a:cubicBezTo>
                  <a:cubicBezTo>
                    <a:pt x="341" y="10"/>
                    <a:pt x="436" y="105"/>
                    <a:pt x="436" y="223"/>
                  </a:cubicBezTo>
                </a:path>
              </a:pathLst>
            </a:custGeom>
            <a:noFill/>
            <a:ln w="12700" cap="flat">
              <a:solidFill>
                <a:srgbClr val="2F528F"/>
              </a:solidFill>
              <a:prstDash val="solid"/>
              <a:miter lim="1000000"/>
            </a:ln>
          </p:spPr>
          <p:txBody>
            <a:bodyPr rtlCol="0"/>
            <a:lstStyle/>
            <a:p>
              <a:pPr algn="ctr"/>
              <a:endParaRPr lang="zh-CN" altLang="en-US"/>
            </a:p>
          </p:txBody>
        </p:sp>
      </p:grpSp>
      <p:grpSp>
        <p:nvGrpSpPr>
          <p:cNvPr id="12" name="group 12"/>
          <p:cNvGrpSpPr/>
          <p:nvPr/>
        </p:nvGrpSpPr>
        <p:grpSpPr>
          <a:xfrm rot="21600000">
            <a:off x="5727827" y="3389630"/>
            <a:ext cx="148208" cy="148209"/>
            <a:chOff x="0" y="0"/>
            <a:chExt cx="148208" cy="148209"/>
          </a:xfrm>
        </p:grpSpPr>
        <p:sp>
          <p:nvSpPr>
            <p:cNvPr id="50" name="path 50"/>
            <p:cNvSpPr/>
            <p:nvPr/>
          </p:nvSpPr>
          <p:spPr>
            <a:xfrm>
              <a:off x="6350" y="6350"/>
              <a:ext cx="135508" cy="135509"/>
            </a:xfrm>
            <a:custGeom>
              <a:avLst/>
              <a:gdLst/>
              <a:ahLst/>
              <a:cxnLst/>
              <a:rect l="0" t="0" r="0" b="0"/>
              <a:pathLst>
                <a:path w="213" h="213">
                  <a:moveTo>
                    <a:pt x="213" y="106"/>
                  </a:moveTo>
                  <a:cubicBezTo>
                    <a:pt x="213" y="165"/>
                    <a:pt x="165" y="213"/>
                    <a:pt x="106" y="213"/>
                  </a:cubicBezTo>
                  <a:cubicBezTo>
                    <a:pt x="47" y="213"/>
                    <a:pt x="0" y="165"/>
                    <a:pt x="0" y="106"/>
                  </a:cubicBezTo>
                  <a:cubicBezTo>
                    <a:pt x="0" y="47"/>
                    <a:pt x="47" y="0"/>
                    <a:pt x="106" y="0"/>
                  </a:cubicBezTo>
                  <a:cubicBezTo>
                    <a:pt x="165" y="0"/>
                    <a:pt x="213" y="47"/>
                    <a:pt x="213" y="106"/>
                  </a:cubicBezTo>
                </a:path>
              </a:pathLst>
            </a:custGeom>
            <a:solidFill>
              <a:srgbClr val="D9D9D9">
                <a:alpha val="100000"/>
              </a:srgbClr>
            </a:solidFill>
            <a:ln w="0" cap="flat">
              <a:noFill/>
              <a:prstDash val="solid"/>
              <a:miter lim="0"/>
            </a:ln>
          </p:spPr>
          <p:txBody>
            <a:bodyPr rtlCol="0"/>
            <a:lstStyle/>
            <a:p>
              <a:pPr algn="ctr"/>
              <a:endParaRPr lang="zh-CN" altLang="en-US"/>
            </a:p>
          </p:txBody>
        </p:sp>
        <p:sp>
          <p:nvSpPr>
            <p:cNvPr id="52" name="path 52"/>
            <p:cNvSpPr/>
            <p:nvPr/>
          </p:nvSpPr>
          <p:spPr>
            <a:xfrm>
              <a:off x="0" y="0"/>
              <a:ext cx="148208" cy="148209"/>
            </a:xfrm>
            <a:custGeom>
              <a:avLst/>
              <a:gdLst/>
              <a:ahLst/>
              <a:cxnLst/>
              <a:rect l="0" t="0" r="0" b="0"/>
              <a:pathLst>
                <a:path w="233" h="233">
                  <a:moveTo>
                    <a:pt x="223" y="116"/>
                  </a:moveTo>
                  <a:cubicBezTo>
                    <a:pt x="223" y="175"/>
                    <a:pt x="175" y="223"/>
                    <a:pt x="116" y="223"/>
                  </a:cubicBezTo>
                  <a:cubicBezTo>
                    <a:pt x="57" y="223"/>
                    <a:pt x="10" y="175"/>
                    <a:pt x="10" y="116"/>
                  </a:cubicBezTo>
                  <a:cubicBezTo>
                    <a:pt x="10" y="57"/>
                    <a:pt x="57" y="10"/>
                    <a:pt x="116" y="10"/>
                  </a:cubicBezTo>
                  <a:cubicBezTo>
                    <a:pt x="175" y="10"/>
                    <a:pt x="223" y="57"/>
                    <a:pt x="223" y="116"/>
                  </a:cubicBezTo>
                </a:path>
              </a:pathLst>
            </a:custGeom>
            <a:noFill/>
            <a:ln w="12700" cap="flat">
              <a:solidFill>
                <a:srgbClr val="2F528F"/>
              </a:solidFill>
              <a:prstDash val="solid"/>
              <a:miter lim="1000000"/>
            </a:ln>
          </p:spPr>
          <p:txBody>
            <a:bodyPr rtlCol="0"/>
            <a:lstStyle/>
            <a:p>
              <a:pPr algn="ctr"/>
              <a:endParaRPr lang="zh-CN" altLang="en-US"/>
            </a:p>
          </p:txBody>
        </p:sp>
      </p:grpSp>
      <p:sp>
        <p:nvSpPr>
          <p:cNvPr id="54" name="textbox 54"/>
          <p:cNvSpPr/>
          <p:nvPr/>
        </p:nvSpPr>
        <p:spPr>
          <a:xfrm>
            <a:off x="11175194" y="6464986"/>
            <a:ext cx="9969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30" dirty="0">
                <a:solidFill>
                  <a:srgbClr val="898989">
                    <a:alpha val="100000"/>
                  </a:srgbClr>
                </a:solidFill>
                <a:latin typeface="Arial Rounded MT Bold" panose="020F0704030504030204"/>
                <a:ea typeface="Arial Rounded MT Bold" panose="020F0704030504030204"/>
                <a:cs typeface="Arial Rounded MT Bold" panose="020F0704030504030204"/>
              </a:rPr>
              <a:t>4</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4"/>
          <p:cNvSpPr/>
          <p:nvPr/>
        </p:nvSpPr>
        <p:spPr>
          <a:xfrm>
            <a:off x="5334000" y="2759075"/>
            <a:ext cx="6454775" cy="389509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78740" algn="l" rtl="0" eaLnBrk="0">
              <a:lnSpc>
                <a:spcPct val="88000"/>
              </a:lnSpc>
            </a:pP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Identify</a:t>
            </a:r>
            <a:r>
              <a:rPr sz="17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700" kern="0" spc="-14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features</a:t>
            </a:r>
            <a:r>
              <a:rPr sz="1700" kern="0" spc="-15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which</a:t>
            </a:r>
            <a:r>
              <a:rPr sz="1700" kern="0" spc="-12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can</a:t>
            </a:r>
            <a:r>
              <a:rPr sz="1700"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represent</a:t>
            </a:r>
            <a:r>
              <a:rPr sz="17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700"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ob</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jects</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61000"/>
              </a:lnSpc>
            </a:pPr>
            <a:endParaRPr sz="1000" dirty="0">
              <a:latin typeface="Arial" panose="020B0604020202090204"/>
              <a:ea typeface="Arial" panose="020B0604020202090204"/>
              <a:cs typeface="Arial" panose="020B0604020202090204"/>
            </a:endParaRPr>
          </a:p>
          <a:p>
            <a:pPr marL="2044700" algn="l" rtl="0" eaLnBrk="0">
              <a:lnSpc>
                <a:spcPct val="96000"/>
              </a:lnSpc>
              <a:spcBef>
                <a:spcPts val="540"/>
              </a:spcBef>
            </a:pPr>
            <a:r>
              <a:rPr sz="2700" kern="0" spc="290" baseline="2000" dirty="0">
                <a:solidFill>
                  <a:srgbClr val="FF0000">
                    <a:alpha val="100000"/>
                  </a:srgbClr>
                </a:solidFill>
                <a:latin typeface="Hoefler Text"/>
                <a:ea typeface="Hoefler Text"/>
                <a:cs typeface="Hoefler Text"/>
              </a:rPr>
              <a:t>F</a:t>
            </a:r>
            <a:r>
              <a:rPr sz="1700" kern="0" spc="290" dirty="0">
                <a:solidFill>
                  <a:srgbClr val="FF0000">
                    <a:alpha val="100000"/>
                  </a:srgbClr>
                </a:solidFill>
                <a:latin typeface="Hoefler Text"/>
                <a:ea typeface="Hoefler Text"/>
                <a:cs typeface="Hoefler Text"/>
              </a:rPr>
              <a:t> </a:t>
            </a:r>
            <a:r>
              <a:rPr sz="2700" kern="0" spc="290" baseline="2000" dirty="0">
                <a:solidFill>
                  <a:srgbClr val="FF0000">
                    <a:alpha val="100000"/>
                  </a:srgbClr>
                </a:solidFill>
                <a:latin typeface="Hoefler Text"/>
                <a:ea typeface="Hoefler Text"/>
                <a:cs typeface="Hoefler Text"/>
              </a:rPr>
              <a:t>=</a:t>
            </a:r>
            <a:r>
              <a:rPr sz="1700" kern="0" spc="290" dirty="0">
                <a:solidFill>
                  <a:srgbClr val="FF0000">
                    <a:alpha val="100000"/>
                  </a:srgbClr>
                </a:solidFill>
                <a:latin typeface="Hoefler Text"/>
                <a:ea typeface="Hoefler Text"/>
                <a:cs typeface="Hoefler Text"/>
              </a:rPr>
              <a:t> </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1</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2</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3 </a:t>
            </a:r>
            <a:r>
              <a:rPr sz="2700" kern="0" spc="290" baseline="2000" dirty="0">
                <a:solidFill>
                  <a:srgbClr val="FF0000">
                    <a:alpha val="100000"/>
                  </a:srgbClr>
                </a:solidFill>
                <a:latin typeface="Hoefler Text"/>
                <a:ea typeface="Hoefler Text"/>
                <a:cs typeface="Hoefler Text"/>
              </a:rPr>
              <a:t>…</a:t>
            </a:r>
            <a:r>
              <a:rPr sz="1700" kern="0" spc="290" dirty="0">
                <a:solidFill>
                  <a:srgbClr val="FF0000">
                    <a:alpha val="100000"/>
                  </a:srgbClr>
                </a:solidFill>
                <a:latin typeface="Hoefler Text"/>
                <a:ea typeface="Hoefler Text"/>
                <a:cs typeface="Hoefler Text"/>
              </a:rPr>
              <a:t> </a:t>
            </a:r>
            <a:r>
              <a:rPr sz="1800" kern="0" spc="290" dirty="0">
                <a:solidFill>
                  <a:srgbClr val="FF0000">
                    <a:alpha val="100000"/>
                  </a:srgbClr>
                </a:solidFill>
                <a:latin typeface="Hoefler Text"/>
                <a:ea typeface="Hoefler Text"/>
                <a:cs typeface="Hoefler Text"/>
              </a:rPr>
              <a:t>f</a:t>
            </a:r>
            <a:r>
              <a:rPr sz="1300" kern="0" spc="290" dirty="0">
                <a:solidFill>
                  <a:srgbClr val="FF0000">
                    <a:alpha val="100000"/>
                  </a:srgbClr>
                </a:solidFill>
                <a:latin typeface="Hoefler Text"/>
                <a:ea typeface="Hoefler Text"/>
                <a:cs typeface="Hoefler Text"/>
              </a:rPr>
              <a:t>k</a:t>
            </a:r>
            <a:r>
              <a:rPr sz="1800" kern="0" spc="290" dirty="0">
                <a:solidFill>
                  <a:srgbClr val="FF0000">
                    <a:alpha val="100000"/>
                  </a:srgbClr>
                </a:solidFill>
                <a:latin typeface="Hoefler Text"/>
                <a:ea typeface="Hoefler Text"/>
                <a:cs typeface="Hoefler Text"/>
              </a:rPr>
              <a:t>}</a:t>
            </a:r>
            <a:endParaRPr sz="1800" dirty="0">
              <a:latin typeface="Hoefler Text"/>
              <a:ea typeface="Hoefler Text"/>
              <a:cs typeface="Hoefler Text"/>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3000"/>
              </a:lnSpc>
            </a:pPr>
            <a:endParaRPr sz="1000" dirty="0">
              <a:latin typeface="Arial" panose="020B0604020202090204"/>
              <a:ea typeface="Arial" panose="020B0604020202090204"/>
              <a:cs typeface="Arial" panose="020B0604020202090204"/>
            </a:endParaRPr>
          </a:p>
          <a:p>
            <a:pPr algn="l" rtl="0" eaLnBrk="0">
              <a:lnSpc>
                <a:spcPct val="104000"/>
              </a:lnSpc>
            </a:pPr>
            <a:r>
              <a:rPr sz="1700" b="1" kern="0" spc="-70" dirty="0">
                <a:solidFill>
                  <a:srgbClr val="FF0000">
                    <a:alpha val="100000"/>
                  </a:srgbClr>
                </a:solidFill>
                <a:latin typeface="PingFang SC" panose="020B0400000000000000" charset="-122"/>
                <a:ea typeface="PingFang SC" panose="020B0400000000000000" charset="-122"/>
                <a:cs typeface="PingFang SC" panose="020B0400000000000000" charset="-122"/>
              </a:rPr>
              <a:t>F</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or</a:t>
            </a:r>
            <a:r>
              <a:rPr sz="1700"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every</a:t>
            </a:r>
            <a:r>
              <a:rPr sz="1700" kern="0" spc="-13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sample,</a:t>
            </a:r>
            <a:r>
              <a:rPr sz="1700" kern="0" spc="-13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assign</a:t>
            </a:r>
            <a:r>
              <a:rPr sz="1700" kern="0" spc="-1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value</a:t>
            </a:r>
            <a:r>
              <a:rPr sz="1700" kern="0" spc="-1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to</a:t>
            </a:r>
            <a:r>
              <a:rPr sz="1700"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corresponding</a:t>
            </a:r>
            <a:r>
              <a:rPr sz="1700" kern="0" spc="-18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f</a:t>
            </a:r>
            <a:r>
              <a:rPr sz="1700" b="1" kern="0" spc="-70" dirty="0">
                <a:solidFill>
                  <a:srgbClr val="FF0000">
                    <a:alpha val="100000"/>
                  </a:srgbClr>
                </a:solidFill>
                <a:latin typeface="PingFang SC" panose="020B0400000000000000" charset="-122"/>
                <a:ea typeface="PingFang SC" panose="020B0400000000000000" charset="-122"/>
                <a:cs typeface="PingFang SC" panose="020B0400000000000000" charset="-122"/>
              </a:rPr>
              <a:t>eatur</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e</a:t>
            </a:r>
            <a:endParaRPr sz="1700" dirty="0">
              <a:latin typeface="PingFang SC" panose="020B0400000000000000" charset="-122"/>
              <a:ea typeface="PingFang SC" panose="020B0400000000000000" charset="-122"/>
              <a:cs typeface="PingFang SC" panose="020B0400000000000000" charset="-122"/>
            </a:endParaRPr>
          </a:p>
          <a:p>
            <a:pPr marL="1649095" algn="l" rtl="0" eaLnBrk="0">
              <a:lnSpc>
                <a:spcPct val="96000"/>
              </a:lnSpc>
              <a:spcBef>
                <a:spcPts val="1425"/>
              </a:spcBef>
            </a:pPr>
            <a:r>
              <a:rPr sz="2000" kern="0" spc="220" dirty="0">
                <a:solidFill>
                  <a:srgbClr val="FF0000">
                    <a:alpha val="100000"/>
                  </a:srgbClr>
                </a:solidFill>
                <a:latin typeface="Hoefler Text"/>
                <a:ea typeface="Hoefler Text"/>
                <a:cs typeface="Hoefler Text"/>
              </a:rPr>
              <a:t>v</a:t>
            </a:r>
            <a:r>
              <a:rPr sz="1400" kern="0" spc="220" dirty="0">
                <a:solidFill>
                  <a:srgbClr val="FF0000">
                    <a:alpha val="100000"/>
                  </a:srgbClr>
                </a:solidFill>
                <a:latin typeface="Hoefler Text"/>
                <a:ea typeface="Hoefler Text"/>
                <a:cs typeface="Hoefler Text"/>
              </a:rPr>
              <a:t>i</a:t>
            </a:r>
            <a:r>
              <a:rPr sz="1400" kern="0" spc="40" dirty="0">
                <a:solidFill>
                  <a:srgbClr val="FF0000">
                    <a:alpha val="100000"/>
                  </a:srgbClr>
                </a:solidFill>
                <a:latin typeface="Hoefler Text"/>
                <a:ea typeface="Hoefler Text"/>
                <a:cs typeface="Hoefler Text"/>
              </a:rPr>
              <a:t>  </a:t>
            </a:r>
            <a:r>
              <a:rPr sz="3000" kern="0" spc="220" baseline="5000" dirty="0">
                <a:solidFill>
                  <a:srgbClr val="FF0000">
                    <a:alpha val="100000"/>
                  </a:srgbClr>
                </a:solidFill>
                <a:latin typeface="Hoefler Text"/>
                <a:ea typeface="Hoefler Text"/>
                <a:cs typeface="Hoefler Text"/>
              </a:rPr>
              <a:t>=</a:t>
            </a:r>
            <a:r>
              <a:rPr sz="1900" kern="0" spc="220" dirty="0">
                <a:solidFill>
                  <a:srgbClr val="FF0000">
                    <a:alpha val="100000"/>
                  </a:srgbClr>
                </a:solidFill>
                <a:latin typeface="Hoefler Text"/>
                <a:ea typeface="Hoefler Text"/>
                <a:cs typeface="Hoefler Text"/>
              </a:rPr>
              <a:t> </a:t>
            </a:r>
            <a:r>
              <a:rPr sz="2000" kern="0" spc="220" dirty="0">
                <a:solidFill>
                  <a:srgbClr val="FF0000">
                    <a:alpha val="100000"/>
                  </a:srgbClr>
                </a:solidFill>
                <a:latin typeface="Hoefler Text"/>
                <a:ea typeface="Hoefler Text"/>
                <a:cs typeface="Hoefler Text"/>
              </a:rPr>
              <a:t>{w</a:t>
            </a:r>
            <a:r>
              <a:rPr sz="1400" kern="0" spc="220" dirty="0">
                <a:solidFill>
                  <a:srgbClr val="FF0000">
                    <a:alpha val="100000"/>
                  </a:srgbClr>
                </a:solidFill>
                <a:latin typeface="Hoefler Text"/>
                <a:ea typeface="Hoefler Text"/>
                <a:cs typeface="Hoefler Text"/>
              </a:rPr>
              <a:t>i1</a:t>
            </a:r>
            <a:r>
              <a:rPr sz="2000" kern="0" spc="220" dirty="0">
                <a:solidFill>
                  <a:srgbClr val="FF0000">
                    <a:alpha val="100000"/>
                  </a:srgbClr>
                </a:solidFill>
                <a:latin typeface="Hoefler Text"/>
                <a:ea typeface="Hoefler Text"/>
                <a:cs typeface="Hoefler Text"/>
              </a:rPr>
              <a:t>w</a:t>
            </a:r>
            <a:r>
              <a:rPr sz="1400" kern="0" spc="220" dirty="0">
                <a:solidFill>
                  <a:srgbClr val="FF0000">
                    <a:alpha val="100000"/>
                  </a:srgbClr>
                </a:solidFill>
                <a:latin typeface="Hoefler Text"/>
                <a:ea typeface="Hoefler Text"/>
                <a:cs typeface="Hoefler Text"/>
              </a:rPr>
              <a:t>i2</a:t>
            </a:r>
            <a:r>
              <a:rPr sz="2000" kern="0" spc="220" dirty="0">
                <a:solidFill>
                  <a:srgbClr val="FF0000">
                    <a:alpha val="100000"/>
                  </a:srgbClr>
                </a:solidFill>
                <a:latin typeface="Hoefler Text"/>
                <a:ea typeface="Hoefler Text"/>
                <a:cs typeface="Hoefler Text"/>
              </a:rPr>
              <a:t>w</a:t>
            </a:r>
            <a:r>
              <a:rPr sz="1400" kern="0" spc="220" dirty="0">
                <a:solidFill>
                  <a:srgbClr val="FF0000">
                    <a:alpha val="100000"/>
                  </a:srgbClr>
                </a:solidFill>
                <a:latin typeface="Hoefler Text"/>
                <a:ea typeface="Hoefler Text"/>
                <a:cs typeface="Hoefler Text"/>
              </a:rPr>
              <a:t>i</a:t>
            </a:r>
            <a:r>
              <a:rPr sz="1400" kern="0" spc="210" dirty="0">
                <a:solidFill>
                  <a:srgbClr val="FF0000">
                    <a:alpha val="100000"/>
                  </a:srgbClr>
                </a:solidFill>
                <a:latin typeface="Hoefler Text"/>
                <a:ea typeface="Hoefler Text"/>
                <a:cs typeface="Hoefler Text"/>
              </a:rPr>
              <a:t>3</a:t>
            </a:r>
            <a:r>
              <a:rPr sz="1400" kern="0" spc="300" dirty="0">
                <a:solidFill>
                  <a:srgbClr val="FF0000">
                    <a:alpha val="100000"/>
                  </a:srgbClr>
                </a:solidFill>
                <a:latin typeface="Hoefler Text"/>
                <a:ea typeface="Hoefler Text"/>
                <a:cs typeface="Hoefler Text"/>
              </a:rPr>
              <a:t> </a:t>
            </a:r>
            <a:r>
              <a:rPr sz="3000" kern="0" spc="210" baseline="5000" dirty="0">
                <a:solidFill>
                  <a:srgbClr val="FF0000">
                    <a:alpha val="100000"/>
                  </a:srgbClr>
                </a:solidFill>
                <a:latin typeface="Hoefler Text"/>
                <a:ea typeface="Hoefler Text"/>
                <a:cs typeface="Hoefler Text"/>
              </a:rPr>
              <a:t>…</a:t>
            </a:r>
            <a:r>
              <a:rPr sz="1900" kern="0" spc="-100" dirty="0">
                <a:solidFill>
                  <a:srgbClr val="FF0000">
                    <a:alpha val="100000"/>
                  </a:srgbClr>
                </a:solidFill>
                <a:latin typeface="Hoefler Text"/>
                <a:ea typeface="Hoefler Text"/>
                <a:cs typeface="Hoefler Text"/>
              </a:rPr>
              <a:t> </a:t>
            </a:r>
            <a:r>
              <a:rPr sz="2000" kern="0" spc="210" dirty="0">
                <a:solidFill>
                  <a:srgbClr val="FF0000">
                    <a:alpha val="100000"/>
                  </a:srgbClr>
                </a:solidFill>
                <a:latin typeface="Hoefler Text"/>
                <a:ea typeface="Hoefler Text"/>
                <a:cs typeface="Hoefler Text"/>
              </a:rPr>
              <a:t>w</a:t>
            </a:r>
            <a:r>
              <a:rPr sz="1400" kern="0" spc="210" dirty="0">
                <a:solidFill>
                  <a:srgbClr val="FF0000">
                    <a:alpha val="100000"/>
                  </a:srgbClr>
                </a:solidFill>
                <a:latin typeface="Hoefler Text"/>
                <a:ea typeface="Hoefler Text"/>
                <a:cs typeface="Hoefler Text"/>
              </a:rPr>
              <a:t>ik</a:t>
            </a:r>
            <a:r>
              <a:rPr sz="2000" kern="0" spc="210" dirty="0">
                <a:solidFill>
                  <a:srgbClr val="FF0000">
                    <a:alpha val="100000"/>
                  </a:srgbClr>
                </a:solidFill>
                <a:latin typeface="Hoefler Text"/>
                <a:ea typeface="Hoefler Text"/>
                <a:cs typeface="Hoefler Text"/>
              </a:rPr>
              <a:t>}</a:t>
            </a:r>
            <a:endParaRPr sz="2000" dirty="0">
              <a:latin typeface="Hoefler Text"/>
              <a:ea typeface="Hoefler Text"/>
              <a:cs typeface="Hoefler Text"/>
            </a:endParaRPr>
          </a:p>
          <a:p>
            <a:pPr algn="l" rtl="0" eaLnBrk="0">
              <a:lnSpc>
                <a:spcPct val="108000"/>
              </a:lnSpc>
            </a:pPr>
            <a:endParaRPr sz="900" dirty="0">
              <a:latin typeface="Arial" panose="020B0604020202090204"/>
              <a:ea typeface="Arial" panose="020B0604020202090204"/>
              <a:cs typeface="Arial" panose="020B0604020202090204"/>
            </a:endParaRPr>
          </a:p>
          <a:p>
            <a:pPr marL="12700" algn="l" rtl="0" eaLnBrk="0">
              <a:lnSpc>
                <a:spcPct val="96000"/>
              </a:lnSpc>
              <a:spcBef>
                <a:spcPts val="5"/>
              </a:spcBef>
            </a:pPr>
            <a:r>
              <a:rPr sz="1800" b="1" kern="0" spc="-40" dirty="0">
                <a:solidFill>
                  <a:srgbClr val="FF0000">
                    <a:alpha val="100000"/>
                  </a:srgbClr>
                </a:solidFill>
                <a:latin typeface="PingFang SC" panose="020B0400000000000000" charset="-122"/>
                <a:ea typeface="PingFang SC" panose="020B0400000000000000" charset="-122"/>
                <a:cs typeface="PingFang SC" panose="020B0400000000000000" charset="-122"/>
              </a:rPr>
              <a:t>where</a:t>
            </a:r>
            <a:r>
              <a:rPr sz="18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kern="0" spc="-40" dirty="0">
                <a:solidFill>
                  <a:srgbClr val="FF0000">
                    <a:alpha val="100000"/>
                  </a:srgbClr>
                </a:solidFill>
                <a:latin typeface="Hoefler Text"/>
                <a:ea typeface="Hoefler Text"/>
                <a:cs typeface="Hoefler Text"/>
              </a:rPr>
              <a:t>w</a:t>
            </a:r>
            <a:r>
              <a:rPr sz="1300" kern="0" spc="-40" dirty="0">
                <a:solidFill>
                  <a:srgbClr val="FF0000">
                    <a:alpha val="100000"/>
                  </a:srgbClr>
                </a:solidFill>
                <a:latin typeface="Hoefler Text"/>
                <a:ea typeface="Hoefler Text"/>
                <a:cs typeface="Hoefler Text"/>
              </a:rPr>
              <a:t>ij</a:t>
            </a:r>
            <a:r>
              <a:rPr sz="1800" b="1" kern="0" spc="-40" dirty="0">
                <a:solidFill>
                  <a:srgbClr val="FF0000">
                    <a:alpha val="100000"/>
                  </a:srgbClr>
                </a:solidFill>
                <a:latin typeface="PingFang SC" panose="020B0400000000000000" charset="-122"/>
                <a:ea typeface="PingFang SC" panose="020B0400000000000000" charset="-122"/>
                <a:cs typeface="PingFang SC" panose="020B0400000000000000" charset="-122"/>
              </a:rPr>
              <a:t>is</a:t>
            </a:r>
            <a:r>
              <a:rPr sz="1800" kern="0" spc="-1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8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value</a:t>
            </a:r>
            <a:r>
              <a:rPr sz="1800" kern="0" spc="-1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assigned</a:t>
            </a:r>
            <a:r>
              <a:rPr sz="1800" kern="0" spc="-21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for</a:t>
            </a:r>
            <a:r>
              <a:rPr sz="1800" kern="0" spc="-1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800" kern="0" spc="-1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feature</a:t>
            </a:r>
            <a:r>
              <a:rPr sz="1800" kern="0" spc="-1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kern="0" spc="-50" dirty="0">
                <a:solidFill>
                  <a:srgbClr val="FF0000">
                    <a:alpha val="100000"/>
                  </a:srgbClr>
                </a:solidFill>
                <a:latin typeface="Hoefler Text"/>
                <a:ea typeface="Hoefler Text"/>
                <a:cs typeface="Hoefler Text"/>
              </a:rPr>
              <a:t>f</a:t>
            </a:r>
            <a:r>
              <a:rPr sz="1300" kern="0" spc="-50" dirty="0">
                <a:solidFill>
                  <a:srgbClr val="FF0000">
                    <a:alpha val="100000"/>
                  </a:srgbClr>
                </a:solidFill>
                <a:latin typeface="Hoefler Text"/>
                <a:ea typeface="Hoefler Text"/>
                <a:cs typeface="Hoefler Text"/>
              </a:rPr>
              <a:t>j</a:t>
            </a:r>
            <a:endParaRPr sz="1300" dirty="0">
              <a:latin typeface="Hoefler Text"/>
              <a:ea typeface="Hoefler Text"/>
              <a:cs typeface="Hoefler Text"/>
            </a:endParaRPr>
          </a:p>
        </p:txBody>
      </p:sp>
      <p:graphicFrame>
        <p:nvGraphicFramePr>
          <p:cNvPr id="86" name="table 86"/>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88" name="picture 88"/>
          <p:cNvPicPr>
            <a:picLocks noChangeAspect="1"/>
          </p:cNvPicPr>
          <p:nvPr/>
        </p:nvPicPr>
        <p:blipFill>
          <a:blip r:embed="rId1"/>
          <a:stretch>
            <a:fillRect/>
          </a:stretch>
        </p:blipFill>
        <p:spPr>
          <a:xfrm rot="21600000">
            <a:off x="787908" y="1639824"/>
            <a:ext cx="1320800" cy="2260600"/>
          </a:xfrm>
          <a:prstGeom prst="rect">
            <a:avLst/>
          </a:prstGeom>
        </p:spPr>
      </p:pic>
      <p:sp>
        <p:nvSpPr>
          <p:cNvPr id="90" name="textbox 90"/>
          <p:cNvSpPr/>
          <p:nvPr/>
        </p:nvSpPr>
        <p:spPr>
          <a:xfrm>
            <a:off x="635635" y="513715"/>
            <a:ext cx="6599555" cy="58483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30" dirty="0">
                <a:solidFill>
                  <a:srgbClr val="333F50">
                    <a:alpha val="100000"/>
                  </a:srgbClr>
                </a:solidFill>
                <a:latin typeface="PingFang SC" panose="020B0400000000000000" charset="-122"/>
                <a:ea typeface="PingFang SC" panose="020B0400000000000000" charset="-122"/>
                <a:cs typeface="PingFang SC" panose="020B0400000000000000" charset="-122"/>
              </a:rPr>
              <a:t>Represen</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r>
              <a:rPr sz="41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100"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sampl</a:t>
            </a:r>
            <a:r>
              <a:rPr sz="41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endParaRPr sz="4100" dirty="0">
              <a:latin typeface="PingFang SC" panose="020B0400000000000000" charset="-122"/>
              <a:ea typeface="PingFang SC" panose="020B0400000000000000" charset="-122"/>
              <a:cs typeface="PingFang SC" panose="020B0400000000000000" charset="-122"/>
            </a:endParaRPr>
          </a:p>
        </p:txBody>
      </p:sp>
      <p:pic>
        <p:nvPicPr>
          <p:cNvPr id="92" name="picture 92"/>
          <p:cNvPicPr>
            <a:picLocks noChangeAspect="1"/>
          </p:cNvPicPr>
          <p:nvPr/>
        </p:nvPicPr>
        <p:blipFill>
          <a:blip r:embed="rId2"/>
          <a:stretch>
            <a:fillRect/>
          </a:stretch>
        </p:blipFill>
        <p:spPr>
          <a:xfrm rot="21600000">
            <a:off x="3976115" y="4128516"/>
            <a:ext cx="880872" cy="1261872"/>
          </a:xfrm>
          <a:prstGeom prst="rect">
            <a:avLst/>
          </a:prstGeom>
        </p:spPr>
      </p:pic>
      <p:graphicFrame>
        <p:nvGraphicFramePr>
          <p:cNvPr id="94" name="table 94"/>
          <p:cNvGraphicFramePr>
            <a:graphicFrameLocks noGrp="1"/>
          </p:cNvGraphicFramePr>
          <p:nvPr/>
        </p:nvGraphicFramePr>
        <p:xfrm>
          <a:off x="4968621" y="1237869"/>
          <a:ext cx="2708909" cy="283845"/>
        </p:xfrm>
        <a:graphic>
          <a:graphicData uri="http://schemas.openxmlformats.org/drawingml/2006/table">
            <a:tbl>
              <a:tblPr/>
              <a:tblGrid>
                <a:gridCol w="2708909"/>
              </a:tblGrid>
              <a:tr h="264795">
                <a:tc>
                  <a:txBody>
                    <a:bodyPr/>
                    <a:lstStyle/>
                    <a:p>
                      <a:pPr algn="l" rtl="0" eaLnBrk="0">
                        <a:lnSpc>
                          <a:spcPct val="117000"/>
                        </a:lnSpc>
                      </a:pPr>
                      <a:endParaRPr sz="200" dirty="0">
                        <a:latin typeface="Arial" panose="020B0604020202090204"/>
                        <a:ea typeface="Arial" panose="020B0604020202090204"/>
                        <a:cs typeface="Arial" panose="020B0604020202090204"/>
                      </a:endParaRPr>
                    </a:p>
                    <a:p>
                      <a:pPr marL="75565" algn="l" rtl="0" eaLnBrk="0">
                        <a:lnSpc>
                          <a:spcPct val="90000"/>
                        </a:lnSpc>
                        <a:spcBef>
                          <a:spcPts val="0"/>
                        </a:spcBef>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r>
                        <a:rPr sz="1500"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r>
                        <a:rPr sz="1500" kern="0" spc="2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Color</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tcPr>
                </a:tc>
              </a:tr>
            </a:tbl>
          </a:graphicData>
        </a:graphic>
      </p:graphicFrame>
      <p:pic>
        <p:nvPicPr>
          <p:cNvPr id="96" name="picture 96"/>
          <p:cNvPicPr>
            <a:picLocks noChangeAspect="1"/>
          </p:cNvPicPr>
          <p:nvPr/>
        </p:nvPicPr>
        <p:blipFill>
          <a:blip r:embed="rId3"/>
          <a:stretch>
            <a:fillRect/>
          </a:stretch>
        </p:blipFill>
        <p:spPr>
          <a:xfrm rot="21600000">
            <a:off x="3976115" y="3459480"/>
            <a:ext cx="920496" cy="597408"/>
          </a:xfrm>
          <a:prstGeom prst="rect">
            <a:avLst/>
          </a:prstGeom>
        </p:spPr>
      </p:pic>
      <p:pic>
        <p:nvPicPr>
          <p:cNvPr id="98" name="picture 98"/>
          <p:cNvPicPr>
            <a:picLocks noChangeAspect="1"/>
          </p:cNvPicPr>
          <p:nvPr/>
        </p:nvPicPr>
        <p:blipFill>
          <a:blip r:embed="rId4"/>
          <a:stretch>
            <a:fillRect/>
          </a:stretch>
        </p:blipFill>
        <p:spPr>
          <a:xfrm rot="21600000">
            <a:off x="3921252" y="2200656"/>
            <a:ext cx="883920" cy="554735"/>
          </a:xfrm>
          <a:prstGeom prst="rect">
            <a:avLst/>
          </a:prstGeom>
        </p:spPr>
      </p:pic>
      <p:pic>
        <p:nvPicPr>
          <p:cNvPr id="100" name="picture 100"/>
          <p:cNvPicPr>
            <a:picLocks noChangeAspect="1"/>
          </p:cNvPicPr>
          <p:nvPr/>
        </p:nvPicPr>
        <p:blipFill>
          <a:blip r:embed="rId5"/>
          <a:stretch>
            <a:fillRect/>
          </a:stretch>
        </p:blipFill>
        <p:spPr>
          <a:xfrm rot="21600000">
            <a:off x="3962400" y="2865119"/>
            <a:ext cx="842771" cy="560832"/>
          </a:xfrm>
          <a:prstGeom prst="rect">
            <a:avLst/>
          </a:prstGeom>
        </p:spPr>
      </p:pic>
      <p:pic>
        <p:nvPicPr>
          <p:cNvPr id="102" name="picture 102"/>
          <p:cNvPicPr>
            <a:picLocks noChangeAspect="1"/>
          </p:cNvPicPr>
          <p:nvPr/>
        </p:nvPicPr>
        <p:blipFill>
          <a:blip r:embed="rId6"/>
          <a:stretch>
            <a:fillRect/>
          </a:stretch>
        </p:blipFill>
        <p:spPr>
          <a:xfrm rot="21600000">
            <a:off x="3938015" y="1537716"/>
            <a:ext cx="774191" cy="545591"/>
          </a:xfrm>
          <a:prstGeom prst="rect">
            <a:avLst/>
          </a:prstGeom>
        </p:spPr>
      </p:pic>
      <p:grpSp>
        <p:nvGrpSpPr>
          <p:cNvPr id="8" name="group 8"/>
          <p:cNvGrpSpPr/>
          <p:nvPr/>
        </p:nvGrpSpPr>
        <p:grpSpPr>
          <a:xfrm rot="21600000">
            <a:off x="2281510" y="1902034"/>
            <a:ext cx="1499788" cy="249771"/>
            <a:chOff x="0" y="0"/>
            <a:chExt cx="1499788" cy="249771"/>
          </a:xfrm>
        </p:grpSpPr>
        <p:sp>
          <p:nvSpPr>
            <p:cNvPr id="104" name="path 104"/>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106" name="path 106"/>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108" name="textbox 108"/>
          <p:cNvSpPr/>
          <p:nvPr/>
        </p:nvSpPr>
        <p:spPr>
          <a:xfrm>
            <a:off x="11179622" y="6464986"/>
            <a:ext cx="95250"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20" dirty="0">
                <a:solidFill>
                  <a:srgbClr val="898989">
                    <a:alpha val="100000"/>
                  </a:srgbClr>
                </a:solidFill>
                <a:latin typeface="Arial" panose="020B0604020202090204"/>
                <a:ea typeface="Arial" panose="020B0604020202090204"/>
                <a:cs typeface="Arial" panose="020B0604020202090204"/>
              </a:rPr>
              <a:t>6</a:t>
            </a:r>
            <a:endParaRPr sz="1000" dirty="0">
              <a:latin typeface="Arial" panose="020B0604020202090204"/>
              <a:ea typeface="Arial" panose="020B0604020202090204"/>
              <a:cs typeface="Arial" panose="020B060402020209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10"/>
          <p:cNvSpPr/>
          <p:nvPr/>
        </p:nvSpPr>
        <p:spPr>
          <a:xfrm>
            <a:off x="5334000" y="5514975"/>
            <a:ext cx="6122670" cy="1139825"/>
          </a:xfrm>
          <a:prstGeom prst="rect">
            <a:avLst/>
          </a:prstGeom>
          <a:noFill/>
          <a:ln w="0" cap="flat">
            <a:noFill/>
            <a:prstDash val="solid"/>
            <a:miter lim="0"/>
          </a:ln>
        </p:spPr>
        <p:txBody>
          <a:bodyPr vert="horz" wrap="square" lIns="0" tIns="0" rIns="0" bIns="0"/>
          <a:lstStyle/>
          <a:p>
            <a:pPr algn="l" rtl="0" eaLnBrk="0">
              <a:lnSpc>
                <a:spcPct val="87000"/>
              </a:lnSpc>
            </a:pPr>
            <a:r>
              <a:rPr sz="1700" b="1" kern="0" spc="-70" dirty="0">
                <a:solidFill>
                  <a:srgbClr val="FF0000">
                    <a:alpha val="100000"/>
                  </a:srgbClr>
                </a:solidFill>
                <a:latin typeface="PingFang SC" panose="020B0400000000000000" charset="-122"/>
                <a:ea typeface="PingFang SC" panose="020B0400000000000000" charset="-122"/>
                <a:cs typeface="PingFang SC" panose="020B0400000000000000" charset="-122"/>
              </a:rPr>
              <a:t>F</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or</a:t>
            </a:r>
            <a:r>
              <a:rPr sz="1700"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every</a:t>
            </a:r>
            <a:r>
              <a:rPr sz="1700" kern="0" spc="-13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object,</a:t>
            </a:r>
            <a:r>
              <a:rPr sz="1700"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assign</a:t>
            </a:r>
            <a:r>
              <a:rPr sz="17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value</a:t>
            </a:r>
            <a:r>
              <a:rPr sz="1700" kern="0" spc="-1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to</a:t>
            </a:r>
            <a:r>
              <a:rPr sz="1700"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corre</a:t>
            </a:r>
            <a:r>
              <a:rPr sz="1700" b="1" kern="0" spc="-70" dirty="0">
                <a:solidFill>
                  <a:srgbClr val="FF0000">
                    <a:alpha val="100000"/>
                  </a:srgbClr>
                </a:solidFill>
                <a:latin typeface="PingFang SC" panose="020B0400000000000000" charset="-122"/>
                <a:ea typeface="PingFang SC" panose="020B0400000000000000" charset="-122"/>
                <a:cs typeface="PingFang SC" panose="020B0400000000000000" charset="-122"/>
              </a:rPr>
              <a:t>sponding</a:t>
            </a:r>
            <a:r>
              <a:rPr sz="1700" kern="0" spc="-14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FF0000">
                    <a:alpha val="100000"/>
                  </a:srgbClr>
                </a:solidFill>
                <a:latin typeface="PingFang SC" panose="020B0400000000000000" charset="-122"/>
                <a:ea typeface="PingFang SC" panose="020B0400000000000000" charset="-122"/>
                <a:cs typeface="PingFang SC" panose="020B0400000000000000" charset="-122"/>
              </a:rPr>
              <a:t>featur</a:t>
            </a:r>
            <a:r>
              <a:rPr sz="17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e</a:t>
            </a:r>
            <a:endParaRPr sz="1700" dirty="0">
              <a:latin typeface="PingFang SC" panose="020B0400000000000000" charset="-122"/>
              <a:ea typeface="PingFang SC" panose="020B0400000000000000" charset="-122"/>
              <a:cs typeface="PingFang SC" panose="020B0400000000000000" charset="-122"/>
            </a:endParaRPr>
          </a:p>
          <a:p>
            <a:pPr marL="1649095" algn="l" rtl="0" eaLnBrk="0">
              <a:lnSpc>
                <a:spcPct val="96000"/>
              </a:lnSpc>
              <a:spcBef>
                <a:spcPts val="1425"/>
              </a:spcBef>
            </a:pPr>
            <a:r>
              <a:rPr sz="2000" kern="0" spc="220" dirty="0">
                <a:solidFill>
                  <a:srgbClr val="FF0000">
                    <a:alpha val="100000"/>
                  </a:srgbClr>
                </a:solidFill>
                <a:latin typeface="Hoefler Text"/>
                <a:ea typeface="Hoefler Text"/>
                <a:cs typeface="Hoefler Text"/>
              </a:rPr>
              <a:t>v</a:t>
            </a:r>
            <a:r>
              <a:rPr sz="1400" kern="0" spc="220" dirty="0">
                <a:solidFill>
                  <a:srgbClr val="FF0000">
                    <a:alpha val="100000"/>
                  </a:srgbClr>
                </a:solidFill>
                <a:latin typeface="Hoefler Text"/>
                <a:ea typeface="Hoefler Text"/>
                <a:cs typeface="Hoefler Text"/>
              </a:rPr>
              <a:t>i</a:t>
            </a:r>
            <a:r>
              <a:rPr sz="1400" kern="0" spc="40" dirty="0">
                <a:solidFill>
                  <a:srgbClr val="FF0000">
                    <a:alpha val="100000"/>
                  </a:srgbClr>
                </a:solidFill>
                <a:latin typeface="Hoefler Text"/>
                <a:ea typeface="Hoefler Text"/>
                <a:cs typeface="Hoefler Text"/>
              </a:rPr>
              <a:t>  </a:t>
            </a:r>
            <a:r>
              <a:rPr sz="3000" kern="0" spc="220" baseline="5000" dirty="0">
                <a:solidFill>
                  <a:srgbClr val="FF0000">
                    <a:alpha val="100000"/>
                  </a:srgbClr>
                </a:solidFill>
                <a:latin typeface="Hoefler Text"/>
                <a:ea typeface="Hoefler Text"/>
                <a:cs typeface="Hoefler Text"/>
              </a:rPr>
              <a:t>=</a:t>
            </a:r>
            <a:r>
              <a:rPr sz="1900" kern="0" spc="220" dirty="0">
                <a:solidFill>
                  <a:srgbClr val="FF0000">
                    <a:alpha val="100000"/>
                  </a:srgbClr>
                </a:solidFill>
                <a:latin typeface="Hoefler Text"/>
                <a:ea typeface="Hoefler Text"/>
                <a:cs typeface="Hoefler Text"/>
              </a:rPr>
              <a:t> </a:t>
            </a:r>
            <a:r>
              <a:rPr sz="2000" kern="0" spc="220" dirty="0">
                <a:solidFill>
                  <a:srgbClr val="FF0000">
                    <a:alpha val="100000"/>
                  </a:srgbClr>
                </a:solidFill>
                <a:latin typeface="Hoefler Text"/>
                <a:ea typeface="Hoefler Text"/>
                <a:cs typeface="Hoefler Text"/>
              </a:rPr>
              <a:t>{w</a:t>
            </a:r>
            <a:r>
              <a:rPr sz="1400" kern="0" spc="220" dirty="0">
                <a:solidFill>
                  <a:srgbClr val="FF0000">
                    <a:alpha val="100000"/>
                  </a:srgbClr>
                </a:solidFill>
                <a:latin typeface="Hoefler Text"/>
                <a:ea typeface="Hoefler Text"/>
                <a:cs typeface="Hoefler Text"/>
              </a:rPr>
              <a:t>i1</a:t>
            </a:r>
            <a:r>
              <a:rPr sz="2000" kern="0" spc="220" dirty="0">
                <a:solidFill>
                  <a:srgbClr val="FF0000">
                    <a:alpha val="100000"/>
                  </a:srgbClr>
                </a:solidFill>
                <a:latin typeface="Hoefler Text"/>
                <a:ea typeface="Hoefler Text"/>
                <a:cs typeface="Hoefler Text"/>
              </a:rPr>
              <a:t>w</a:t>
            </a:r>
            <a:r>
              <a:rPr sz="1400" kern="0" spc="220" dirty="0">
                <a:solidFill>
                  <a:srgbClr val="FF0000">
                    <a:alpha val="100000"/>
                  </a:srgbClr>
                </a:solidFill>
                <a:latin typeface="Hoefler Text"/>
                <a:ea typeface="Hoefler Text"/>
                <a:cs typeface="Hoefler Text"/>
              </a:rPr>
              <a:t>i2</a:t>
            </a:r>
            <a:r>
              <a:rPr sz="2000" kern="0" spc="220" dirty="0">
                <a:solidFill>
                  <a:srgbClr val="FF0000">
                    <a:alpha val="100000"/>
                  </a:srgbClr>
                </a:solidFill>
                <a:latin typeface="Hoefler Text"/>
                <a:ea typeface="Hoefler Text"/>
                <a:cs typeface="Hoefler Text"/>
              </a:rPr>
              <a:t>w</a:t>
            </a:r>
            <a:r>
              <a:rPr sz="1400" kern="0" spc="220" dirty="0">
                <a:solidFill>
                  <a:srgbClr val="FF0000">
                    <a:alpha val="100000"/>
                  </a:srgbClr>
                </a:solidFill>
                <a:latin typeface="Hoefler Text"/>
                <a:ea typeface="Hoefler Text"/>
                <a:cs typeface="Hoefler Text"/>
              </a:rPr>
              <a:t>i</a:t>
            </a:r>
            <a:r>
              <a:rPr sz="1400" kern="0" spc="210" dirty="0">
                <a:solidFill>
                  <a:srgbClr val="FF0000">
                    <a:alpha val="100000"/>
                  </a:srgbClr>
                </a:solidFill>
                <a:latin typeface="Hoefler Text"/>
                <a:ea typeface="Hoefler Text"/>
                <a:cs typeface="Hoefler Text"/>
              </a:rPr>
              <a:t>3</a:t>
            </a:r>
            <a:r>
              <a:rPr sz="1400" kern="0" spc="300" dirty="0">
                <a:solidFill>
                  <a:srgbClr val="FF0000">
                    <a:alpha val="100000"/>
                  </a:srgbClr>
                </a:solidFill>
                <a:latin typeface="Hoefler Text"/>
                <a:ea typeface="Hoefler Text"/>
                <a:cs typeface="Hoefler Text"/>
              </a:rPr>
              <a:t> </a:t>
            </a:r>
            <a:r>
              <a:rPr sz="3000" kern="0" spc="210" baseline="5000" dirty="0">
                <a:solidFill>
                  <a:srgbClr val="FF0000">
                    <a:alpha val="100000"/>
                  </a:srgbClr>
                </a:solidFill>
                <a:latin typeface="Hoefler Text"/>
                <a:ea typeface="Hoefler Text"/>
                <a:cs typeface="Hoefler Text"/>
              </a:rPr>
              <a:t>…</a:t>
            </a:r>
            <a:r>
              <a:rPr sz="1900" kern="0" spc="-100" dirty="0">
                <a:solidFill>
                  <a:srgbClr val="FF0000">
                    <a:alpha val="100000"/>
                  </a:srgbClr>
                </a:solidFill>
                <a:latin typeface="Hoefler Text"/>
                <a:ea typeface="Hoefler Text"/>
                <a:cs typeface="Hoefler Text"/>
              </a:rPr>
              <a:t> </a:t>
            </a:r>
            <a:r>
              <a:rPr sz="2000" kern="0" spc="210" dirty="0">
                <a:solidFill>
                  <a:srgbClr val="FF0000">
                    <a:alpha val="100000"/>
                  </a:srgbClr>
                </a:solidFill>
                <a:latin typeface="Hoefler Text"/>
                <a:ea typeface="Hoefler Text"/>
                <a:cs typeface="Hoefler Text"/>
              </a:rPr>
              <a:t>w</a:t>
            </a:r>
            <a:r>
              <a:rPr sz="1400" kern="0" spc="210" dirty="0">
                <a:solidFill>
                  <a:srgbClr val="FF0000">
                    <a:alpha val="100000"/>
                  </a:srgbClr>
                </a:solidFill>
                <a:latin typeface="Hoefler Text"/>
                <a:ea typeface="Hoefler Text"/>
                <a:cs typeface="Hoefler Text"/>
              </a:rPr>
              <a:t>ik</a:t>
            </a:r>
            <a:r>
              <a:rPr sz="2000" kern="0" spc="210" dirty="0">
                <a:solidFill>
                  <a:srgbClr val="FF0000">
                    <a:alpha val="100000"/>
                  </a:srgbClr>
                </a:solidFill>
                <a:latin typeface="Hoefler Text"/>
                <a:ea typeface="Hoefler Text"/>
                <a:cs typeface="Hoefler Text"/>
              </a:rPr>
              <a:t>}</a:t>
            </a:r>
            <a:endParaRPr sz="2000" dirty="0">
              <a:latin typeface="Hoefler Text"/>
              <a:ea typeface="Hoefler Text"/>
              <a:cs typeface="Hoefler Text"/>
            </a:endParaRPr>
          </a:p>
          <a:p>
            <a:pPr algn="l" rtl="0" eaLnBrk="0">
              <a:lnSpc>
                <a:spcPct val="108000"/>
              </a:lnSpc>
            </a:pPr>
            <a:endParaRPr sz="900" dirty="0">
              <a:latin typeface="Arial" panose="020B0604020202090204"/>
              <a:ea typeface="Arial" panose="020B0604020202090204"/>
              <a:cs typeface="Arial" panose="020B0604020202090204"/>
            </a:endParaRPr>
          </a:p>
          <a:p>
            <a:pPr marL="12700" algn="l" rtl="0" eaLnBrk="0">
              <a:lnSpc>
                <a:spcPct val="96000"/>
              </a:lnSpc>
              <a:spcBef>
                <a:spcPts val="5"/>
              </a:spcBef>
            </a:pPr>
            <a:r>
              <a:rPr sz="1800" b="1" kern="0" spc="-40" dirty="0">
                <a:solidFill>
                  <a:srgbClr val="FF0000">
                    <a:alpha val="100000"/>
                  </a:srgbClr>
                </a:solidFill>
                <a:latin typeface="PingFang SC" panose="020B0400000000000000" charset="-122"/>
                <a:ea typeface="PingFang SC" panose="020B0400000000000000" charset="-122"/>
                <a:cs typeface="PingFang SC" panose="020B0400000000000000" charset="-122"/>
              </a:rPr>
              <a:t>where</a:t>
            </a:r>
            <a:r>
              <a:rPr sz="18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kern="0" spc="-40" dirty="0">
                <a:solidFill>
                  <a:srgbClr val="FF0000">
                    <a:alpha val="100000"/>
                  </a:srgbClr>
                </a:solidFill>
                <a:latin typeface="Hoefler Text"/>
                <a:ea typeface="Hoefler Text"/>
                <a:cs typeface="Hoefler Text"/>
              </a:rPr>
              <a:t>w</a:t>
            </a:r>
            <a:r>
              <a:rPr sz="1300" kern="0" spc="-40" dirty="0">
                <a:solidFill>
                  <a:srgbClr val="FF0000">
                    <a:alpha val="100000"/>
                  </a:srgbClr>
                </a:solidFill>
                <a:latin typeface="Hoefler Text"/>
                <a:ea typeface="Hoefler Text"/>
                <a:cs typeface="Hoefler Text"/>
              </a:rPr>
              <a:t>ij</a:t>
            </a:r>
            <a:r>
              <a:rPr lang="en-US" sz="1300" kern="0" spc="-40" dirty="0">
                <a:solidFill>
                  <a:srgbClr val="FF0000">
                    <a:alpha val="100000"/>
                  </a:srgbClr>
                </a:solidFill>
                <a:latin typeface="Hoefler Text"/>
                <a:ea typeface="Hoefler Text"/>
                <a:cs typeface="Hoefler Text"/>
              </a:rPr>
              <a:t> </a:t>
            </a:r>
            <a:r>
              <a:rPr sz="1800" b="1" kern="0" spc="-40" dirty="0">
                <a:solidFill>
                  <a:srgbClr val="FF0000">
                    <a:alpha val="100000"/>
                  </a:srgbClr>
                </a:solidFill>
                <a:latin typeface="PingFang SC" panose="020B0400000000000000" charset="-122"/>
                <a:ea typeface="PingFang SC" panose="020B0400000000000000" charset="-122"/>
                <a:cs typeface="PingFang SC" panose="020B0400000000000000" charset="-122"/>
              </a:rPr>
              <a:t>is</a:t>
            </a:r>
            <a:r>
              <a:rPr sz="1800" kern="0" spc="-1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8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value</a:t>
            </a:r>
            <a:r>
              <a:rPr sz="1800" kern="0" spc="-1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assigned</a:t>
            </a:r>
            <a:r>
              <a:rPr sz="1800" kern="0" spc="-21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for</a:t>
            </a:r>
            <a:r>
              <a:rPr sz="1800" kern="0" spc="-1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the</a:t>
            </a:r>
            <a:r>
              <a:rPr sz="1800" kern="0" spc="-1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b="1" kern="0" spc="-50" dirty="0">
                <a:solidFill>
                  <a:srgbClr val="FF0000">
                    <a:alpha val="100000"/>
                  </a:srgbClr>
                </a:solidFill>
                <a:latin typeface="PingFang SC" panose="020B0400000000000000" charset="-122"/>
                <a:ea typeface="PingFang SC" panose="020B0400000000000000" charset="-122"/>
                <a:cs typeface="PingFang SC" panose="020B0400000000000000" charset="-122"/>
              </a:rPr>
              <a:t>feature</a:t>
            </a:r>
            <a:r>
              <a:rPr sz="1800" kern="0" spc="-19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800" kern="0" spc="-50" dirty="0">
                <a:solidFill>
                  <a:srgbClr val="FF0000">
                    <a:alpha val="100000"/>
                  </a:srgbClr>
                </a:solidFill>
                <a:latin typeface="Hoefler Text"/>
                <a:ea typeface="Hoefler Text"/>
                <a:cs typeface="Hoefler Text"/>
              </a:rPr>
              <a:t>f</a:t>
            </a:r>
            <a:r>
              <a:rPr sz="1300" kern="0" spc="-50" dirty="0">
                <a:solidFill>
                  <a:srgbClr val="FF0000">
                    <a:alpha val="100000"/>
                  </a:srgbClr>
                </a:solidFill>
                <a:latin typeface="Hoefler Text"/>
                <a:ea typeface="Hoefler Text"/>
                <a:cs typeface="Hoefler Text"/>
              </a:rPr>
              <a:t>j</a:t>
            </a:r>
            <a:endParaRPr sz="1300" dirty="0">
              <a:latin typeface="Hoefler Text"/>
              <a:ea typeface="Hoefler Text"/>
              <a:cs typeface="Hoefler Text"/>
            </a:endParaRPr>
          </a:p>
        </p:txBody>
      </p:sp>
      <p:graphicFrame>
        <p:nvGraphicFramePr>
          <p:cNvPr id="112" name="table 112"/>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114" name="picture 114"/>
          <p:cNvPicPr>
            <a:picLocks noChangeAspect="1"/>
          </p:cNvPicPr>
          <p:nvPr/>
        </p:nvPicPr>
        <p:blipFill>
          <a:blip r:embed="rId1"/>
          <a:stretch>
            <a:fillRect/>
          </a:stretch>
        </p:blipFill>
        <p:spPr>
          <a:xfrm rot="21600000">
            <a:off x="787908" y="1639824"/>
            <a:ext cx="1320800" cy="2260600"/>
          </a:xfrm>
          <a:prstGeom prst="rect">
            <a:avLst/>
          </a:prstGeom>
        </p:spPr>
      </p:pic>
      <p:sp>
        <p:nvSpPr>
          <p:cNvPr id="116" name="textbox 116"/>
          <p:cNvSpPr/>
          <p:nvPr/>
        </p:nvSpPr>
        <p:spPr>
          <a:xfrm>
            <a:off x="635635" y="513715"/>
            <a:ext cx="7580630" cy="58483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30" dirty="0">
                <a:solidFill>
                  <a:srgbClr val="333F50">
                    <a:alpha val="100000"/>
                  </a:srgbClr>
                </a:solidFill>
                <a:latin typeface="PingFang SC" panose="020B0400000000000000" charset="-122"/>
                <a:ea typeface="PingFang SC" panose="020B0400000000000000" charset="-122"/>
                <a:cs typeface="PingFang SC" panose="020B0400000000000000" charset="-122"/>
              </a:rPr>
              <a:t>Represen</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r>
              <a:rPr sz="41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100"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20" dirty="0">
                <a:solidFill>
                  <a:srgbClr val="333F50">
                    <a:alpha val="100000"/>
                  </a:srgbClr>
                </a:solidFill>
                <a:latin typeface="PingFang SC" panose="020B0400000000000000" charset="-122"/>
                <a:ea typeface="PingFang SC" panose="020B0400000000000000" charset="-122"/>
                <a:cs typeface="PingFang SC" panose="020B0400000000000000" charset="-122"/>
              </a:rPr>
              <a:t>sampl</a:t>
            </a:r>
            <a:r>
              <a:rPr sz="41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endParaRPr sz="4100" dirty="0">
              <a:latin typeface="PingFang SC" panose="020B0400000000000000" charset="-122"/>
              <a:ea typeface="PingFang SC" panose="020B0400000000000000" charset="-122"/>
              <a:cs typeface="PingFang SC" panose="020B0400000000000000" charset="-122"/>
            </a:endParaRPr>
          </a:p>
        </p:txBody>
      </p:sp>
      <p:sp>
        <p:nvSpPr>
          <p:cNvPr id="118" name="textbox 118"/>
          <p:cNvSpPr/>
          <p:nvPr/>
        </p:nvSpPr>
        <p:spPr>
          <a:xfrm>
            <a:off x="7210905" y="1649972"/>
            <a:ext cx="585470" cy="348234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5143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Red</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marL="44450" algn="l" rtl="0" eaLnBrk="0">
              <a:lnSpc>
                <a:spcPct val="77000"/>
              </a:lnSpc>
              <a:spcBef>
                <a:spcPts val="455"/>
              </a:spcBef>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Blue</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2000"/>
              </a:lnSpc>
            </a:pPr>
            <a:endParaRPr sz="1000" dirty="0">
              <a:latin typeface="Arial" panose="020B0604020202090204"/>
              <a:ea typeface="Arial" panose="020B0604020202090204"/>
              <a:cs typeface="Arial" panose="020B0604020202090204"/>
            </a:endParaRPr>
          </a:p>
          <a:p>
            <a:pPr algn="l" rtl="0" eaLnBrk="0">
              <a:lnSpc>
                <a:spcPct val="132000"/>
              </a:lnSpc>
            </a:pPr>
            <a:endParaRPr sz="1000" dirty="0">
              <a:latin typeface="Arial" panose="020B0604020202090204"/>
              <a:ea typeface="Arial" panose="020B0604020202090204"/>
              <a:cs typeface="Arial" panose="020B0604020202090204"/>
            </a:endParaRPr>
          </a:p>
          <a:p>
            <a:pPr marL="22225" algn="l" rtl="0" eaLnBrk="0">
              <a:lnSpc>
                <a:spcPct val="77000"/>
              </a:lnSpc>
              <a:spcBef>
                <a:spcPts val="455"/>
              </a:spcBef>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Yellow</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476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Red</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31000"/>
              </a:lnSpc>
            </a:pPr>
            <a:endParaRPr sz="1000" dirty="0">
              <a:latin typeface="Arial" panose="020B0604020202090204"/>
              <a:ea typeface="Arial" panose="020B0604020202090204"/>
              <a:cs typeface="Arial" panose="020B0604020202090204"/>
            </a:endParaRPr>
          </a:p>
          <a:p>
            <a:pPr algn="l" rtl="0" eaLnBrk="0">
              <a:lnSpc>
                <a:spcPct val="132000"/>
              </a:lnSpc>
            </a:pPr>
            <a:endParaRPr sz="1000" dirty="0">
              <a:latin typeface="Arial" panose="020B0604020202090204"/>
              <a:ea typeface="Arial" panose="020B0604020202090204"/>
              <a:cs typeface="Arial" panose="020B0604020202090204"/>
            </a:endParaRPr>
          </a:p>
          <a:p>
            <a:pPr marL="16510" algn="l" rtl="0" eaLnBrk="0">
              <a:lnSpc>
                <a:spcPct val="89000"/>
              </a:lnSpc>
              <a:spcBef>
                <a:spcPts val="455"/>
              </a:spcBef>
            </a:pPr>
            <a:r>
              <a:rPr sz="15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blue</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25000"/>
              </a:lnSpc>
            </a:pPr>
            <a:endParaRPr sz="300" dirty="0">
              <a:latin typeface="Arial" panose="020B0604020202090204"/>
              <a:ea typeface="Arial" panose="020B0604020202090204"/>
              <a:cs typeface="Arial" panose="020B0604020202090204"/>
            </a:endParaRPr>
          </a:p>
          <a:p>
            <a:pPr marL="12700" algn="l" rtl="0" eaLnBrk="0">
              <a:lnSpc>
                <a:spcPct val="77000"/>
              </a:lnSpc>
              <a:spcBef>
                <a:spcPts val="5"/>
              </a:spcBef>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Yellow</a:t>
            </a:r>
            <a:endParaRPr sz="1500" dirty="0">
              <a:latin typeface="PingFang SC" panose="020B0400000000000000" charset="-122"/>
              <a:ea typeface="PingFang SC" panose="020B0400000000000000" charset="-122"/>
              <a:cs typeface="PingFang SC" panose="020B0400000000000000" charset="-122"/>
            </a:endParaRPr>
          </a:p>
        </p:txBody>
      </p:sp>
      <p:sp>
        <p:nvSpPr>
          <p:cNvPr id="120" name="textbox 120"/>
          <p:cNvSpPr/>
          <p:nvPr/>
        </p:nvSpPr>
        <p:spPr>
          <a:xfrm>
            <a:off x="6531344" y="1635378"/>
            <a:ext cx="351155" cy="3509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ct val="95000"/>
              </a:lnSpc>
            </a:pPr>
            <a:r>
              <a:rPr sz="14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500</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algn="r" rtl="0" eaLnBrk="0">
              <a:lnSpc>
                <a:spcPct val="89000"/>
              </a:lnSpc>
              <a:spcBef>
                <a:spcPts val="45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600</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495" algn="l" rtl="0" eaLnBrk="0">
              <a:lnSpc>
                <a:spcPct val="89000"/>
              </a:lnSpc>
              <a:spcBef>
                <a:spcPts val="45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550</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3000"/>
              </a:lnSpc>
            </a:pPr>
            <a:endParaRPr sz="1000" dirty="0">
              <a:latin typeface="Arial" panose="020B0604020202090204"/>
              <a:ea typeface="Arial" panose="020B0604020202090204"/>
              <a:cs typeface="Arial" panose="020B0604020202090204"/>
            </a:endParaRPr>
          </a:p>
          <a:p>
            <a:pPr marL="13335" algn="l" rtl="0" eaLnBrk="0">
              <a:lnSpc>
                <a:spcPct val="89000"/>
              </a:lnSpc>
              <a:spcBef>
                <a:spcPts val="46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200</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12700" algn="l" rtl="0" eaLnBrk="0">
              <a:lnSpc>
                <a:spcPct val="89000"/>
              </a:lnSpc>
              <a:spcBef>
                <a:spcPts val="460"/>
              </a:spcBef>
            </a:pPr>
            <a:r>
              <a:rPr sz="15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150</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13335" algn="l" rtl="0" eaLnBrk="0">
              <a:lnSpc>
                <a:spcPct val="89000"/>
              </a:lnSpc>
              <a:spcBef>
                <a:spcPts val="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250</a:t>
            </a:r>
            <a:endParaRPr sz="1500" dirty="0">
              <a:latin typeface="PingFang SC" panose="020B0400000000000000" charset="-122"/>
              <a:ea typeface="PingFang SC" panose="020B0400000000000000" charset="-122"/>
              <a:cs typeface="PingFang SC" panose="020B0400000000000000" charset="-122"/>
            </a:endParaRPr>
          </a:p>
        </p:txBody>
      </p:sp>
      <p:pic>
        <p:nvPicPr>
          <p:cNvPr id="122" name="picture 122"/>
          <p:cNvPicPr>
            <a:picLocks noChangeAspect="1"/>
          </p:cNvPicPr>
          <p:nvPr/>
        </p:nvPicPr>
        <p:blipFill>
          <a:blip r:embed="rId2"/>
          <a:stretch>
            <a:fillRect/>
          </a:stretch>
        </p:blipFill>
        <p:spPr>
          <a:xfrm rot="21600000">
            <a:off x="3976115" y="4128516"/>
            <a:ext cx="880872" cy="1261872"/>
          </a:xfrm>
          <a:prstGeom prst="rect">
            <a:avLst/>
          </a:prstGeom>
        </p:spPr>
      </p:pic>
      <p:sp>
        <p:nvSpPr>
          <p:cNvPr id="124" name="textbox 124"/>
          <p:cNvSpPr/>
          <p:nvPr/>
        </p:nvSpPr>
        <p:spPr>
          <a:xfrm>
            <a:off x="5945509" y="1632077"/>
            <a:ext cx="303530" cy="3509645"/>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90204"/>
              <a:ea typeface="Arial" panose="020B0604020202090204"/>
              <a:cs typeface="Arial" panose="020B0604020202090204"/>
            </a:endParaRPr>
          </a:p>
          <a:p>
            <a:pPr marL="45085" algn="l" rtl="0" eaLnBrk="0">
              <a:lnSpc>
                <a:spcPct val="89000"/>
              </a:lnSpc>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6</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algn="r" rtl="0" eaLnBrk="0">
              <a:lnSpc>
                <a:spcPct val="89000"/>
              </a:lnSpc>
              <a:spcBef>
                <a:spcPts val="455"/>
              </a:spcBef>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5.5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9845"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1905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12700" algn="l" rtl="0" eaLnBrk="0">
              <a:lnSpc>
                <a:spcPct val="89000"/>
              </a:lnSpc>
              <a:spcBef>
                <a:spcPts val="460"/>
              </a:spcBef>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3.5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7000"/>
              </a:lnSpc>
            </a:pPr>
            <a:endParaRPr sz="300" dirty="0">
              <a:latin typeface="Arial" panose="020B0604020202090204"/>
              <a:ea typeface="Arial" panose="020B0604020202090204"/>
              <a:cs typeface="Arial" panose="020B0604020202090204"/>
            </a:endParaRPr>
          </a:p>
          <a:p>
            <a:pPr marL="13970" algn="l" rtl="0" eaLnBrk="0">
              <a:lnSpc>
                <a:spcPct val="89000"/>
              </a:lnSpc>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126" name="table 126"/>
          <p:cNvGraphicFramePr>
            <a:graphicFrameLocks noGrp="1"/>
          </p:cNvGraphicFramePr>
          <p:nvPr/>
        </p:nvGraphicFramePr>
        <p:xfrm>
          <a:off x="4968621" y="1237869"/>
          <a:ext cx="2708909" cy="283845"/>
        </p:xfrm>
        <a:graphic>
          <a:graphicData uri="http://schemas.openxmlformats.org/drawingml/2006/table">
            <a:tbl>
              <a:tblPr/>
              <a:tblGrid>
                <a:gridCol w="2708909"/>
              </a:tblGrid>
              <a:tr h="264795">
                <a:tc>
                  <a:txBody>
                    <a:bodyPr/>
                    <a:lstStyle/>
                    <a:p>
                      <a:pPr algn="l" rtl="0" eaLnBrk="0">
                        <a:lnSpc>
                          <a:spcPct val="117000"/>
                        </a:lnSpc>
                      </a:pPr>
                      <a:endParaRPr sz="200" dirty="0">
                        <a:latin typeface="Arial" panose="020B0604020202090204"/>
                        <a:ea typeface="Arial" panose="020B0604020202090204"/>
                        <a:cs typeface="Arial" panose="020B0604020202090204"/>
                      </a:endParaRPr>
                    </a:p>
                    <a:p>
                      <a:pPr marL="75565" algn="l" rtl="0" eaLnBrk="0">
                        <a:lnSpc>
                          <a:spcPct val="90000"/>
                        </a:lnSpc>
                        <a:spcBef>
                          <a:spcPts val="0"/>
                        </a:spcBef>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r>
                        <a:rPr sz="1500"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r>
                        <a:rPr sz="1500" kern="0" spc="2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Color</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tcPr>
                </a:tc>
              </a:tr>
            </a:tbl>
          </a:graphicData>
        </a:graphic>
      </p:graphicFrame>
      <p:pic>
        <p:nvPicPr>
          <p:cNvPr id="128" name="picture 128"/>
          <p:cNvPicPr>
            <a:picLocks noChangeAspect="1"/>
          </p:cNvPicPr>
          <p:nvPr/>
        </p:nvPicPr>
        <p:blipFill>
          <a:blip r:embed="rId3"/>
          <a:stretch>
            <a:fillRect/>
          </a:stretch>
        </p:blipFill>
        <p:spPr>
          <a:xfrm rot="21600000">
            <a:off x="3976115" y="3459480"/>
            <a:ext cx="920496" cy="597408"/>
          </a:xfrm>
          <a:prstGeom prst="rect">
            <a:avLst/>
          </a:prstGeom>
        </p:spPr>
      </p:pic>
      <p:pic>
        <p:nvPicPr>
          <p:cNvPr id="130" name="picture 130"/>
          <p:cNvPicPr>
            <a:picLocks noChangeAspect="1"/>
          </p:cNvPicPr>
          <p:nvPr/>
        </p:nvPicPr>
        <p:blipFill>
          <a:blip r:embed="rId4"/>
          <a:stretch>
            <a:fillRect/>
          </a:stretch>
        </p:blipFill>
        <p:spPr>
          <a:xfrm rot="21600000">
            <a:off x="3921252" y="2200656"/>
            <a:ext cx="883920" cy="554735"/>
          </a:xfrm>
          <a:prstGeom prst="rect">
            <a:avLst/>
          </a:prstGeom>
        </p:spPr>
      </p:pic>
      <p:pic>
        <p:nvPicPr>
          <p:cNvPr id="132" name="picture 132"/>
          <p:cNvPicPr>
            <a:picLocks noChangeAspect="1"/>
          </p:cNvPicPr>
          <p:nvPr/>
        </p:nvPicPr>
        <p:blipFill>
          <a:blip r:embed="rId5"/>
          <a:stretch>
            <a:fillRect/>
          </a:stretch>
        </p:blipFill>
        <p:spPr>
          <a:xfrm rot="21600000">
            <a:off x="3962400" y="2865119"/>
            <a:ext cx="842771" cy="560832"/>
          </a:xfrm>
          <a:prstGeom prst="rect">
            <a:avLst/>
          </a:prstGeom>
        </p:spPr>
      </p:pic>
      <p:sp>
        <p:nvSpPr>
          <p:cNvPr id="134" name="textbox 134"/>
          <p:cNvSpPr/>
          <p:nvPr/>
        </p:nvSpPr>
        <p:spPr>
          <a:xfrm>
            <a:off x="5246462" y="1628775"/>
            <a:ext cx="153035" cy="3509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ct val="95000"/>
              </a:lnSpc>
            </a:pPr>
            <a:r>
              <a:rPr sz="14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algn="r"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495"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1905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12700"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19050" algn="l" rtl="0" eaLnBrk="0">
              <a:lnSpc>
                <a:spcPct val="89000"/>
              </a:lnSpc>
              <a:spcBef>
                <a:spcPts val="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p:txBody>
      </p:sp>
      <p:pic>
        <p:nvPicPr>
          <p:cNvPr id="136" name="picture 136"/>
          <p:cNvPicPr>
            <a:picLocks noChangeAspect="1"/>
          </p:cNvPicPr>
          <p:nvPr/>
        </p:nvPicPr>
        <p:blipFill>
          <a:blip r:embed="rId6"/>
          <a:stretch>
            <a:fillRect/>
          </a:stretch>
        </p:blipFill>
        <p:spPr>
          <a:xfrm rot="21600000">
            <a:off x="3938015" y="1537716"/>
            <a:ext cx="774191" cy="545591"/>
          </a:xfrm>
          <a:prstGeom prst="rect">
            <a:avLst/>
          </a:prstGeom>
        </p:spPr>
      </p:pic>
      <p:grpSp>
        <p:nvGrpSpPr>
          <p:cNvPr id="10" name="group 10"/>
          <p:cNvGrpSpPr/>
          <p:nvPr/>
        </p:nvGrpSpPr>
        <p:grpSpPr>
          <a:xfrm rot="21600000">
            <a:off x="2281510" y="1902034"/>
            <a:ext cx="1499788" cy="249771"/>
            <a:chOff x="0" y="0"/>
            <a:chExt cx="1499788" cy="249771"/>
          </a:xfrm>
        </p:grpSpPr>
        <p:sp>
          <p:nvSpPr>
            <p:cNvPr id="138" name="path 138"/>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140" name="path 140"/>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142" name="textbox 142"/>
          <p:cNvSpPr/>
          <p:nvPr/>
        </p:nvSpPr>
        <p:spPr>
          <a:xfrm>
            <a:off x="11179011" y="6464986"/>
            <a:ext cx="95885" cy="2089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40"/>
              </a:lnSpc>
            </a:pPr>
            <a:r>
              <a:rPr sz="1000" kern="0" spc="-20" dirty="0">
                <a:solidFill>
                  <a:srgbClr val="898989">
                    <a:alpha val="100000"/>
                  </a:srgbClr>
                </a:solidFill>
                <a:latin typeface="Arial" panose="020B0604020202090204"/>
                <a:ea typeface="Arial" panose="020B0604020202090204"/>
                <a:cs typeface="Arial" panose="020B0604020202090204"/>
              </a:rPr>
              <a:t>7</a:t>
            </a:r>
            <a:endParaRPr sz="1000" dirty="0">
              <a:latin typeface="Arial" panose="020B0604020202090204"/>
              <a:ea typeface="Arial" panose="020B0604020202090204"/>
              <a:cs typeface="Arial" panose="020B060402020209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 name="table 144"/>
          <p:cNvGraphicFramePr>
            <a:graphicFrameLocks noGrp="1"/>
          </p:cNvGraphicFramePr>
          <p:nvPr/>
        </p:nvGraphicFramePr>
        <p:xfrm>
          <a:off x="5259162" y="2966974"/>
          <a:ext cx="2524125" cy="2164715"/>
        </p:xfrm>
        <a:graphic>
          <a:graphicData uri="http://schemas.openxmlformats.org/drawingml/2006/table">
            <a:tbl>
              <a:tblPr/>
              <a:tblGrid>
                <a:gridCol w="405130"/>
                <a:gridCol w="712470"/>
                <a:gridCol w="661670"/>
                <a:gridCol w="744855"/>
              </a:tblGrid>
              <a:tr h="2164715">
                <a:tc>
                  <a:txBody>
                    <a:bodyPr/>
                    <a:lstStyle/>
                    <a:p>
                      <a:pPr algn="l" rtl="0" eaLnBrk="0">
                        <a:lnSpc>
                          <a:spcPct val="10000"/>
                        </a:lnSpc>
                      </a:pPr>
                      <a:endParaRPr sz="100" dirty="0">
                        <a:latin typeface="Arial" panose="020B0604020202090204"/>
                        <a:ea typeface="Arial" panose="020B0604020202090204"/>
                        <a:cs typeface="Arial" panose="020B0604020202090204"/>
                      </a:endParaRPr>
                    </a:p>
                    <a:p>
                      <a:pPr marL="10795" algn="l" rtl="0" eaLnBrk="0">
                        <a:lnSpc>
                          <a:spcPct val="88000"/>
                        </a:lnSpc>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635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6350" algn="l" rtl="0" eaLnBrk="0">
                        <a:lnSpc>
                          <a:spcPct val="89000"/>
                        </a:lnSpc>
                        <a:spcBef>
                          <a:spcPts val="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a:noFill/>
                    </a:lnL>
                    <a:lnR>
                      <a:noFill/>
                    </a:lnR>
                    <a:lnT>
                      <a:noFill/>
                    </a:lnT>
                    <a:lnB>
                      <a:noFill/>
                    </a:lnB>
                  </a:tcPr>
                </a:tc>
                <a:tc>
                  <a:txBody>
                    <a:bodyPr/>
                    <a:lstStyle/>
                    <a:p>
                      <a:pPr algn="l" rtl="0" eaLnBrk="0">
                        <a:lnSpc>
                          <a:spcPct val="18000"/>
                        </a:lnSpc>
                      </a:pPr>
                      <a:endParaRPr sz="100" dirty="0">
                        <a:latin typeface="Arial" panose="020B0604020202090204"/>
                        <a:ea typeface="Arial" panose="020B0604020202090204"/>
                        <a:cs typeface="Arial" panose="020B0604020202090204"/>
                      </a:endParaRPr>
                    </a:p>
                    <a:p>
                      <a:pPr marL="311150" algn="l" rtl="0" eaLnBrk="0">
                        <a:lnSpc>
                          <a:spcPct val="89000"/>
                        </a:lnSpc>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9972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93370" algn="l" rtl="0" eaLnBrk="0">
                        <a:lnSpc>
                          <a:spcPct val="89000"/>
                        </a:lnSpc>
                        <a:spcBef>
                          <a:spcPts val="460"/>
                        </a:spcBef>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3.5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5000"/>
                        </a:lnSpc>
                      </a:pPr>
                      <a:endParaRPr sz="300" dirty="0">
                        <a:latin typeface="Arial" panose="020B0604020202090204"/>
                        <a:ea typeface="Arial" panose="020B0604020202090204"/>
                        <a:cs typeface="Arial" panose="020B0604020202090204"/>
                      </a:endParaRPr>
                    </a:p>
                    <a:p>
                      <a:pPr marL="295275" algn="l" rtl="0" eaLnBrk="0">
                        <a:lnSpc>
                          <a:spcPct val="87000"/>
                        </a:lnSpc>
                        <a:spcBef>
                          <a:spcPts val="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a:noFill/>
                    </a:lnL>
                    <a:lnR>
                      <a:noFill/>
                    </a:lnR>
                    <a:lnT>
                      <a:noFill/>
                    </a:lnT>
                    <a:lnB>
                      <a:noFill/>
                    </a:lnB>
                  </a:tcPr>
                </a:tc>
                <a:tc>
                  <a:txBody>
                    <a:bodyPr/>
                    <a:lstStyle/>
                    <a:p>
                      <a:pPr algn="l" rtl="0" eaLnBrk="0">
                        <a:lnSpc>
                          <a:spcPct val="39000"/>
                        </a:lnSpc>
                      </a:pPr>
                      <a:endParaRPr sz="100" dirty="0">
                        <a:latin typeface="Arial" panose="020B0604020202090204"/>
                        <a:ea typeface="Arial" panose="020B0604020202090204"/>
                        <a:cs typeface="Arial" panose="020B0604020202090204"/>
                      </a:endParaRPr>
                    </a:p>
                    <a:p>
                      <a:pPr marL="178435" algn="l" rtl="0" eaLnBrk="0">
                        <a:lnSpc>
                          <a:spcPct val="89000"/>
                        </a:lnSpc>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550</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3000"/>
                        </a:lnSpc>
                      </a:pPr>
                      <a:endParaRPr sz="1000" dirty="0">
                        <a:latin typeface="Arial" panose="020B0604020202090204"/>
                        <a:ea typeface="Arial" panose="020B0604020202090204"/>
                        <a:cs typeface="Arial" panose="020B0604020202090204"/>
                      </a:endParaRPr>
                    </a:p>
                    <a:p>
                      <a:pPr marL="167640" algn="l" rtl="0" eaLnBrk="0">
                        <a:lnSpc>
                          <a:spcPct val="89000"/>
                        </a:lnSpc>
                        <a:spcBef>
                          <a:spcPts val="46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200</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167005" algn="l" rtl="0" eaLnBrk="0">
                        <a:lnSpc>
                          <a:spcPct val="89000"/>
                        </a:lnSpc>
                        <a:spcBef>
                          <a:spcPts val="460"/>
                        </a:spcBef>
                      </a:pPr>
                      <a:r>
                        <a:rPr sz="15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150</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167640" algn="l" rtl="0" eaLnBrk="0">
                        <a:lnSpc>
                          <a:spcPct val="86000"/>
                        </a:lnSpc>
                        <a:spcBef>
                          <a:spcPts val="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250</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a:noFill/>
                    </a:lnL>
                    <a:lnR>
                      <a:noFill/>
                    </a:lnR>
                    <a:lnT>
                      <a:noFill/>
                    </a:lnT>
                    <a:lnB>
                      <a:noFill/>
                    </a:lnB>
                  </a:tcPr>
                </a:tc>
                <a:tc>
                  <a:txBody>
                    <a:bodyPr/>
                    <a:lstStyle/>
                    <a:p>
                      <a:pPr algn="l" rtl="0" eaLnBrk="0">
                        <a:lnSpc>
                          <a:spcPct val="138000"/>
                        </a:lnSpc>
                      </a:pPr>
                      <a:endParaRPr sz="100" dirty="0">
                        <a:latin typeface="Arial" panose="020B0604020202090204"/>
                        <a:ea typeface="Arial" panose="020B0604020202090204"/>
                        <a:cs typeface="Arial" panose="020B0604020202090204"/>
                      </a:endParaRPr>
                    </a:p>
                    <a:p>
                      <a:pPr algn="r" rtl="0" eaLnBrk="0">
                        <a:lnSpc>
                          <a:spcPct val="77000"/>
                        </a:lnSpc>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Yello</a:t>
                      </a:r>
                      <a:r>
                        <a:rPr sz="1500" b="1"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w</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1974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Red</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31000"/>
                        </a:lnSpc>
                      </a:pPr>
                      <a:endParaRPr sz="1000" dirty="0">
                        <a:latin typeface="Arial" panose="020B0604020202090204"/>
                        <a:ea typeface="Arial" panose="020B0604020202090204"/>
                        <a:cs typeface="Arial" panose="020B0604020202090204"/>
                      </a:endParaRPr>
                    </a:p>
                    <a:p>
                      <a:pPr algn="l" rtl="0" eaLnBrk="0">
                        <a:lnSpc>
                          <a:spcPct val="132000"/>
                        </a:lnSpc>
                      </a:pPr>
                      <a:endParaRPr sz="1000" dirty="0">
                        <a:latin typeface="Arial" panose="020B0604020202090204"/>
                        <a:ea typeface="Arial" panose="020B0604020202090204"/>
                        <a:cs typeface="Arial" panose="020B0604020202090204"/>
                      </a:endParaRPr>
                    </a:p>
                    <a:p>
                      <a:pPr marL="189230" algn="l" rtl="0" eaLnBrk="0">
                        <a:lnSpc>
                          <a:spcPct val="89000"/>
                        </a:lnSpc>
                        <a:spcBef>
                          <a:spcPts val="455"/>
                        </a:spcBef>
                      </a:pPr>
                      <a:r>
                        <a:rPr sz="15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blue</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02000"/>
                        </a:lnSpc>
                      </a:pPr>
                      <a:endParaRPr sz="1000" dirty="0">
                        <a:latin typeface="Arial" panose="020B0604020202090204"/>
                        <a:ea typeface="Arial" panose="020B0604020202090204"/>
                        <a:cs typeface="Arial" panose="020B0604020202090204"/>
                      </a:endParaRPr>
                    </a:p>
                    <a:p>
                      <a:pPr algn="l" rtl="0" eaLnBrk="0">
                        <a:lnSpc>
                          <a:spcPct val="125000"/>
                        </a:lnSpc>
                      </a:pPr>
                      <a:endParaRPr sz="300" dirty="0">
                        <a:latin typeface="Arial" panose="020B0604020202090204"/>
                        <a:ea typeface="Arial" panose="020B0604020202090204"/>
                        <a:cs typeface="Arial" panose="020B0604020202090204"/>
                      </a:endParaRPr>
                    </a:p>
                    <a:p>
                      <a:pPr algn="r" rtl="0" eaLnBrk="0">
                        <a:lnSpc>
                          <a:spcPct val="77000"/>
                        </a:lnSpc>
                        <a:spcBef>
                          <a:spcPts val="5"/>
                        </a:spcBef>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Yellow</a:t>
                      </a:r>
                      <a:endParaRPr sz="1500" dirty="0">
                        <a:latin typeface="PingFang SC" panose="020B0400000000000000" charset="-122"/>
                        <a:ea typeface="PingFang SC" panose="020B0400000000000000" charset="-122"/>
                        <a:cs typeface="PingFang SC" panose="020B0400000000000000" charset="-122"/>
                      </a:endParaRPr>
                    </a:p>
                  </a:txBody>
                  <a:tcPr marL="0" marR="0" marT="0" marB="0" vert="horz">
                    <a:lnL>
                      <a:noFill/>
                    </a:lnL>
                    <a:lnR>
                      <a:noFill/>
                    </a:lnR>
                    <a:lnT>
                      <a:noFill/>
                    </a:lnT>
                    <a:lnB>
                      <a:noFill/>
                    </a:lnB>
                  </a:tcPr>
                </a:tc>
              </a:tr>
            </a:tbl>
          </a:graphicData>
        </a:graphic>
      </p:graphicFrame>
      <p:graphicFrame>
        <p:nvGraphicFramePr>
          <p:cNvPr id="146" name="table 146"/>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148" name="picture 148"/>
          <p:cNvPicPr>
            <a:picLocks noChangeAspect="1"/>
          </p:cNvPicPr>
          <p:nvPr/>
        </p:nvPicPr>
        <p:blipFill>
          <a:blip r:embed="rId1"/>
          <a:stretch>
            <a:fillRect/>
          </a:stretch>
        </p:blipFill>
        <p:spPr>
          <a:xfrm rot="21600000">
            <a:off x="787908" y="1639824"/>
            <a:ext cx="1320800" cy="2260600"/>
          </a:xfrm>
          <a:prstGeom prst="rect">
            <a:avLst/>
          </a:prstGeom>
        </p:spPr>
      </p:pic>
      <p:sp>
        <p:nvSpPr>
          <p:cNvPr id="150" name="textbox 150"/>
          <p:cNvSpPr/>
          <p:nvPr/>
        </p:nvSpPr>
        <p:spPr>
          <a:xfrm>
            <a:off x="594995" y="439420"/>
            <a:ext cx="5861685" cy="584835"/>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Vector</a:t>
            </a:r>
            <a:r>
              <a:rPr sz="4000" kern="0" spc="-2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Space</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Mo</a:t>
            </a:r>
            <a:r>
              <a:rPr sz="40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del</a:t>
            </a:r>
            <a:endParaRPr sz="4000" dirty="0">
              <a:latin typeface="PingFang SC" panose="020B0400000000000000" charset="-122"/>
              <a:ea typeface="PingFang SC" panose="020B0400000000000000" charset="-122"/>
              <a:cs typeface="PingFang SC" panose="020B0400000000000000" charset="-122"/>
            </a:endParaRPr>
          </a:p>
        </p:txBody>
      </p:sp>
      <p:sp>
        <p:nvSpPr>
          <p:cNvPr id="152" name="textbox 152"/>
          <p:cNvSpPr/>
          <p:nvPr/>
        </p:nvSpPr>
        <p:spPr>
          <a:xfrm>
            <a:off x="1965960" y="6118860"/>
            <a:ext cx="6012815"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12700" algn="l" rtl="0" eaLnBrk="0">
              <a:lnSpc>
                <a:spcPct val="88000"/>
              </a:lnSpc>
            </a:pP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This</a:t>
            </a:r>
            <a:r>
              <a:rPr sz="17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form</a:t>
            </a:r>
            <a:r>
              <a:rPr sz="1700"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of</a:t>
            </a:r>
            <a:r>
              <a:rPr sz="1700"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representation</a:t>
            </a:r>
            <a:r>
              <a:rPr sz="1700"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is</a:t>
            </a:r>
            <a:r>
              <a:rPr sz="1700"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called</a:t>
            </a:r>
            <a:r>
              <a:rPr sz="1700" kern="0" spc="-1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Vector</a:t>
            </a:r>
            <a:r>
              <a:rPr sz="17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Space</a:t>
            </a:r>
            <a:r>
              <a:rPr sz="17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Model</a:t>
            </a:r>
            <a:endParaRPr sz="1700" dirty="0">
              <a:latin typeface="PingFang SC" panose="020B0400000000000000" charset="-122"/>
              <a:ea typeface="PingFang SC" panose="020B0400000000000000" charset="-122"/>
              <a:cs typeface="PingFang SC" panose="020B0400000000000000" charset="-122"/>
            </a:endParaRPr>
          </a:p>
        </p:txBody>
      </p:sp>
      <p:pic>
        <p:nvPicPr>
          <p:cNvPr id="154" name="picture 154"/>
          <p:cNvPicPr>
            <a:picLocks noChangeAspect="1"/>
          </p:cNvPicPr>
          <p:nvPr/>
        </p:nvPicPr>
        <p:blipFill>
          <a:blip r:embed="rId2"/>
          <a:stretch>
            <a:fillRect/>
          </a:stretch>
        </p:blipFill>
        <p:spPr>
          <a:xfrm rot="21600000">
            <a:off x="3976115" y="4128516"/>
            <a:ext cx="880872" cy="1261872"/>
          </a:xfrm>
          <a:prstGeom prst="rect">
            <a:avLst/>
          </a:prstGeom>
        </p:spPr>
      </p:pic>
      <p:pic>
        <p:nvPicPr>
          <p:cNvPr id="156" name="picture 156"/>
          <p:cNvPicPr>
            <a:picLocks noChangeAspect="1"/>
          </p:cNvPicPr>
          <p:nvPr/>
        </p:nvPicPr>
        <p:blipFill>
          <a:blip r:embed="rId3"/>
          <a:stretch>
            <a:fillRect/>
          </a:stretch>
        </p:blipFill>
        <p:spPr>
          <a:xfrm rot="21600000">
            <a:off x="7666481" y="1624838"/>
            <a:ext cx="848233" cy="797178"/>
          </a:xfrm>
          <a:prstGeom prst="rect">
            <a:avLst/>
          </a:prstGeom>
        </p:spPr>
      </p:pic>
      <p:graphicFrame>
        <p:nvGraphicFramePr>
          <p:cNvPr id="158" name="table 158"/>
          <p:cNvGraphicFramePr>
            <a:graphicFrameLocks noGrp="1"/>
          </p:cNvGraphicFramePr>
          <p:nvPr/>
        </p:nvGraphicFramePr>
        <p:xfrm>
          <a:off x="4997577" y="1602104"/>
          <a:ext cx="2708909" cy="283845"/>
        </p:xfrm>
        <a:graphic>
          <a:graphicData uri="http://schemas.openxmlformats.org/drawingml/2006/table">
            <a:tbl>
              <a:tblPr/>
              <a:tblGrid>
                <a:gridCol w="2708909"/>
              </a:tblGrid>
              <a:tr h="264795">
                <a:tc>
                  <a:txBody>
                    <a:bodyPr/>
                    <a:lstStyle/>
                    <a:p>
                      <a:pPr algn="l" rtl="0" eaLnBrk="0">
                        <a:lnSpc>
                          <a:spcPct val="129000"/>
                        </a:lnSpc>
                      </a:pPr>
                      <a:endParaRPr sz="200" dirty="0">
                        <a:latin typeface="Arial" panose="020B0604020202090204"/>
                        <a:ea typeface="Arial" panose="020B0604020202090204"/>
                        <a:cs typeface="Arial" panose="020B0604020202090204"/>
                      </a:endParaRPr>
                    </a:p>
                    <a:p>
                      <a:pPr marL="289560" algn="l" rtl="0" eaLnBrk="0">
                        <a:lnSpc>
                          <a:spcPct val="98000"/>
                        </a:lnSpc>
                        <a:spcBef>
                          <a:spcPts val="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6</a:t>
                      </a:r>
                      <a:r>
                        <a:rPr sz="14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500</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Red</a:t>
                      </a:r>
                      <a:endParaRPr sz="1400" dirty="0">
                        <a:latin typeface="PingFang SC" panose="020B0400000000000000" charset="-122"/>
                        <a:ea typeface="PingFang SC" panose="020B0400000000000000" charset="-122"/>
                        <a:cs typeface="PingFang SC" panose="020B0400000000000000" charset="-122"/>
                      </a:endParaRPr>
                    </a:p>
                  </a:txBody>
                  <a:tcPr marL="0" marR="0" marT="0" marB="0" vert="horz">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tcPr>
                </a:tc>
              </a:tr>
            </a:tbl>
          </a:graphicData>
        </a:graphic>
      </p:graphicFrame>
      <p:graphicFrame>
        <p:nvGraphicFramePr>
          <p:cNvPr id="160" name="table 160"/>
          <p:cNvGraphicFramePr>
            <a:graphicFrameLocks noGrp="1"/>
          </p:cNvGraphicFramePr>
          <p:nvPr/>
        </p:nvGraphicFramePr>
        <p:xfrm>
          <a:off x="5006721" y="2283333"/>
          <a:ext cx="2708909" cy="283845"/>
        </p:xfrm>
        <a:graphic>
          <a:graphicData uri="http://schemas.openxmlformats.org/drawingml/2006/table">
            <a:tbl>
              <a:tblPr/>
              <a:tblGrid>
                <a:gridCol w="2708909"/>
              </a:tblGrid>
              <a:tr h="264795">
                <a:tc>
                  <a:txBody>
                    <a:bodyPr/>
                    <a:lstStyle/>
                    <a:p>
                      <a:pPr algn="l" rtl="0" eaLnBrk="0">
                        <a:lnSpc>
                          <a:spcPct val="104000"/>
                        </a:lnSpc>
                      </a:pPr>
                      <a:endParaRPr sz="300" dirty="0">
                        <a:latin typeface="Arial" panose="020B0604020202090204"/>
                        <a:ea typeface="Arial" panose="020B0604020202090204"/>
                        <a:cs typeface="Arial" panose="020B0604020202090204"/>
                      </a:endParaRPr>
                    </a:p>
                    <a:p>
                      <a:pPr marL="273685" algn="l" rtl="0" eaLnBrk="0">
                        <a:lnSpc>
                          <a:spcPct val="98000"/>
                        </a:lnSpc>
                        <a:spcBef>
                          <a:spcPts val="0"/>
                        </a:spcBef>
                      </a:pP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5.5</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600</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Blue</a:t>
                      </a:r>
                      <a:endParaRPr sz="1400" dirty="0">
                        <a:latin typeface="PingFang SC" panose="020B0400000000000000" charset="-122"/>
                        <a:ea typeface="PingFang SC" panose="020B0400000000000000" charset="-122"/>
                        <a:cs typeface="PingFang SC" panose="020B0400000000000000" charset="-122"/>
                      </a:endParaRPr>
                    </a:p>
                  </a:txBody>
                  <a:tcPr marL="0" marR="0" marT="0" marB="0" vert="horz">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tcPr>
                </a:tc>
              </a:tr>
            </a:tbl>
          </a:graphicData>
        </a:graphic>
      </p:graphicFrame>
      <p:pic>
        <p:nvPicPr>
          <p:cNvPr id="162" name="picture 162"/>
          <p:cNvPicPr>
            <a:picLocks noChangeAspect="1"/>
          </p:cNvPicPr>
          <p:nvPr/>
        </p:nvPicPr>
        <p:blipFill>
          <a:blip r:embed="rId4"/>
          <a:stretch>
            <a:fillRect/>
          </a:stretch>
        </p:blipFill>
        <p:spPr>
          <a:xfrm rot="21600000">
            <a:off x="3976115" y="3459480"/>
            <a:ext cx="920496" cy="597408"/>
          </a:xfrm>
          <a:prstGeom prst="rect">
            <a:avLst/>
          </a:prstGeom>
        </p:spPr>
      </p:pic>
      <p:sp>
        <p:nvSpPr>
          <p:cNvPr id="164" name="textbox 164"/>
          <p:cNvSpPr/>
          <p:nvPr/>
        </p:nvSpPr>
        <p:spPr>
          <a:xfrm>
            <a:off x="5031740" y="1260475"/>
            <a:ext cx="3052445" cy="1778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12700" algn="l" rtl="0" eaLnBrk="0">
              <a:lnSpc>
                <a:spcPct val="90000"/>
              </a:lnSpc>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r>
              <a:rPr sz="1500" kern="0" spc="2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r>
              <a:rPr sz="1500" kern="0" spc="2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Color</a:t>
            </a:r>
            <a:endParaRPr sz="1500" dirty="0">
              <a:latin typeface="PingFang SC" panose="020B0400000000000000" charset="-122"/>
              <a:ea typeface="PingFang SC" panose="020B0400000000000000" charset="-122"/>
              <a:cs typeface="PingFang SC" panose="020B0400000000000000" charset="-122"/>
            </a:endParaRPr>
          </a:p>
        </p:txBody>
      </p:sp>
      <p:pic>
        <p:nvPicPr>
          <p:cNvPr id="166" name="picture 166"/>
          <p:cNvPicPr>
            <a:picLocks noChangeAspect="1"/>
          </p:cNvPicPr>
          <p:nvPr/>
        </p:nvPicPr>
        <p:blipFill>
          <a:blip r:embed="rId5"/>
          <a:stretch>
            <a:fillRect/>
          </a:stretch>
        </p:blipFill>
        <p:spPr>
          <a:xfrm rot="21600000">
            <a:off x="3921252" y="2200656"/>
            <a:ext cx="883920" cy="554735"/>
          </a:xfrm>
          <a:prstGeom prst="rect">
            <a:avLst/>
          </a:prstGeom>
        </p:spPr>
      </p:pic>
      <p:pic>
        <p:nvPicPr>
          <p:cNvPr id="168" name="picture 168"/>
          <p:cNvPicPr>
            <a:picLocks noChangeAspect="1"/>
          </p:cNvPicPr>
          <p:nvPr/>
        </p:nvPicPr>
        <p:blipFill>
          <a:blip r:embed="rId6"/>
          <a:stretch>
            <a:fillRect/>
          </a:stretch>
        </p:blipFill>
        <p:spPr>
          <a:xfrm rot="21600000">
            <a:off x="3962400" y="2865119"/>
            <a:ext cx="842771" cy="560832"/>
          </a:xfrm>
          <a:prstGeom prst="rect">
            <a:avLst/>
          </a:prstGeom>
        </p:spPr>
      </p:pic>
      <p:pic>
        <p:nvPicPr>
          <p:cNvPr id="170" name="picture 170"/>
          <p:cNvPicPr>
            <a:picLocks noChangeAspect="1"/>
          </p:cNvPicPr>
          <p:nvPr/>
        </p:nvPicPr>
        <p:blipFill>
          <a:blip r:embed="rId7"/>
          <a:stretch>
            <a:fillRect/>
          </a:stretch>
        </p:blipFill>
        <p:spPr>
          <a:xfrm rot="21600000">
            <a:off x="3938015" y="1537716"/>
            <a:ext cx="774191" cy="545591"/>
          </a:xfrm>
          <a:prstGeom prst="rect">
            <a:avLst/>
          </a:prstGeom>
        </p:spPr>
      </p:pic>
      <p:grpSp>
        <p:nvGrpSpPr>
          <p:cNvPr id="12" name="group 12"/>
          <p:cNvGrpSpPr/>
          <p:nvPr/>
        </p:nvGrpSpPr>
        <p:grpSpPr>
          <a:xfrm rot="21600000">
            <a:off x="2281510" y="1902034"/>
            <a:ext cx="1499788" cy="249771"/>
            <a:chOff x="0" y="0"/>
            <a:chExt cx="1499788" cy="249771"/>
          </a:xfrm>
        </p:grpSpPr>
        <p:sp>
          <p:nvSpPr>
            <p:cNvPr id="172" name="path 172"/>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174" name="path 174"/>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176" name="textbox 176"/>
          <p:cNvSpPr/>
          <p:nvPr/>
        </p:nvSpPr>
        <p:spPr>
          <a:xfrm>
            <a:off x="8519185" y="1556893"/>
            <a:ext cx="1579245" cy="22098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90204"/>
              <a:ea typeface="Arial" panose="020B0604020202090204"/>
              <a:cs typeface="Arial" panose="020B0604020202090204"/>
            </a:endParaRPr>
          </a:p>
          <a:p>
            <a:pPr algn="r" rtl="0" eaLnBrk="0">
              <a:lnSpc>
                <a:spcPct val="75000"/>
              </a:lnSpc>
            </a:pPr>
            <a:r>
              <a:rPr sz="17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Fea</a:t>
            </a:r>
            <a:r>
              <a:rPr sz="1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tures</a:t>
            </a:r>
            <a:r>
              <a:rPr sz="17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Vector</a:t>
            </a:r>
            <a:r>
              <a:rPr sz="17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s</a:t>
            </a:r>
            <a:endParaRPr sz="1700" dirty="0">
              <a:latin typeface="PingFang SC" panose="020B0400000000000000" charset="-122"/>
              <a:ea typeface="PingFang SC" panose="020B0400000000000000" charset="-122"/>
              <a:cs typeface="PingFang SC" panose="020B0400000000000000" charset="-122"/>
            </a:endParaRPr>
          </a:p>
        </p:txBody>
      </p:sp>
      <p:sp>
        <p:nvSpPr>
          <p:cNvPr id="178" name="textbox 178"/>
          <p:cNvSpPr/>
          <p:nvPr/>
        </p:nvSpPr>
        <p:spPr>
          <a:xfrm>
            <a:off x="11177790" y="6464986"/>
            <a:ext cx="9715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panose="020B0604020202090204"/>
                <a:ea typeface="Arial" panose="020B0604020202090204"/>
                <a:cs typeface="Arial" panose="020B0604020202090204"/>
              </a:rPr>
              <a:t>8</a:t>
            </a:r>
            <a:endParaRPr sz="1100" dirty="0">
              <a:latin typeface="Arial" panose="020B0604020202090204"/>
              <a:ea typeface="Arial" panose="020B0604020202090204"/>
              <a:cs typeface="Arial" panose="020B06040202020902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 name="table 180"/>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182" name="textbox 182"/>
          <p:cNvSpPr/>
          <p:nvPr/>
        </p:nvSpPr>
        <p:spPr>
          <a:xfrm>
            <a:off x="6531344" y="2324379"/>
            <a:ext cx="1264920" cy="282067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32385" algn="l" rtl="0" eaLnBrk="0">
              <a:lnSpc>
                <a:spcPct val="89000"/>
              </a:lnSpc>
            </a:pPr>
            <a:r>
              <a:rPr sz="15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600</a:t>
            </a:r>
            <a:r>
              <a:rPr sz="1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Blue</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495"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550</a:t>
            </a:r>
            <a:r>
              <a:rPr sz="15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Yellow</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4000"/>
              </a:lnSpc>
            </a:pPr>
            <a:endParaRPr sz="1000" dirty="0">
              <a:latin typeface="Arial" panose="020B0604020202090204"/>
              <a:ea typeface="Arial" panose="020B0604020202090204"/>
              <a:cs typeface="Arial" panose="020B0604020202090204"/>
            </a:endParaRPr>
          </a:p>
          <a:p>
            <a:pPr algn="l" rtl="0" eaLnBrk="0">
              <a:lnSpc>
                <a:spcPct val="115000"/>
              </a:lnSpc>
            </a:pPr>
            <a:endParaRPr sz="1000" dirty="0">
              <a:latin typeface="Arial" panose="020B0604020202090204"/>
              <a:ea typeface="Arial" panose="020B0604020202090204"/>
              <a:cs typeface="Arial" panose="020B0604020202090204"/>
            </a:endParaRPr>
          </a:p>
          <a:p>
            <a:pPr marL="13335" algn="l" rtl="0" eaLnBrk="0">
              <a:lnSpc>
                <a:spcPct val="95000"/>
              </a:lnSpc>
              <a:spcBef>
                <a:spcPts val="430"/>
              </a:spcBef>
            </a:pP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200</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Red</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12700" algn="l" rtl="0" eaLnBrk="0">
              <a:lnSpc>
                <a:spcPct val="89000"/>
              </a:lnSpc>
              <a:spcBef>
                <a:spcPts val="460"/>
              </a:spcBef>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150</a:t>
            </a:r>
            <a:r>
              <a:rPr sz="1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blue</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13335" algn="l" rtl="0" eaLnBrk="0">
              <a:lnSpc>
                <a:spcPct val="89000"/>
              </a:lnSpc>
              <a:spcBef>
                <a:spcPts val="0"/>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250</a:t>
            </a:r>
            <a:r>
              <a:rPr sz="15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Yellow</a:t>
            </a:r>
            <a:endParaRPr sz="1500" dirty="0">
              <a:latin typeface="PingFang SC" panose="020B0400000000000000" charset="-122"/>
              <a:ea typeface="PingFang SC" panose="020B0400000000000000" charset="-122"/>
              <a:cs typeface="PingFang SC" panose="020B0400000000000000" charset="-122"/>
            </a:endParaRPr>
          </a:p>
        </p:txBody>
      </p:sp>
      <p:pic>
        <p:nvPicPr>
          <p:cNvPr id="184" name="picture 184"/>
          <p:cNvPicPr>
            <a:picLocks noChangeAspect="1"/>
          </p:cNvPicPr>
          <p:nvPr/>
        </p:nvPicPr>
        <p:blipFill>
          <a:blip r:embed="rId1"/>
          <a:stretch>
            <a:fillRect/>
          </a:stretch>
        </p:blipFill>
        <p:spPr>
          <a:xfrm rot="21600000">
            <a:off x="787908" y="1639824"/>
            <a:ext cx="1320800" cy="2260600"/>
          </a:xfrm>
          <a:prstGeom prst="rect">
            <a:avLst/>
          </a:prstGeom>
        </p:spPr>
      </p:pic>
      <p:sp>
        <p:nvSpPr>
          <p:cNvPr id="186" name="textbox 186"/>
          <p:cNvSpPr/>
          <p:nvPr/>
        </p:nvSpPr>
        <p:spPr>
          <a:xfrm>
            <a:off x="668137" y="469798"/>
            <a:ext cx="5043170"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2000"/>
              </a:lnSpc>
            </a:pP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Are</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all</a:t>
            </a:r>
            <a:r>
              <a:rPr sz="4000" kern="0" spc="-3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features</a:t>
            </a:r>
            <a:r>
              <a:rPr sz="40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usefu</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l?</a:t>
            </a:r>
            <a:endParaRPr sz="4000" dirty="0">
              <a:latin typeface="PingFang SC" panose="020B0400000000000000" charset="-122"/>
              <a:ea typeface="PingFang SC" panose="020B0400000000000000" charset="-122"/>
              <a:cs typeface="PingFang SC" panose="020B0400000000000000" charset="-122"/>
            </a:endParaRPr>
          </a:p>
        </p:txBody>
      </p:sp>
      <p:sp>
        <p:nvSpPr>
          <p:cNvPr id="188" name="textbox 188"/>
          <p:cNvSpPr/>
          <p:nvPr/>
        </p:nvSpPr>
        <p:spPr>
          <a:xfrm>
            <a:off x="8578063" y="2611450"/>
            <a:ext cx="1398905" cy="1875154"/>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77000"/>
              </a:lnSpc>
            </a:pPr>
            <a:r>
              <a:rPr sz="1700" b="1"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Goo</a:t>
            </a:r>
            <a:r>
              <a:rPr sz="17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d</a:t>
            </a:r>
            <a:r>
              <a:rPr sz="17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Feature</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s</a:t>
            </a:r>
            <a:endParaRPr sz="1700" dirty="0">
              <a:latin typeface="PingFang SC" panose="020B0400000000000000" charset="-122"/>
              <a:ea typeface="PingFang SC" panose="020B0400000000000000" charset="-122"/>
              <a:cs typeface="PingFang SC" panose="020B0400000000000000" charset="-122"/>
            </a:endParaRPr>
          </a:p>
          <a:p>
            <a:pPr marL="16510" algn="l" rtl="0" eaLnBrk="0">
              <a:lnSpc>
                <a:spcPct val="78000"/>
              </a:lnSpc>
              <a:spcBef>
                <a:spcPts val="510"/>
              </a:spcBef>
            </a:pPr>
            <a:r>
              <a:rPr sz="1800" kern="0" spc="-90" dirty="0">
                <a:solidFill>
                  <a:srgbClr val="000000">
                    <a:alpha val="100000"/>
                  </a:srgbClr>
                </a:solidFill>
                <a:latin typeface="Arial" panose="020B0604020202090204"/>
                <a:ea typeface="Arial" panose="020B0604020202090204"/>
                <a:cs typeface="Arial" panose="020B0604020202090204"/>
              </a:rPr>
              <a:t>•</a:t>
            </a:r>
            <a:r>
              <a:rPr sz="1800" kern="0" spc="50" dirty="0">
                <a:solidFill>
                  <a:srgbClr val="000000">
                    <a:alpha val="100000"/>
                  </a:srgbClr>
                </a:solidFill>
                <a:latin typeface="Arial" panose="020B0604020202090204"/>
                <a:ea typeface="Arial" panose="020B0604020202090204"/>
                <a:cs typeface="Arial" panose="020B0604020202090204"/>
              </a:rPr>
              <a:t>   </a:t>
            </a:r>
            <a:r>
              <a:rPr sz="18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endParaRPr sz="1800" dirty="0">
              <a:latin typeface="PingFang SC" panose="020B0400000000000000" charset="-122"/>
              <a:ea typeface="PingFang SC" panose="020B0400000000000000" charset="-122"/>
              <a:cs typeface="PingFang SC" panose="020B0400000000000000" charset="-122"/>
            </a:endParaRPr>
          </a:p>
          <a:p>
            <a:pPr marL="16510" algn="l" rtl="0" eaLnBrk="0">
              <a:lnSpc>
                <a:spcPct val="88000"/>
              </a:lnSpc>
              <a:spcBef>
                <a:spcPts val="435"/>
              </a:spcBef>
            </a:pPr>
            <a:r>
              <a:rPr sz="1700" kern="0" spc="-80" dirty="0">
                <a:solidFill>
                  <a:srgbClr val="000000">
                    <a:alpha val="100000"/>
                  </a:srgbClr>
                </a:solidFill>
                <a:latin typeface="Arial" panose="020B0604020202090204"/>
                <a:ea typeface="Arial" panose="020B0604020202090204"/>
                <a:cs typeface="Arial" panose="020B0604020202090204"/>
              </a:rPr>
              <a:t>•</a:t>
            </a:r>
            <a:r>
              <a:rPr sz="1700" kern="0" spc="120" dirty="0">
                <a:solidFill>
                  <a:srgbClr val="000000">
                    <a:alpha val="100000"/>
                  </a:srgbClr>
                </a:solidFill>
                <a:latin typeface="Arial" panose="020B0604020202090204"/>
                <a:ea typeface="Arial" panose="020B0604020202090204"/>
                <a:cs typeface="Arial" panose="020B0604020202090204"/>
              </a:rPr>
              <a:t>   </a:t>
            </a:r>
            <a:r>
              <a:rPr sz="1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endParaRPr sz="1700" dirty="0">
              <a:latin typeface="PingFang SC" panose="020B0400000000000000" charset="-122"/>
              <a:ea typeface="PingFang SC" panose="020B0400000000000000" charset="-122"/>
              <a:cs typeface="PingFang SC" panose="020B0400000000000000" charset="-122"/>
            </a:endParaRPr>
          </a:p>
          <a:p>
            <a:pPr marL="16510" algn="l" rtl="0" eaLnBrk="0">
              <a:lnSpc>
                <a:spcPct val="86000"/>
              </a:lnSpc>
              <a:spcBef>
                <a:spcPts val="365"/>
              </a:spcBef>
            </a:pPr>
            <a:r>
              <a:rPr sz="1800" kern="0" spc="-100" dirty="0">
                <a:solidFill>
                  <a:srgbClr val="000000">
                    <a:alpha val="100000"/>
                  </a:srgbClr>
                </a:solidFill>
                <a:latin typeface="Arial" panose="020B0604020202090204"/>
                <a:ea typeface="Arial" panose="020B0604020202090204"/>
                <a:cs typeface="Arial" panose="020B0604020202090204"/>
              </a:rPr>
              <a:t>•</a:t>
            </a:r>
            <a:r>
              <a:rPr sz="1800" kern="0" spc="60" dirty="0">
                <a:solidFill>
                  <a:srgbClr val="000000">
                    <a:alpha val="100000"/>
                  </a:srgbClr>
                </a:solidFill>
                <a:latin typeface="Arial" panose="020B0604020202090204"/>
                <a:ea typeface="Arial" panose="020B0604020202090204"/>
                <a:cs typeface="Arial" panose="020B0604020202090204"/>
              </a:rPr>
              <a:t>   </a:t>
            </a:r>
            <a:r>
              <a:rPr sz="18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endParaRPr sz="1800" dirty="0">
              <a:latin typeface="PingFang SC" panose="020B0400000000000000" charset="-122"/>
              <a:ea typeface="PingFang SC" panose="020B0400000000000000" charset="-122"/>
              <a:cs typeface="PingFang SC" panose="020B0400000000000000" charset="-122"/>
            </a:endParaRPr>
          </a:p>
          <a:p>
            <a:pPr algn="l" rtl="0" eaLnBrk="0">
              <a:lnSpc>
                <a:spcPct val="172000"/>
              </a:lnSpc>
            </a:pPr>
            <a:endParaRPr sz="1000" dirty="0">
              <a:latin typeface="Arial" panose="020B0604020202090204"/>
              <a:ea typeface="Arial" panose="020B0604020202090204"/>
              <a:cs typeface="Arial" panose="020B0604020202090204"/>
            </a:endParaRPr>
          </a:p>
          <a:p>
            <a:pPr marL="19685" algn="l" rtl="0" eaLnBrk="0">
              <a:lnSpc>
                <a:spcPct val="77000"/>
              </a:lnSpc>
              <a:spcBef>
                <a:spcPts val="520"/>
              </a:spcBef>
            </a:pPr>
            <a:r>
              <a:rPr sz="17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Bad</a:t>
            </a:r>
            <a:r>
              <a:rPr sz="17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Feature</a:t>
            </a:r>
            <a:endParaRPr sz="1700" dirty="0">
              <a:latin typeface="PingFang SC" panose="020B0400000000000000" charset="-122"/>
              <a:ea typeface="PingFang SC" panose="020B0400000000000000" charset="-122"/>
              <a:cs typeface="PingFang SC" panose="020B0400000000000000" charset="-122"/>
            </a:endParaRPr>
          </a:p>
          <a:p>
            <a:pPr marL="16510" algn="l" rtl="0" eaLnBrk="0">
              <a:lnSpc>
                <a:spcPct val="83000"/>
              </a:lnSpc>
              <a:spcBef>
                <a:spcPts val="505"/>
              </a:spcBef>
            </a:pPr>
            <a:r>
              <a:rPr sz="1700" kern="0" spc="-70" dirty="0">
                <a:solidFill>
                  <a:srgbClr val="000000">
                    <a:alpha val="100000"/>
                  </a:srgbClr>
                </a:solidFill>
                <a:latin typeface="Arial" panose="020B0604020202090204"/>
                <a:ea typeface="Arial" panose="020B0604020202090204"/>
                <a:cs typeface="Arial" panose="020B0604020202090204"/>
              </a:rPr>
              <a:t>•</a:t>
            </a:r>
            <a:r>
              <a:rPr sz="1700" kern="0" spc="90" dirty="0">
                <a:solidFill>
                  <a:srgbClr val="000000">
                    <a:alpha val="100000"/>
                  </a:srgbClr>
                </a:solidFill>
                <a:latin typeface="Arial" panose="020B0604020202090204"/>
                <a:ea typeface="Arial" panose="020B0604020202090204"/>
                <a:cs typeface="Arial" panose="020B0604020202090204"/>
              </a:rPr>
              <a:t>   </a:t>
            </a:r>
            <a:r>
              <a:rPr sz="17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Colour</a:t>
            </a:r>
            <a:endParaRPr sz="1700" dirty="0">
              <a:latin typeface="PingFang SC" panose="020B0400000000000000" charset="-122"/>
              <a:ea typeface="PingFang SC" panose="020B0400000000000000" charset="-122"/>
              <a:cs typeface="PingFang SC" panose="020B0400000000000000" charset="-122"/>
            </a:endParaRPr>
          </a:p>
        </p:txBody>
      </p:sp>
      <p:sp>
        <p:nvSpPr>
          <p:cNvPr id="190" name="textbox 190"/>
          <p:cNvSpPr/>
          <p:nvPr/>
        </p:nvSpPr>
        <p:spPr>
          <a:xfrm>
            <a:off x="5031788" y="1271408"/>
            <a:ext cx="669925" cy="386715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42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233680" algn="l" rtl="0" eaLnBrk="0">
              <a:lnSpc>
                <a:spcPct val="89000"/>
              </a:lnSpc>
              <a:spcBef>
                <a:spcPts val="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p:txBody>
      </p:sp>
      <p:sp>
        <p:nvSpPr>
          <p:cNvPr id="192" name="textbox 192"/>
          <p:cNvSpPr/>
          <p:nvPr/>
        </p:nvSpPr>
        <p:spPr>
          <a:xfrm>
            <a:off x="5851689" y="1260627"/>
            <a:ext cx="565150" cy="388112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endParaRPr sz="1500" dirty="0">
              <a:latin typeface="PingFang SC" panose="020B0400000000000000" charset="-122"/>
              <a:ea typeface="PingFang SC" panose="020B0400000000000000" charset="-122"/>
              <a:cs typeface="PingFang SC" panose="020B0400000000000000" charset="-122"/>
            </a:endParaRPr>
          </a:p>
          <a:p>
            <a:pPr marL="139065" algn="l" rtl="0" eaLnBrk="0">
              <a:lnSpc>
                <a:spcPts val="2920"/>
              </a:lnSpc>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6</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133985" algn="l" rtl="0" eaLnBrk="0">
              <a:lnSpc>
                <a:spcPct val="89000"/>
              </a:lnSpc>
              <a:spcBef>
                <a:spcPts val="455"/>
              </a:spcBef>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5.5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123825"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112395"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106045" algn="l" rtl="0" eaLnBrk="0">
              <a:lnSpc>
                <a:spcPct val="89000"/>
              </a:lnSpc>
              <a:spcBef>
                <a:spcPts val="460"/>
              </a:spcBef>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3.5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7000"/>
              </a:lnSpc>
            </a:pPr>
            <a:endParaRPr sz="300" dirty="0">
              <a:latin typeface="Arial" panose="020B0604020202090204"/>
              <a:ea typeface="Arial" panose="020B0604020202090204"/>
              <a:cs typeface="Arial" panose="020B0604020202090204"/>
            </a:endParaRPr>
          </a:p>
          <a:p>
            <a:pPr marL="107950" algn="l" rtl="0" eaLnBrk="0">
              <a:lnSpc>
                <a:spcPct val="89000"/>
              </a:lnSpc>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p:txBody>
      </p:sp>
      <p:sp>
        <p:nvSpPr>
          <p:cNvPr id="194" name="textbox 194"/>
          <p:cNvSpPr/>
          <p:nvPr/>
        </p:nvSpPr>
        <p:spPr>
          <a:xfrm>
            <a:off x="8394471" y="708456"/>
            <a:ext cx="1703704" cy="106934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5000"/>
              </a:lnSpc>
            </a:pPr>
            <a:r>
              <a:rPr sz="17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Features</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29000"/>
              </a:lnSpc>
            </a:pPr>
            <a:endParaRPr sz="1000" dirty="0">
              <a:latin typeface="Arial" panose="020B0604020202090204"/>
              <a:ea typeface="Arial" panose="020B0604020202090204"/>
              <a:cs typeface="Arial" panose="020B0604020202090204"/>
            </a:endParaRPr>
          </a:p>
          <a:p>
            <a:pPr algn="l" rtl="0" eaLnBrk="0">
              <a:lnSpc>
                <a:spcPct val="129000"/>
              </a:lnSpc>
            </a:pPr>
            <a:endParaRPr sz="1000" dirty="0">
              <a:latin typeface="Arial" panose="020B0604020202090204"/>
              <a:ea typeface="Arial" panose="020B0604020202090204"/>
              <a:cs typeface="Arial" panose="020B0604020202090204"/>
            </a:endParaRPr>
          </a:p>
          <a:p>
            <a:pPr algn="l" rtl="0" eaLnBrk="0">
              <a:lnSpc>
                <a:spcPct val="129000"/>
              </a:lnSpc>
            </a:pPr>
            <a:endParaRPr sz="1000" dirty="0">
              <a:latin typeface="Arial" panose="020B0604020202090204"/>
              <a:ea typeface="Arial" panose="020B0604020202090204"/>
              <a:cs typeface="Arial" panose="020B0604020202090204"/>
            </a:endParaRPr>
          </a:p>
          <a:p>
            <a:pPr algn="l" rtl="0" eaLnBrk="0">
              <a:lnSpc>
                <a:spcPct val="106000"/>
              </a:lnSpc>
            </a:pPr>
            <a:endParaRPr sz="400" dirty="0">
              <a:latin typeface="Arial" panose="020B0604020202090204"/>
              <a:ea typeface="Arial" panose="020B0604020202090204"/>
              <a:cs typeface="Arial" panose="020B0604020202090204"/>
            </a:endParaRPr>
          </a:p>
          <a:p>
            <a:pPr algn="r" rtl="0" eaLnBrk="0">
              <a:lnSpc>
                <a:spcPct val="75000"/>
              </a:lnSpc>
              <a:spcBef>
                <a:spcPts val="5"/>
              </a:spcBef>
            </a:pPr>
            <a:r>
              <a:rPr sz="17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Fea</a:t>
            </a:r>
            <a:r>
              <a:rPr sz="1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tures</a:t>
            </a:r>
            <a:r>
              <a:rPr sz="17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Vector</a:t>
            </a:r>
            <a:r>
              <a:rPr sz="17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s</a:t>
            </a:r>
            <a:endParaRPr sz="1700" dirty="0">
              <a:latin typeface="PingFang SC" panose="020B0400000000000000" charset="-122"/>
              <a:ea typeface="PingFang SC" panose="020B0400000000000000" charset="-122"/>
              <a:cs typeface="PingFang SC" panose="020B0400000000000000" charset="-122"/>
            </a:endParaRPr>
          </a:p>
        </p:txBody>
      </p:sp>
      <p:pic>
        <p:nvPicPr>
          <p:cNvPr id="196" name="picture 196"/>
          <p:cNvPicPr>
            <a:picLocks noChangeAspect="1"/>
          </p:cNvPicPr>
          <p:nvPr/>
        </p:nvPicPr>
        <p:blipFill>
          <a:blip r:embed="rId2"/>
          <a:stretch>
            <a:fillRect/>
          </a:stretch>
        </p:blipFill>
        <p:spPr>
          <a:xfrm rot="21600000">
            <a:off x="3976115" y="4128516"/>
            <a:ext cx="880872" cy="1261872"/>
          </a:xfrm>
          <a:prstGeom prst="rect">
            <a:avLst/>
          </a:prstGeom>
        </p:spPr>
      </p:pic>
      <p:sp>
        <p:nvSpPr>
          <p:cNvPr id="198" name="textbox 198"/>
          <p:cNvSpPr/>
          <p:nvPr/>
        </p:nvSpPr>
        <p:spPr>
          <a:xfrm>
            <a:off x="6491162" y="1264158"/>
            <a:ext cx="1155700" cy="599440"/>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Weight</a:t>
            </a:r>
            <a:r>
              <a:rPr sz="1500" kern="0" spc="2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Color</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100" dirty="0">
              <a:latin typeface="Arial" panose="020B0604020202090204"/>
              <a:ea typeface="Arial" panose="020B0604020202090204"/>
              <a:cs typeface="Arial" panose="020B0604020202090204"/>
            </a:endParaRPr>
          </a:p>
          <a:p>
            <a:pPr algn="l" rtl="0" eaLnBrk="0">
              <a:lnSpc>
                <a:spcPct val="6000"/>
              </a:lnSpc>
            </a:pPr>
            <a:endParaRPr sz="100" dirty="0">
              <a:latin typeface="Arial" panose="020B0604020202090204"/>
              <a:ea typeface="Arial" panose="020B0604020202090204"/>
              <a:cs typeface="Arial" panose="020B0604020202090204"/>
            </a:endParaRPr>
          </a:p>
          <a:p>
            <a:pPr marL="80645" algn="l" rtl="0" eaLnBrk="0">
              <a:lnSpc>
                <a:spcPct val="95000"/>
              </a:lnSpc>
            </a:pP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500</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Red</a:t>
            </a:r>
            <a:endParaRPr sz="1400" dirty="0">
              <a:latin typeface="PingFang SC" panose="020B0400000000000000" charset="-122"/>
              <a:ea typeface="PingFang SC" panose="020B0400000000000000" charset="-122"/>
              <a:cs typeface="PingFang SC" panose="020B0400000000000000" charset="-122"/>
            </a:endParaRPr>
          </a:p>
        </p:txBody>
      </p:sp>
      <p:pic>
        <p:nvPicPr>
          <p:cNvPr id="200" name="picture 200"/>
          <p:cNvPicPr>
            <a:picLocks noChangeAspect="1"/>
          </p:cNvPicPr>
          <p:nvPr/>
        </p:nvPicPr>
        <p:blipFill>
          <a:blip r:embed="rId3"/>
          <a:stretch>
            <a:fillRect/>
          </a:stretch>
        </p:blipFill>
        <p:spPr>
          <a:xfrm rot="21600000">
            <a:off x="3976115" y="3459480"/>
            <a:ext cx="920496" cy="597408"/>
          </a:xfrm>
          <a:prstGeom prst="rect">
            <a:avLst/>
          </a:prstGeom>
        </p:spPr>
      </p:pic>
      <p:pic>
        <p:nvPicPr>
          <p:cNvPr id="202" name="picture 202"/>
          <p:cNvPicPr>
            <a:picLocks noChangeAspect="1"/>
          </p:cNvPicPr>
          <p:nvPr/>
        </p:nvPicPr>
        <p:blipFill>
          <a:blip r:embed="rId4"/>
          <a:stretch>
            <a:fillRect/>
          </a:stretch>
        </p:blipFill>
        <p:spPr>
          <a:xfrm rot="21600000">
            <a:off x="7666481" y="1624838"/>
            <a:ext cx="759080" cy="144144"/>
          </a:xfrm>
          <a:prstGeom prst="rect">
            <a:avLst/>
          </a:prstGeom>
        </p:spPr>
      </p:pic>
      <p:pic>
        <p:nvPicPr>
          <p:cNvPr id="204" name="picture 204"/>
          <p:cNvPicPr>
            <a:picLocks noChangeAspect="1"/>
          </p:cNvPicPr>
          <p:nvPr/>
        </p:nvPicPr>
        <p:blipFill>
          <a:blip r:embed="rId5"/>
          <a:stretch>
            <a:fillRect/>
          </a:stretch>
        </p:blipFill>
        <p:spPr>
          <a:xfrm rot="21600000">
            <a:off x="7713726" y="1741297"/>
            <a:ext cx="800989" cy="680719"/>
          </a:xfrm>
          <a:prstGeom prst="rect">
            <a:avLst/>
          </a:prstGeom>
        </p:spPr>
      </p:pic>
      <p:pic>
        <p:nvPicPr>
          <p:cNvPr id="206" name="picture 206"/>
          <p:cNvPicPr>
            <a:picLocks noChangeAspect="1"/>
          </p:cNvPicPr>
          <p:nvPr/>
        </p:nvPicPr>
        <p:blipFill>
          <a:blip r:embed="rId6"/>
          <a:stretch>
            <a:fillRect/>
          </a:stretch>
        </p:blipFill>
        <p:spPr>
          <a:xfrm rot="21600000">
            <a:off x="3921252" y="2200656"/>
            <a:ext cx="883920" cy="554735"/>
          </a:xfrm>
          <a:prstGeom prst="rect">
            <a:avLst/>
          </a:prstGeom>
        </p:spPr>
      </p:pic>
      <p:pic>
        <p:nvPicPr>
          <p:cNvPr id="208" name="picture 208"/>
          <p:cNvPicPr>
            <a:picLocks noChangeAspect="1"/>
          </p:cNvPicPr>
          <p:nvPr/>
        </p:nvPicPr>
        <p:blipFill>
          <a:blip r:embed="rId7"/>
          <a:stretch>
            <a:fillRect/>
          </a:stretch>
        </p:blipFill>
        <p:spPr>
          <a:xfrm rot="21600000">
            <a:off x="3962400" y="2865119"/>
            <a:ext cx="842771" cy="560832"/>
          </a:xfrm>
          <a:prstGeom prst="rect">
            <a:avLst/>
          </a:prstGeom>
        </p:spPr>
      </p:pic>
      <p:pic>
        <p:nvPicPr>
          <p:cNvPr id="210" name="picture 210"/>
          <p:cNvPicPr>
            <a:picLocks noChangeAspect="1"/>
          </p:cNvPicPr>
          <p:nvPr/>
        </p:nvPicPr>
        <p:blipFill>
          <a:blip r:embed="rId8"/>
          <a:stretch>
            <a:fillRect/>
          </a:stretch>
        </p:blipFill>
        <p:spPr>
          <a:xfrm rot="21600000">
            <a:off x="3938015" y="1537716"/>
            <a:ext cx="774191" cy="545591"/>
          </a:xfrm>
          <a:prstGeom prst="rect">
            <a:avLst/>
          </a:prstGeom>
        </p:spPr>
      </p:pic>
      <p:grpSp>
        <p:nvGrpSpPr>
          <p:cNvPr id="14" name="group 14"/>
          <p:cNvGrpSpPr/>
          <p:nvPr/>
        </p:nvGrpSpPr>
        <p:grpSpPr>
          <a:xfrm rot="21600000">
            <a:off x="2281510" y="1902034"/>
            <a:ext cx="1499788" cy="249771"/>
            <a:chOff x="0" y="0"/>
            <a:chExt cx="1499788" cy="249771"/>
          </a:xfrm>
        </p:grpSpPr>
        <p:sp>
          <p:nvSpPr>
            <p:cNvPr id="212" name="path 212"/>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214" name="path 214"/>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pic>
        <p:nvPicPr>
          <p:cNvPr id="216" name="picture 216"/>
          <p:cNvPicPr>
            <a:picLocks noChangeAspect="1"/>
          </p:cNvPicPr>
          <p:nvPr/>
        </p:nvPicPr>
        <p:blipFill>
          <a:blip r:embed="rId9"/>
          <a:stretch>
            <a:fillRect/>
          </a:stretch>
        </p:blipFill>
        <p:spPr>
          <a:xfrm rot="21600000">
            <a:off x="7640574" y="778890"/>
            <a:ext cx="668528" cy="487172"/>
          </a:xfrm>
          <a:prstGeom prst="rect">
            <a:avLst/>
          </a:prstGeom>
        </p:spPr>
      </p:pic>
      <p:sp>
        <p:nvSpPr>
          <p:cNvPr id="218" name="textbox 218"/>
          <p:cNvSpPr/>
          <p:nvPr/>
        </p:nvSpPr>
        <p:spPr>
          <a:xfrm>
            <a:off x="11177790" y="6464986"/>
            <a:ext cx="97155"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panose="020B0604020202090204"/>
                <a:ea typeface="Arial" panose="020B0604020202090204"/>
                <a:cs typeface="Arial" panose="020B0604020202090204"/>
              </a:rPr>
              <a:t>9</a:t>
            </a:r>
            <a:endParaRPr sz="1100" dirty="0">
              <a:latin typeface="Arial" panose="020B0604020202090204"/>
              <a:ea typeface="Arial" panose="020B0604020202090204"/>
              <a:cs typeface="Arial" panose="020B0604020202090204"/>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box 220"/>
          <p:cNvSpPr/>
          <p:nvPr/>
        </p:nvSpPr>
        <p:spPr>
          <a:xfrm>
            <a:off x="5031788" y="1271408"/>
            <a:ext cx="5969635" cy="386715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Clas</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s</a:t>
            </a:r>
            <a:r>
              <a:rPr sz="1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Label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80"/>
              </a:spcBef>
            </a:pPr>
            <a:r>
              <a:rPr sz="2200" b="1" kern="0" spc="-5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5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30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Training</a:t>
            </a:r>
            <a:r>
              <a:rPr sz="3000"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3000" b="1" kern="0" spc="-60" dirty="0">
                <a:solidFill>
                  <a:srgbClr val="FF0000">
                    <a:alpha val="100000"/>
                  </a:srgbClr>
                </a:solidFill>
                <a:latin typeface="PingFang SC" panose="020B0400000000000000" charset="-122"/>
                <a:ea typeface="PingFang SC" panose="020B0400000000000000" charset="-122"/>
                <a:cs typeface="PingFang SC" panose="020B0400000000000000" charset="-122"/>
              </a:rPr>
              <a:t>Dataset</a:t>
            </a:r>
            <a:endParaRPr sz="3000" dirty="0">
              <a:latin typeface="PingFang SC" panose="020B0400000000000000" charset="-122"/>
              <a:ea typeface="PingFang SC" panose="020B0400000000000000" charset="-122"/>
              <a:cs typeface="PingFang SC" panose="020B0400000000000000" charset="-122"/>
            </a:endParaRPr>
          </a:p>
          <a:p>
            <a:pPr algn="r" rtl="0" eaLnBrk="0">
              <a:lnSpc>
                <a:spcPct val="88000"/>
              </a:lnSpc>
              <a:spcBef>
                <a:spcPts val="405"/>
              </a:spcBef>
            </a:pPr>
            <a:r>
              <a:rPr sz="1900" b="1" kern="0" spc="-70" dirty="0">
                <a:solidFill>
                  <a:srgbClr val="FF0000">
                    <a:alpha val="100000"/>
                  </a:srgbClr>
                </a:solidFill>
                <a:latin typeface="PingFang SC" panose="020B0400000000000000" charset="-122"/>
                <a:ea typeface="PingFang SC" panose="020B0400000000000000" charset="-122"/>
                <a:cs typeface="PingFang SC" panose="020B0400000000000000" charset="-122"/>
              </a:rPr>
              <a:t>Feature</a:t>
            </a:r>
            <a:r>
              <a:rPr sz="1900" kern="0" spc="-17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900" b="1" kern="0" spc="-70" dirty="0">
                <a:solidFill>
                  <a:srgbClr val="FF0000">
                    <a:alpha val="100000"/>
                  </a:srgbClr>
                </a:solidFill>
                <a:latin typeface="PingFang SC" panose="020B0400000000000000" charset="-122"/>
                <a:ea typeface="PingFang SC" panose="020B0400000000000000" charset="-122"/>
                <a:cs typeface="PingFang SC" panose="020B0400000000000000" charset="-122"/>
              </a:rPr>
              <a:t>vec</a:t>
            </a:r>
            <a:r>
              <a:rPr sz="1900" b="1" kern="0" spc="-80" dirty="0">
                <a:solidFill>
                  <a:srgbClr val="FF0000">
                    <a:alpha val="100000"/>
                  </a:srgbClr>
                </a:solidFill>
                <a:latin typeface="PingFang SC" panose="020B0400000000000000" charset="-122"/>
                <a:ea typeface="PingFang SC" panose="020B0400000000000000" charset="-122"/>
                <a:cs typeface="PingFang SC" panose="020B0400000000000000" charset="-122"/>
              </a:rPr>
              <a:t>tor</a:t>
            </a:r>
            <a:r>
              <a:rPr sz="1900" kern="0" spc="-15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FF0000">
                    <a:alpha val="100000"/>
                  </a:srgbClr>
                </a:solidFill>
                <a:latin typeface="PingFang SC" panose="020B0400000000000000" charset="-122"/>
                <a:ea typeface="PingFang SC" panose="020B0400000000000000" charset="-122"/>
                <a:cs typeface="PingFang SC" panose="020B0400000000000000" charset="-122"/>
              </a:rPr>
              <a:t>with</a:t>
            </a:r>
            <a:r>
              <a:rPr sz="1900" kern="0" spc="-8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FF0000">
                    <a:alpha val="100000"/>
                  </a:srgbClr>
                </a:solidFill>
                <a:latin typeface="PingFang SC" panose="020B0400000000000000" charset="-122"/>
                <a:ea typeface="PingFang SC" panose="020B0400000000000000" charset="-122"/>
                <a:cs typeface="PingFang SC" panose="020B0400000000000000" charset="-122"/>
              </a:rPr>
              <a:t>Class</a:t>
            </a:r>
            <a:r>
              <a:rPr sz="1900" kern="0" spc="-80" dirty="0">
                <a:solidFill>
                  <a:srgbClr val="FF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FF0000">
                    <a:alpha val="100000"/>
                  </a:srgbClr>
                </a:solidFill>
                <a:latin typeface="PingFang SC" panose="020B0400000000000000" charset="-122"/>
                <a:ea typeface="PingFang SC" panose="020B0400000000000000" charset="-122"/>
                <a:cs typeface="PingFang SC" panose="020B0400000000000000" charset="-122"/>
              </a:rPr>
              <a:t>label</a:t>
            </a:r>
            <a:endParaRPr sz="1900" dirty="0">
              <a:latin typeface="PingFang SC" panose="020B0400000000000000" charset="-122"/>
              <a:ea typeface="PingFang SC" panose="020B0400000000000000" charset="-122"/>
              <a:cs typeface="PingFang SC" panose="020B0400000000000000" charset="-122"/>
            </a:endParaRPr>
          </a:p>
          <a:p>
            <a:pPr marL="248285" algn="l" rtl="0" eaLnBrk="0">
              <a:lnSpc>
                <a:spcPts val="1760"/>
              </a:lnSpc>
              <a:spcBef>
                <a:spcPts val="1000"/>
              </a:spcBef>
            </a:pP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60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38760" algn="l" rtl="0" eaLnBrk="0">
              <a:lnSpc>
                <a:spcPct val="95000"/>
              </a:lnSpc>
              <a:spcBef>
                <a:spcPts val="425"/>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5000"/>
              </a:lnSpc>
            </a:pPr>
            <a:endParaRPr sz="1000" dirty="0">
              <a:latin typeface="Arial" panose="020B0604020202090204"/>
              <a:ea typeface="Arial" panose="020B0604020202090204"/>
              <a:cs typeface="Arial" panose="020B0604020202090204"/>
            </a:endParaRPr>
          </a:p>
          <a:p>
            <a:pPr algn="l" rtl="0" eaLnBrk="0">
              <a:lnSpc>
                <a:spcPct val="115000"/>
              </a:lnSpc>
            </a:pPr>
            <a:endParaRPr sz="1000" dirty="0">
              <a:latin typeface="Arial" panose="020B0604020202090204"/>
              <a:ea typeface="Arial" panose="020B0604020202090204"/>
              <a:cs typeface="Arial" panose="020B0604020202090204"/>
            </a:endParaRPr>
          </a:p>
          <a:p>
            <a:pPr marL="233680" algn="l" rtl="0" eaLnBrk="0">
              <a:lnSpc>
                <a:spcPct val="95000"/>
              </a:lnSpc>
              <a:spcBef>
                <a:spcPts val="42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5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27330" algn="l" rtl="0" eaLnBrk="0">
              <a:lnSpc>
                <a:spcPct val="95000"/>
              </a:lnSpc>
              <a:spcBef>
                <a:spcPts val="43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233680" algn="l" rtl="0" eaLnBrk="0">
              <a:lnSpc>
                <a:spcPct val="95000"/>
              </a:lnSpc>
              <a:spcBef>
                <a:spcPts val="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pic>
        <p:nvPicPr>
          <p:cNvPr id="222" name="picture 222"/>
          <p:cNvPicPr>
            <a:picLocks noChangeAspect="1"/>
          </p:cNvPicPr>
          <p:nvPr/>
        </p:nvPicPr>
        <p:blipFill>
          <a:blip r:embed="rId1"/>
          <a:stretch>
            <a:fillRect/>
          </a:stretch>
        </p:blipFill>
        <p:spPr>
          <a:xfrm rot="21600000">
            <a:off x="787908" y="1525778"/>
            <a:ext cx="4160265" cy="3878071"/>
          </a:xfrm>
          <a:prstGeom prst="rect">
            <a:avLst/>
          </a:prstGeom>
        </p:spPr>
      </p:pic>
      <p:sp>
        <p:nvSpPr>
          <p:cNvPr id="224" name="textbox 224"/>
          <p:cNvSpPr/>
          <p:nvPr/>
        </p:nvSpPr>
        <p:spPr>
          <a:xfrm>
            <a:off x="829945" y="457835"/>
            <a:ext cx="7508875" cy="5848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l" rtl="0" eaLnBrk="0">
              <a:lnSpc>
                <a:spcPct val="94000"/>
              </a:lnSpc>
            </a:pPr>
            <a:r>
              <a:rPr sz="39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Le</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r>
              <a:rPr sz="3900"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3900"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consider</a:t>
            </a:r>
            <a:r>
              <a:rPr sz="3900"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single</a:t>
            </a:r>
            <a:r>
              <a:rPr sz="3900" kern="0" spc="-2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50" dirty="0">
                <a:solidFill>
                  <a:srgbClr val="333F50">
                    <a:alpha val="100000"/>
                  </a:srgbClr>
                </a:solidFill>
                <a:latin typeface="PingFang SC" panose="020B0400000000000000" charset="-122"/>
                <a:ea typeface="PingFang SC" panose="020B0400000000000000" charset="-122"/>
                <a:cs typeface="PingFang SC" panose="020B0400000000000000" charset="-122"/>
              </a:rPr>
              <a:t>featur</a:t>
            </a:r>
            <a:r>
              <a:rPr sz="3900" b="1" kern="0" spc="-13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endParaRPr sz="3900" dirty="0">
              <a:latin typeface="PingFang SC" panose="020B0400000000000000" charset="-122"/>
              <a:ea typeface="PingFang SC" panose="020B0400000000000000" charset="-122"/>
              <a:cs typeface="PingFang SC" panose="020B0400000000000000" charset="-122"/>
            </a:endParaRPr>
          </a:p>
        </p:txBody>
      </p:sp>
      <p:pic>
        <p:nvPicPr>
          <p:cNvPr id="226" name="picture 226"/>
          <p:cNvPicPr>
            <a:picLocks noChangeAspect="1"/>
          </p:cNvPicPr>
          <p:nvPr/>
        </p:nvPicPr>
        <p:blipFill>
          <a:blip r:embed="rId2"/>
          <a:stretch>
            <a:fillRect/>
          </a:stretch>
        </p:blipFill>
        <p:spPr>
          <a:xfrm rot="21600000">
            <a:off x="6389370" y="1575562"/>
            <a:ext cx="1181099" cy="123825"/>
          </a:xfrm>
          <a:prstGeom prst="rect">
            <a:avLst/>
          </a:prstGeom>
        </p:spPr>
      </p:pic>
      <p:sp>
        <p:nvSpPr>
          <p:cNvPr id="228" name="textbox 228"/>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60" dirty="0">
                <a:solidFill>
                  <a:srgbClr val="898989">
                    <a:alpha val="100000"/>
                  </a:srgbClr>
                </a:solidFill>
                <a:latin typeface="Arial" panose="020B0604020202090204"/>
                <a:ea typeface="Arial" panose="020B0604020202090204"/>
                <a:cs typeface="Arial" panose="020B0604020202090204"/>
              </a:rPr>
              <a:t>10</a:t>
            </a:r>
            <a:endParaRPr sz="1100" dirty="0">
              <a:latin typeface="Arial" panose="020B0604020202090204"/>
              <a:ea typeface="Arial" panose="020B0604020202090204"/>
              <a:cs typeface="Arial" panose="020B0604020202090204"/>
            </a:endParaRPr>
          </a:p>
        </p:txBody>
      </p:sp>
      <p:sp>
        <p:nvSpPr>
          <p:cNvPr id="230" name="path 230"/>
          <p:cNvSpPr/>
          <p:nvPr/>
        </p:nvSpPr>
        <p:spPr>
          <a:xfrm>
            <a:off x="3768598" y="1966721"/>
            <a:ext cx="12700" cy="120396"/>
          </a:xfrm>
          <a:custGeom>
            <a:avLst/>
            <a:gdLst/>
            <a:ahLst/>
            <a:cxnLst/>
            <a:rect l="0" t="0" r="0" b="0"/>
            <a:pathLst>
              <a:path w="20" h="189">
                <a:moveTo>
                  <a:pt x="10" y="0"/>
                </a:moveTo>
                <a:lnTo>
                  <a:pt x="10" y="189"/>
                </a:lnTo>
              </a:path>
            </a:pathLst>
          </a:custGeom>
          <a:noFill/>
          <a:ln w="12700" cap="flat">
            <a:solidFill>
              <a:srgbClr val="2F528F"/>
            </a:solidFill>
            <a:prstDash val="solid"/>
            <a:miter lim="1000000"/>
          </a:ln>
        </p:spPr>
        <p:txBody>
          <a:bodyPr rtlCol="0"/>
          <a:lstStyle/>
          <a:p>
            <a:pPr algn="ct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box 232"/>
          <p:cNvSpPr/>
          <p:nvPr/>
        </p:nvSpPr>
        <p:spPr>
          <a:xfrm>
            <a:off x="5031740" y="1271270"/>
            <a:ext cx="2389505" cy="386715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Clas</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s</a:t>
            </a:r>
            <a:r>
              <a:rPr sz="1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Label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97000"/>
              </a:lnSpc>
              <a:spcBef>
                <a:spcPts val="1365"/>
              </a:spcBef>
            </a:pP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5000" dirty="0">
              <a:latin typeface="PingFang SC" panose="020B0400000000000000" charset="-122"/>
              <a:ea typeface="PingFang SC" panose="020B0400000000000000" charset="-122"/>
              <a:cs typeface="PingFang SC" panose="020B0400000000000000" charset="-122"/>
            </a:endParaRPr>
          </a:p>
          <a:p>
            <a:pPr algn="l" rtl="0" eaLnBrk="0">
              <a:lnSpc>
                <a:spcPct val="134000"/>
              </a:lnSpc>
            </a:pPr>
            <a:endParaRPr sz="1000" dirty="0">
              <a:latin typeface="Arial" panose="020B0604020202090204"/>
              <a:ea typeface="Arial" panose="020B0604020202090204"/>
              <a:cs typeface="Arial" panose="020B0604020202090204"/>
            </a:endParaRPr>
          </a:p>
          <a:p>
            <a:pPr algn="l" rtl="0" eaLnBrk="0">
              <a:lnSpc>
                <a:spcPct val="135000"/>
              </a:lnSpc>
            </a:pPr>
            <a:endParaRPr sz="1000" dirty="0">
              <a:latin typeface="Arial" panose="020B0604020202090204"/>
              <a:ea typeface="Arial" panose="020B0604020202090204"/>
              <a:cs typeface="Arial" panose="020B0604020202090204"/>
            </a:endParaRPr>
          </a:p>
          <a:p>
            <a:pPr marL="248285" algn="l" rtl="0" eaLnBrk="0">
              <a:lnSpc>
                <a:spcPts val="1760"/>
              </a:lnSpc>
              <a:spcBef>
                <a:spcPts val="440"/>
              </a:spcBef>
            </a:pP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60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38760" algn="l" rtl="0" eaLnBrk="0">
              <a:lnSpc>
                <a:spcPct val="95000"/>
              </a:lnSpc>
              <a:spcBef>
                <a:spcPts val="425"/>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5000"/>
              </a:lnSpc>
            </a:pPr>
            <a:endParaRPr sz="1000" dirty="0">
              <a:latin typeface="Arial" panose="020B0604020202090204"/>
              <a:ea typeface="Arial" panose="020B0604020202090204"/>
              <a:cs typeface="Arial" panose="020B0604020202090204"/>
            </a:endParaRPr>
          </a:p>
          <a:p>
            <a:pPr algn="l" rtl="0" eaLnBrk="0">
              <a:lnSpc>
                <a:spcPct val="115000"/>
              </a:lnSpc>
            </a:pPr>
            <a:endParaRPr sz="1000" dirty="0">
              <a:latin typeface="Arial" panose="020B0604020202090204"/>
              <a:ea typeface="Arial" panose="020B0604020202090204"/>
              <a:cs typeface="Arial" panose="020B0604020202090204"/>
            </a:endParaRPr>
          </a:p>
          <a:p>
            <a:pPr marL="233680" algn="l" rtl="0" eaLnBrk="0">
              <a:lnSpc>
                <a:spcPct val="95000"/>
              </a:lnSpc>
              <a:spcBef>
                <a:spcPts val="42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5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27330" algn="l" rtl="0" eaLnBrk="0">
              <a:lnSpc>
                <a:spcPct val="95000"/>
              </a:lnSpc>
              <a:spcBef>
                <a:spcPts val="43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233680" algn="l" rtl="0" eaLnBrk="0">
              <a:lnSpc>
                <a:spcPct val="95000"/>
              </a:lnSpc>
              <a:spcBef>
                <a:spcPts val="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sp>
        <p:nvSpPr>
          <p:cNvPr id="234" name="textbox 234"/>
          <p:cNvSpPr/>
          <p:nvPr/>
        </p:nvSpPr>
        <p:spPr>
          <a:xfrm>
            <a:off x="611505" y="421005"/>
            <a:ext cx="9764395" cy="584835"/>
          </a:xfrm>
          <a:prstGeom prst="rect">
            <a:avLst/>
          </a:prstGeom>
          <a:noFill/>
          <a:ln w="0" cap="flat">
            <a:noFill/>
            <a:prstDash val="solid"/>
            <a:miter lim="0"/>
          </a:ln>
        </p:spPr>
        <p:txBody>
          <a:bodyPr vert="horz" wrap="square" lIns="0" tIns="0" rIns="0" bIns="0"/>
          <a:lstStyle/>
          <a:p>
            <a:pPr algn="l" rtl="0" eaLnBrk="0">
              <a:lnSpc>
                <a:spcPct val="100000"/>
              </a:lnSpc>
            </a:pPr>
            <a:endParaRPr sz="100" dirty="0">
              <a:latin typeface="Arial" panose="020B0604020202090204"/>
              <a:ea typeface="Arial" panose="020B0604020202090204"/>
              <a:cs typeface="Arial" panose="020B0604020202090204"/>
            </a:endParaRPr>
          </a:p>
          <a:p>
            <a:pPr algn="l" rtl="0" eaLnBrk="0">
              <a:lnSpc>
                <a:spcPct val="87000"/>
              </a:lnSpc>
            </a:pPr>
            <a:r>
              <a:rPr sz="42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Given</a:t>
            </a:r>
            <a:r>
              <a:rPr sz="4200" kern="0" spc="-3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2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r>
              <a:rPr sz="42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he</a:t>
            </a:r>
            <a:r>
              <a:rPr sz="4200" kern="0" spc="-4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2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#Wheel,</a:t>
            </a:r>
            <a:r>
              <a:rPr sz="42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2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identify</a:t>
            </a:r>
            <a:r>
              <a:rPr sz="4200" kern="0" spc="-4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2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200" kern="0" spc="-3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2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vehicl</a:t>
            </a:r>
            <a:r>
              <a:rPr sz="42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endParaRPr sz="4200" dirty="0">
              <a:latin typeface="PingFang SC" panose="020B0400000000000000" charset="-122"/>
              <a:ea typeface="PingFang SC" panose="020B0400000000000000" charset="-122"/>
              <a:cs typeface="PingFang SC" panose="020B0400000000000000" charset="-122"/>
            </a:endParaRPr>
          </a:p>
        </p:txBody>
      </p:sp>
      <p:graphicFrame>
        <p:nvGraphicFramePr>
          <p:cNvPr id="236" name="table 236"/>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238" name="picture 238"/>
          <p:cNvPicPr>
            <a:picLocks noChangeAspect="1"/>
          </p:cNvPicPr>
          <p:nvPr/>
        </p:nvPicPr>
        <p:blipFill>
          <a:blip r:embed="rId1"/>
          <a:stretch>
            <a:fillRect/>
          </a:stretch>
        </p:blipFill>
        <p:spPr>
          <a:xfrm rot="21600000">
            <a:off x="787908" y="1639824"/>
            <a:ext cx="1320800" cy="2260600"/>
          </a:xfrm>
          <a:prstGeom prst="rect">
            <a:avLst/>
          </a:prstGeom>
        </p:spPr>
      </p:pic>
      <p:pic>
        <p:nvPicPr>
          <p:cNvPr id="240" name="picture 240"/>
          <p:cNvPicPr>
            <a:picLocks noChangeAspect="1"/>
          </p:cNvPicPr>
          <p:nvPr/>
        </p:nvPicPr>
        <p:blipFill>
          <a:blip r:embed="rId2"/>
          <a:stretch>
            <a:fillRect/>
          </a:stretch>
        </p:blipFill>
        <p:spPr>
          <a:xfrm rot="21600000">
            <a:off x="3976115" y="4128516"/>
            <a:ext cx="880872" cy="1261872"/>
          </a:xfrm>
          <a:prstGeom prst="rect">
            <a:avLst/>
          </a:prstGeom>
        </p:spPr>
      </p:pic>
      <p:pic>
        <p:nvPicPr>
          <p:cNvPr id="242" name="picture 242"/>
          <p:cNvPicPr>
            <a:picLocks noChangeAspect="1"/>
          </p:cNvPicPr>
          <p:nvPr/>
        </p:nvPicPr>
        <p:blipFill>
          <a:blip r:embed="rId3"/>
          <a:stretch>
            <a:fillRect/>
          </a:stretch>
        </p:blipFill>
        <p:spPr>
          <a:xfrm rot="21600000">
            <a:off x="3976115" y="3459480"/>
            <a:ext cx="920496" cy="597408"/>
          </a:xfrm>
          <a:prstGeom prst="rect">
            <a:avLst/>
          </a:prstGeom>
        </p:spPr>
      </p:pic>
      <p:pic>
        <p:nvPicPr>
          <p:cNvPr id="244" name="picture 244"/>
          <p:cNvPicPr>
            <a:picLocks noChangeAspect="1"/>
          </p:cNvPicPr>
          <p:nvPr/>
        </p:nvPicPr>
        <p:blipFill>
          <a:blip r:embed="rId4"/>
          <a:stretch>
            <a:fillRect/>
          </a:stretch>
        </p:blipFill>
        <p:spPr>
          <a:xfrm rot="21600000">
            <a:off x="4061459" y="5500116"/>
            <a:ext cx="749808" cy="702564"/>
          </a:xfrm>
          <a:prstGeom prst="rect">
            <a:avLst/>
          </a:prstGeom>
        </p:spPr>
      </p:pic>
      <p:pic>
        <p:nvPicPr>
          <p:cNvPr id="246" name="picture 246"/>
          <p:cNvPicPr>
            <a:picLocks noChangeAspect="1"/>
          </p:cNvPicPr>
          <p:nvPr/>
        </p:nvPicPr>
        <p:blipFill>
          <a:blip r:embed="rId5"/>
          <a:stretch>
            <a:fillRect/>
          </a:stretch>
        </p:blipFill>
        <p:spPr>
          <a:xfrm rot="21600000">
            <a:off x="3921252" y="2200656"/>
            <a:ext cx="883920" cy="554735"/>
          </a:xfrm>
          <a:prstGeom prst="rect">
            <a:avLst/>
          </a:prstGeom>
        </p:spPr>
      </p:pic>
      <p:pic>
        <p:nvPicPr>
          <p:cNvPr id="248" name="picture 248"/>
          <p:cNvPicPr>
            <a:picLocks noChangeAspect="1"/>
          </p:cNvPicPr>
          <p:nvPr/>
        </p:nvPicPr>
        <p:blipFill>
          <a:blip r:embed="rId6"/>
          <a:stretch>
            <a:fillRect/>
          </a:stretch>
        </p:blipFill>
        <p:spPr>
          <a:xfrm rot="21600000">
            <a:off x="3962400" y="2865119"/>
            <a:ext cx="842771" cy="560832"/>
          </a:xfrm>
          <a:prstGeom prst="rect">
            <a:avLst/>
          </a:prstGeom>
        </p:spPr>
      </p:pic>
      <p:graphicFrame>
        <p:nvGraphicFramePr>
          <p:cNvPr id="250" name="table 250"/>
          <p:cNvGraphicFramePr>
            <a:graphicFrameLocks noGrp="1"/>
          </p:cNvGraphicFramePr>
          <p:nvPr/>
        </p:nvGraphicFramePr>
        <p:xfrm>
          <a:off x="5432869" y="5626417"/>
          <a:ext cx="1127760" cy="410209"/>
        </p:xfrm>
        <a:graphic>
          <a:graphicData uri="http://schemas.openxmlformats.org/drawingml/2006/table">
            <a:tbl>
              <a:tblPr/>
              <a:tblGrid>
                <a:gridCol w="1127760"/>
              </a:tblGrid>
              <a:tr h="400684">
                <a:tc>
                  <a:txBody>
                    <a:bodyPr/>
                    <a:lstStyle/>
                    <a:p>
                      <a:pPr algn="l" rtl="0" eaLnBrk="0">
                        <a:lnSpc>
                          <a:spcPct val="106000"/>
                        </a:lnSpc>
                      </a:pPr>
                      <a:endParaRPr sz="600" dirty="0">
                        <a:latin typeface="Arial" panose="020B0604020202090204"/>
                        <a:ea typeface="Arial" panose="020B0604020202090204"/>
                        <a:cs typeface="Arial" panose="020B0604020202090204"/>
                      </a:endParaRPr>
                    </a:p>
                    <a:p>
                      <a:pPr marL="520065" algn="l" rtl="0" eaLnBrk="0">
                        <a:lnSpc>
                          <a:spcPct val="84000"/>
                        </a:lnSpc>
                        <a:spcBef>
                          <a:spcPts val="5"/>
                        </a:spcBef>
                      </a:pPr>
                      <a:r>
                        <a:rPr sz="20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0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pic>
        <p:nvPicPr>
          <p:cNvPr id="252" name="picture 252"/>
          <p:cNvPicPr>
            <a:picLocks noChangeAspect="1"/>
          </p:cNvPicPr>
          <p:nvPr/>
        </p:nvPicPr>
        <p:blipFill>
          <a:blip r:embed="rId7"/>
          <a:stretch>
            <a:fillRect/>
          </a:stretch>
        </p:blipFill>
        <p:spPr>
          <a:xfrm rot="21600000">
            <a:off x="3938015" y="1537716"/>
            <a:ext cx="774191" cy="545591"/>
          </a:xfrm>
          <a:prstGeom prst="rect">
            <a:avLst/>
          </a:prstGeom>
        </p:spPr>
      </p:pic>
      <p:grpSp>
        <p:nvGrpSpPr>
          <p:cNvPr id="16" name="group 16"/>
          <p:cNvGrpSpPr/>
          <p:nvPr/>
        </p:nvGrpSpPr>
        <p:grpSpPr>
          <a:xfrm rot="21600000">
            <a:off x="2281510" y="1902034"/>
            <a:ext cx="1499788" cy="249771"/>
            <a:chOff x="0" y="0"/>
            <a:chExt cx="1499788" cy="249771"/>
          </a:xfrm>
        </p:grpSpPr>
        <p:sp>
          <p:nvSpPr>
            <p:cNvPr id="254" name="path 254"/>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256" name="path 256"/>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258" name="textbox 258"/>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60" dirty="0">
                <a:solidFill>
                  <a:srgbClr val="898989">
                    <a:alpha val="100000"/>
                  </a:srgbClr>
                </a:solidFill>
                <a:latin typeface="Arial" panose="020B0604020202090204"/>
                <a:ea typeface="Arial" panose="020B0604020202090204"/>
                <a:cs typeface="Arial" panose="020B0604020202090204"/>
              </a:rPr>
              <a:t>11</a:t>
            </a:r>
            <a:endParaRPr sz="1100" dirty="0">
              <a:latin typeface="Arial" panose="020B0604020202090204"/>
              <a:ea typeface="Arial" panose="020B0604020202090204"/>
              <a:cs typeface="Arial" panose="020B0604020202090204"/>
            </a:endParaRPr>
          </a:p>
        </p:txBody>
      </p:sp>
      <p:sp>
        <p:nvSpPr>
          <p:cNvPr id="260" name="textbox 260"/>
          <p:cNvSpPr/>
          <p:nvPr/>
        </p:nvSpPr>
        <p:spPr>
          <a:xfrm>
            <a:off x="5196806" y="5735066"/>
            <a:ext cx="120015" cy="22860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600"/>
              </a:lnSpc>
            </a:pPr>
            <a:r>
              <a:rPr sz="13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300" dirty="0">
              <a:latin typeface="PingFang SC" panose="020B0400000000000000" charset="-122"/>
              <a:ea typeface="PingFang SC" panose="020B0400000000000000" charset="-122"/>
              <a:cs typeface="PingFang SC" panose="020B0400000000000000"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box 262"/>
          <p:cNvSpPr/>
          <p:nvPr/>
        </p:nvSpPr>
        <p:spPr>
          <a:xfrm>
            <a:off x="5031788" y="1271408"/>
            <a:ext cx="6279515" cy="386715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Clas</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s</a:t>
            </a:r>
            <a:r>
              <a:rPr sz="1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Label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97000"/>
              </a:lnSpc>
              <a:spcBef>
                <a:spcPts val="1365"/>
              </a:spcBef>
            </a:pP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5000" dirty="0">
              <a:latin typeface="PingFang SC" panose="020B0400000000000000" charset="-122"/>
              <a:ea typeface="PingFang SC" panose="020B0400000000000000" charset="-122"/>
              <a:cs typeface="PingFang SC" panose="020B0400000000000000" charset="-122"/>
            </a:endParaRPr>
          </a:p>
          <a:p>
            <a:pPr algn="l" rtl="0" eaLnBrk="0">
              <a:lnSpc>
                <a:spcPct val="134000"/>
              </a:lnSpc>
            </a:pPr>
            <a:endParaRPr sz="1000" dirty="0">
              <a:latin typeface="Arial" panose="020B0604020202090204"/>
              <a:ea typeface="Arial" panose="020B0604020202090204"/>
              <a:cs typeface="Arial" panose="020B0604020202090204"/>
            </a:endParaRPr>
          </a:p>
          <a:p>
            <a:pPr algn="l" rtl="0" eaLnBrk="0">
              <a:lnSpc>
                <a:spcPct val="135000"/>
              </a:lnSpc>
            </a:pPr>
            <a:endParaRPr sz="1000" dirty="0">
              <a:latin typeface="Arial" panose="020B0604020202090204"/>
              <a:ea typeface="Arial" panose="020B0604020202090204"/>
              <a:cs typeface="Arial" panose="020B0604020202090204"/>
            </a:endParaRPr>
          </a:p>
          <a:p>
            <a:pPr marL="248285" algn="l" rtl="0" eaLnBrk="0">
              <a:lnSpc>
                <a:spcPct val="95000"/>
              </a:lnSpc>
              <a:spcBef>
                <a:spcPts val="430"/>
              </a:spcBef>
            </a:pPr>
            <a:r>
              <a:rPr sz="2200" b="1" kern="0" spc="-40" baseline="-7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4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5000" dirty="0">
              <a:latin typeface="PingFang SC" panose="020B0400000000000000" charset="-122"/>
              <a:ea typeface="PingFang SC" panose="020B0400000000000000" charset="-122"/>
              <a:cs typeface="PingFang SC" panose="020B0400000000000000" charset="-122"/>
            </a:endParaRPr>
          </a:p>
          <a:p>
            <a:pPr algn="r" rtl="0" eaLnBrk="0">
              <a:lnSpc>
                <a:spcPct val="90000"/>
              </a:lnSpc>
              <a:spcBef>
                <a:spcPts val="0"/>
              </a:spcBef>
            </a:pPr>
            <a:r>
              <a:rPr sz="2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Pr(Vehicle</a:t>
            </a:r>
            <a:r>
              <a:rPr sz="2700" kern="0" spc="-2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7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ty</a:t>
            </a:r>
            <a:r>
              <a:rPr sz="2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pe|</a:t>
            </a:r>
            <a:r>
              <a:rPr sz="2700" kern="0" spc="-2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27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7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7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238760" algn="l" rtl="0" eaLnBrk="0">
              <a:lnSpc>
                <a:spcPct val="95000"/>
              </a:lnSpc>
              <a:spcBef>
                <a:spcPts val="635"/>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5000"/>
              </a:lnSpc>
            </a:pPr>
            <a:endParaRPr sz="1000" dirty="0">
              <a:latin typeface="Arial" panose="020B0604020202090204"/>
              <a:ea typeface="Arial" panose="020B0604020202090204"/>
              <a:cs typeface="Arial" panose="020B0604020202090204"/>
            </a:endParaRPr>
          </a:p>
          <a:p>
            <a:pPr algn="l" rtl="0" eaLnBrk="0">
              <a:lnSpc>
                <a:spcPct val="115000"/>
              </a:lnSpc>
            </a:pPr>
            <a:endParaRPr sz="1000" dirty="0">
              <a:latin typeface="Arial" panose="020B0604020202090204"/>
              <a:ea typeface="Arial" panose="020B0604020202090204"/>
              <a:cs typeface="Arial" panose="020B0604020202090204"/>
            </a:endParaRPr>
          </a:p>
          <a:p>
            <a:pPr marL="233680" algn="l" rtl="0" eaLnBrk="0">
              <a:lnSpc>
                <a:spcPct val="95000"/>
              </a:lnSpc>
              <a:spcBef>
                <a:spcPts val="42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5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27330" algn="l" rtl="0" eaLnBrk="0">
              <a:lnSpc>
                <a:spcPct val="95000"/>
              </a:lnSpc>
              <a:spcBef>
                <a:spcPts val="43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233680" algn="l" rtl="0" eaLnBrk="0">
              <a:lnSpc>
                <a:spcPct val="95000"/>
              </a:lnSpc>
              <a:spcBef>
                <a:spcPts val="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graphicFrame>
        <p:nvGraphicFramePr>
          <p:cNvPr id="264" name="table 264"/>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266" name="picture 266"/>
          <p:cNvPicPr>
            <a:picLocks noChangeAspect="1"/>
          </p:cNvPicPr>
          <p:nvPr/>
        </p:nvPicPr>
        <p:blipFill>
          <a:blip r:embed="rId1"/>
          <a:stretch>
            <a:fillRect/>
          </a:stretch>
        </p:blipFill>
        <p:spPr>
          <a:xfrm rot="21600000">
            <a:off x="787908" y="1639824"/>
            <a:ext cx="1320800" cy="2260600"/>
          </a:xfrm>
          <a:prstGeom prst="rect">
            <a:avLst/>
          </a:prstGeom>
        </p:spPr>
      </p:pic>
      <p:sp>
        <p:nvSpPr>
          <p:cNvPr id="268" name="textbox 268"/>
          <p:cNvSpPr/>
          <p:nvPr/>
        </p:nvSpPr>
        <p:spPr>
          <a:xfrm>
            <a:off x="523875" y="367030"/>
            <a:ext cx="4716780" cy="58483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90204"/>
              <a:ea typeface="Arial" panose="020B0604020202090204"/>
              <a:cs typeface="Arial" panose="020B0604020202090204"/>
            </a:endParaRPr>
          </a:p>
          <a:p>
            <a:pPr algn="l" rtl="0" eaLnBrk="0">
              <a:lnSpc>
                <a:spcPct val="94000"/>
              </a:lnSpc>
            </a:pPr>
            <a:r>
              <a:rPr sz="39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39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3900"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estimat</a:t>
            </a:r>
            <a:r>
              <a:rPr sz="3900" b="1" kern="0" spc="-13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endParaRPr sz="3900" dirty="0">
              <a:latin typeface="PingFang SC" panose="020B0400000000000000" charset="-122"/>
              <a:ea typeface="PingFang SC" panose="020B0400000000000000" charset="-122"/>
              <a:cs typeface="PingFang SC" panose="020B0400000000000000" charset="-122"/>
            </a:endParaRPr>
          </a:p>
        </p:txBody>
      </p:sp>
      <p:pic>
        <p:nvPicPr>
          <p:cNvPr id="270" name="picture 270"/>
          <p:cNvPicPr>
            <a:picLocks noChangeAspect="1"/>
          </p:cNvPicPr>
          <p:nvPr/>
        </p:nvPicPr>
        <p:blipFill>
          <a:blip r:embed="rId2"/>
          <a:stretch>
            <a:fillRect/>
          </a:stretch>
        </p:blipFill>
        <p:spPr>
          <a:xfrm rot="21600000">
            <a:off x="3976115" y="4128516"/>
            <a:ext cx="880872" cy="1261872"/>
          </a:xfrm>
          <a:prstGeom prst="rect">
            <a:avLst/>
          </a:prstGeom>
        </p:spPr>
      </p:pic>
      <p:pic>
        <p:nvPicPr>
          <p:cNvPr id="272" name="picture 272"/>
          <p:cNvPicPr>
            <a:picLocks noChangeAspect="1"/>
          </p:cNvPicPr>
          <p:nvPr/>
        </p:nvPicPr>
        <p:blipFill>
          <a:blip r:embed="rId3"/>
          <a:stretch>
            <a:fillRect/>
          </a:stretch>
        </p:blipFill>
        <p:spPr>
          <a:xfrm rot="21600000">
            <a:off x="3976115" y="3459480"/>
            <a:ext cx="920496" cy="597408"/>
          </a:xfrm>
          <a:prstGeom prst="rect">
            <a:avLst/>
          </a:prstGeom>
        </p:spPr>
      </p:pic>
      <p:pic>
        <p:nvPicPr>
          <p:cNvPr id="274" name="picture 274"/>
          <p:cNvPicPr>
            <a:picLocks noChangeAspect="1"/>
          </p:cNvPicPr>
          <p:nvPr/>
        </p:nvPicPr>
        <p:blipFill>
          <a:blip r:embed="rId4"/>
          <a:stretch>
            <a:fillRect/>
          </a:stretch>
        </p:blipFill>
        <p:spPr>
          <a:xfrm rot="21600000">
            <a:off x="3921252" y="2200656"/>
            <a:ext cx="883920" cy="554735"/>
          </a:xfrm>
          <a:prstGeom prst="rect">
            <a:avLst/>
          </a:prstGeom>
        </p:spPr>
      </p:pic>
      <p:pic>
        <p:nvPicPr>
          <p:cNvPr id="276" name="picture 276"/>
          <p:cNvPicPr>
            <a:picLocks noChangeAspect="1"/>
          </p:cNvPicPr>
          <p:nvPr/>
        </p:nvPicPr>
        <p:blipFill>
          <a:blip r:embed="rId5"/>
          <a:stretch>
            <a:fillRect/>
          </a:stretch>
        </p:blipFill>
        <p:spPr>
          <a:xfrm rot="21600000">
            <a:off x="3962400" y="2865119"/>
            <a:ext cx="842771" cy="560832"/>
          </a:xfrm>
          <a:prstGeom prst="rect">
            <a:avLst/>
          </a:prstGeom>
        </p:spPr>
      </p:pic>
      <p:pic>
        <p:nvPicPr>
          <p:cNvPr id="278" name="picture 278"/>
          <p:cNvPicPr>
            <a:picLocks noChangeAspect="1"/>
          </p:cNvPicPr>
          <p:nvPr/>
        </p:nvPicPr>
        <p:blipFill>
          <a:blip r:embed="rId6"/>
          <a:stretch>
            <a:fillRect/>
          </a:stretch>
        </p:blipFill>
        <p:spPr>
          <a:xfrm rot="21600000">
            <a:off x="3938015" y="1537716"/>
            <a:ext cx="774191" cy="545591"/>
          </a:xfrm>
          <a:prstGeom prst="rect">
            <a:avLst/>
          </a:prstGeom>
        </p:spPr>
      </p:pic>
      <p:grpSp>
        <p:nvGrpSpPr>
          <p:cNvPr id="18" name="group 18"/>
          <p:cNvGrpSpPr/>
          <p:nvPr/>
        </p:nvGrpSpPr>
        <p:grpSpPr>
          <a:xfrm rot="21600000">
            <a:off x="2281510" y="1902034"/>
            <a:ext cx="1499788" cy="249771"/>
            <a:chOff x="0" y="0"/>
            <a:chExt cx="1499788" cy="249771"/>
          </a:xfrm>
        </p:grpSpPr>
        <p:sp>
          <p:nvSpPr>
            <p:cNvPr id="280" name="path 280"/>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282" name="path 282"/>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284" name="textbox 284"/>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60" dirty="0">
                <a:solidFill>
                  <a:srgbClr val="898989">
                    <a:alpha val="100000"/>
                  </a:srgbClr>
                </a:solidFill>
                <a:latin typeface="Arial" panose="020B0604020202090204"/>
                <a:ea typeface="Arial" panose="020B0604020202090204"/>
                <a:cs typeface="Arial" panose="020B0604020202090204"/>
              </a:rPr>
              <a:t>12</a:t>
            </a:r>
            <a:endParaRPr sz="1100" dirty="0">
              <a:latin typeface="Arial" panose="020B0604020202090204"/>
              <a:ea typeface="Arial" panose="020B0604020202090204"/>
              <a:cs typeface="Arial" panose="020B0604020202090204"/>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box 286"/>
          <p:cNvSpPr/>
          <p:nvPr/>
        </p:nvSpPr>
        <p:spPr>
          <a:xfrm>
            <a:off x="520520" y="385343"/>
            <a:ext cx="9285605" cy="559435"/>
          </a:xfrm>
          <a:prstGeom prst="rect">
            <a:avLst/>
          </a:prstGeom>
          <a:noFill/>
          <a:ln w="0" cap="flat">
            <a:noFill/>
            <a:prstDash val="solid"/>
            <a:miter lim="0"/>
          </a:ln>
        </p:spPr>
        <p:txBody>
          <a:bodyPr vert="horz" wrap="square" lIns="0" tIns="0" rIns="0" bIns="0"/>
          <a:lstStyle/>
          <a:p>
            <a:pPr algn="l" rtl="0" eaLnBrk="0">
              <a:lnSpc>
                <a:spcPct val="75000"/>
              </a:lnSpc>
            </a:pPr>
            <a:endParaRPr sz="100" dirty="0">
              <a:latin typeface="Arial" panose="020B0604020202090204"/>
              <a:ea typeface="Arial" panose="020B0604020202090204"/>
              <a:cs typeface="Arial" panose="020B0604020202090204"/>
            </a:endParaRPr>
          </a:p>
          <a:p>
            <a:pPr algn="r" rtl="0" eaLnBrk="0">
              <a:lnSpc>
                <a:spcPct val="90000"/>
              </a:lnSpc>
            </a:pPr>
            <a:r>
              <a:rPr sz="39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39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39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estimate</a:t>
            </a:r>
            <a:r>
              <a:rPr sz="3900" kern="0" spc="-3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r>
              <a:rPr sz="39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he</a:t>
            </a:r>
            <a:r>
              <a:rPr sz="39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probability</a:t>
            </a:r>
            <a:r>
              <a:rPr sz="39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9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(type|#wheel)</a:t>
            </a:r>
            <a:endParaRPr sz="3900" dirty="0">
              <a:latin typeface="PingFang SC" panose="020B0400000000000000" charset="-122"/>
              <a:ea typeface="PingFang SC" panose="020B0400000000000000" charset="-122"/>
              <a:cs typeface="PingFang SC" panose="020B0400000000000000" charset="-122"/>
            </a:endParaRPr>
          </a:p>
        </p:txBody>
      </p:sp>
      <p:graphicFrame>
        <p:nvGraphicFramePr>
          <p:cNvPr id="288" name="table 288"/>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290" name="textbox 290"/>
          <p:cNvSpPr/>
          <p:nvPr/>
        </p:nvSpPr>
        <p:spPr>
          <a:xfrm>
            <a:off x="5801016" y="1277504"/>
            <a:ext cx="939164" cy="384175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22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25400" algn="l" rtl="0" eaLnBrk="0">
              <a:lnSpc>
                <a:spcPct val="75000"/>
              </a:lnSpc>
              <a:spcBef>
                <a:spcPts val="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sp>
        <p:nvSpPr>
          <p:cNvPr id="292" name="textbox 292"/>
          <p:cNvSpPr/>
          <p:nvPr/>
        </p:nvSpPr>
        <p:spPr>
          <a:xfrm>
            <a:off x="8239178" y="1739163"/>
            <a:ext cx="1514475" cy="212407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marL="12700" algn="l" rtl="0" eaLnBrk="0">
              <a:lnSpc>
                <a:spcPct val="90000"/>
              </a:lnSpc>
            </a:pP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6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600" dirty="0">
              <a:latin typeface="PingFang SC" panose="020B0400000000000000" charset="-122"/>
              <a:ea typeface="PingFang SC" panose="020B0400000000000000" charset="-122"/>
              <a:cs typeface="PingFang SC" panose="020B0400000000000000" charset="-122"/>
            </a:endParaRPr>
          </a:p>
          <a:p>
            <a:pPr marL="88265" algn="l" rtl="0" eaLnBrk="0">
              <a:lnSpc>
                <a:spcPct val="90000"/>
              </a:lnSpc>
              <a:spcBef>
                <a:spcPts val="700"/>
              </a:spcBef>
            </a:pP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600"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algn="l" rtl="0" eaLnBrk="0">
              <a:lnSpc>
                <a:spcPct val="130000"/>
              </a:lnSpc>
            </a:pPr>
            <a:endParaRPr sz="1000" dirty="0">
              <a:latin typeface="Arial" panose="020B0604020202090204"/>
              <a:ea typeface="Arial" panose="020B0604020202090204"/>
              <a:cs typeface="Arial" panose="020B0604020202090204"/>
            </a:endParaRPr>
          </a:p>
          <a:p>
            <a:pPr algn="l" rtl="0" eaLnBrk="0">
              <a:lnSpc>
                <a:spcPct val="130000"/>
              </a:lnSpc>
            </a:pPr>
            <a:endParaRPr sz="1000" dirty="0">
              <a:latin typeface="Arial" panose="020B0604020202090204"/>
              <a:ea typeface="Arial" panose="020B0604020202090204"/>
              <a:cs typeface="Arial" panose="020B0604020202090204"/>
            </a:endParaRPr>
          </a:p>
          <a:p>
            <a:pPr marL="20955" algn="l" rtl="0" eaLnBrk="0">
              <a:lnSpc>
                <a:spcPct val="90000"/>
              </a:lnSpc>
              <a:spcBef>
                <a:spcPts val="785"/>
              </a:spcBef>
            </a:pPr>
            <a:r>
              <a:rPr sz="2600" b="1" kern="0" spc="-17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26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4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7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3000"/>
              </a:lnSpc>
              <a:spcBef>
                <a:spcPts val="715"/>
              </a:spcBef>
            </a:pP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25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5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500" dirty="0">
              <a:latin typeface="PingFang SC" panose="020B0400000000000000" charset="-122"/>
              <a:ea typeface="PingFang SC" panose="020B0400000000000000" charset="-122"/>
              <a:cs typeface="PingFang SC" panose="020B0400000000000000" charset="-122"/>
            </a:endParaRPr>
          </a:p>
        </p:txBody>
      </p:sp>
      <p:pic>
        <p:nvPicPr>
          <p:cNvPr id="294" name="picture 294"/>
          <p:cNvPicPr>
            <a:picLocks noChangeAspect="1"/>
          </p:cNvPicPr>
          <p:nvPr/>
        </p:nvPicPr>
        <p:blipFill>
          <a:blip r:embed="rId1"/>
          <a:stretch>
            <a:fillRect/>
          </a:stretch>
        </p:blipFill>
        <p:spPr>
          <a:xfrm rot="21600000">
            <a:off x="787908" y="1639824"/>
            <a:ext cx="1320800" cy="2260600"/>
          </a:xfrm>
          <a:prstGeom prst="rect">
            <a:avLst/>
          </a:prstGeom>
        </p:spPr>
      </p:pic>
      <p:sp>
        <p:nvSpPr>
          <p:cNvPr id="296" name="textbox 296"/>
          <p:cNvSpPr/>
          <p:nvPr/>
        </p:nvSpPr>
        <p:spPr>
          <a:xfrm>
            <a:off x="5031788" y="1271408"/>
            <a:ext cx="669925" cy="386715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42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233680" algn="l" rtl="0" eaLnBrk="0">
              <a:lnSpc>
                <a:spcPct val="89000"/>
              </a:lnSpc>
              <a:spcBef>
                <a:spcPts val="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p:txBody>
      </p:sp>
      <p:sp>
        <p:nvSpPr>
          <p:cNvPr id="298" name="textbox 298"/>
          <p:cNvSpPr/>
          <p:nvPr/>
        </p:nvSpPr>
        <p:spPr>
          <a:xfrm>
            <a:off x="6975867" y="1739163"/>
            <a:ext cx="1107440" cy="2166620"/>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marL="30480" indent="-17780" algn="l" rtl="0" eaLnBrk="0">
              <a:lnSpc>
                <a:spcPct val="111000"/>
              </a:lnSpc>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a:p>
            <a:pPr algn="l" rtl="0" eaLnBrk="0">
              <a:lnSpc>
                <a:spcPct val="117000"/>
              </a:lnSpc>
            </a:pPr>
            <a:endParaRPr sz="1000" dirty="0">
              <a:latin typeface="Arial" panose="020B0604020202090204"/>
              <a:ea typeface="Arial" panose="020B0604020202090204"/>
              <a:cs typeface="Arial" panose="020B0604020202090204"/>
            </a:endParaRPr>
          </a:p>
          <a:p>
            <a:pPr algn="l" rtl="0" eaLnBrk="0">
              <a:lnSpc>
                <a:spcPct val="117000"/>
              </a:lnSpc>
            </a:pPr>
            <a:endParaRPr sz="1000" dirty="0">
              <a:latin typeface="Arial" panose="020B0604020202090204"/>
              <a:ea typeface="Arial" panose="020B0604020202090204"/>
              <a:cs typeface="Arial" panose="020B0604020202090204"/>
            </a:endParaRPr>
          </a:p>
          <a:p>
            <a:pPr algn="l" rtl="0" eaLnBrk="0">
              <a:lnSpc>
                <a:spcPct val="104000"/>
              </a:lnSpc>
            </a:pPr>
            <a:endParaRPr sz="600" dirty="0">
              <a:latin typeface="Arial" panose="020B0604020202090204"/>
              <a:ea typeface="Arial" panose="020B0604020202090204"/>
              <a:cs typeface="Arial" panose="020B0604020202090204"/>
            </a:endParaRPr>
          </a:p>
          <a:p>
            <a:pPr marL="18415" indent="-5715" algn="l" rtl="0" eaLnBrk="0">
              <a:lnSpc>
                <a:spcPct val="111000"/>
              </a:lnSpc>
              <a:spcBef>
                <a:spcPts val="5"/>
              </a:spcBef>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p:txBody>
      </p:sp>
      <p:pic>
        <p:nvPicPr>
          <p:cNvPr id="300" name="picture 300"/>
          <p:cNvPicPr>
            <a:picLocks noChangeAspect="1"/>
          </p:cNvPicPr>
          <p:nvPr/>
        </p:nvPicPr>
        <p:blipFill>
          <a:blip r:embed="rId2"/>
          <a:stretch>
            <a:fillRect/>
          </a:stretch>
        </p:blipFill>
        <p:spPr>
          <a:xfrm rot="21600000">
            <a:off x="3976115" y="4128516"/>
            <a:ext cx="880872" cy="1261872"/>
          </a:xfrm>
          <a:prstGeom prst="rect">
            <a:avLst/>
          </a:prstGeom>
        </p:spPr>
      </p:pic>
      <p:pic>
        <p:nvPicPr>
          <p:cNvPr id="302" name="picture 302"/>
          <p:cNvPicPr>
            <a:picLocks noChangeAspect="1"/>
          </p:cNvPicPr>
          <p:nvPr/>
        </p:nvPicPr>
        <p:blipFill>
          <a:blip r:embed="rId3"/>
          <a:stretch>
            <a:fillRect/>
          </a:stretch>
        </p:blipFill>
        <p:spPr>
          <a:xfrm rot="21600000">
            <a:off x="3976115" y="3459480"/>
            <a:ext cx="920496" cy="597408"/>
          </a:xfrm>
          <a:prstGeom prst="rect">
            <a:avLst/>
          </a:prstGeom>
        </p:spPr>
      </p:pic>
      <p:pic>
        <p:nvPicPr>
          <p:cNvPr id="304" name="picture 304"/>
          <p:cNvPicPr>
            <a:picLocks noChangeAspect="1"/>
          </p:cNvPicPr>
          <p:nvPr/>
        </p:nvPicPr>
        <p:blipFill>
          <a:blip r:embed="rId4"/>
          <a:stretch>
            <a:fillRect/>
          </a:stretch>
        </p:blipFill>
        <p:spPr>
          <a:xfrm rot="21600000">
            <a:off x="3921252" y="2200656"/>
            <a:ext cx="883920" cy="554735"/>
          </a:xfrm>
          <a:prstGeom prst="rect">
            <a:avLst/>
          </a:prstGeom>
        </p:spPr>
      </p:pic>
      <p:pic>
        <p:nvPicPr>
          <p:cNvPr id="306" name="picture 306"/>
          <p:cNvPicPr>
            <a:picLocks noChangeAspect="1"/>
          </p:cNvPicPr>
          <p:nvPr/>
        </p:nvPicPr>
        <p:blipFill>
          <a:blip r:embed="rId5"/>
          <a:stretch>
            <a:fillRect/>
          </a:stretch>
        </p:blipFill>
        <p:spPr>
          <a:xfrm rot="21600000">
            <a:off x="3962400" y="2865119"/>
            <a:ext cx="842771" cy="560832"/>
          </a:xfrm>
          <a:prstGeom prst="rect">
            <a:avLst/>
          </a:prstGeom>
        </p:spPr>
      </p:pic>
      <p:pic>
        <p:nvPicPr>
          <p:cNvPr id="308" name="picture 308"/>
          <p:cNvPicPr>
            <a:picLocks noChangeAspect="1"/>
          </p:cNvPicPr>
          <p:nvPr/>
        </p:nvPicPr>
        <p:blipFill>
          <a:blip r:embed="rId6"/>
          <a:stretch>
            <a:fillRect/>
          </a:stretch>
        </p:blipFill>
        <p:spPr>
          <a:xfrm rot="21600000">
            <a:off x="3938015" y="1537716"/>
            <a:ext cx="774191" cy="545591"/>
          </a:xfrm>
          <a:prstGeom prst="rect">
            <a:avLst/>
          </a:prstGeom>
        </p:spPr>
      </p:pic>
      <p:grpSp>
        <p:nvGrpSpPr>
          <p:cNvPr id="20" name="group 20"/>
          <p:cNvGrpSpPr/>
          <p:nvPr/>
        </p:nvGrpSpPr>
        <p:grpSpPr>
          <a:xfrm rot="21600000">
            <a:off x="2281510" y="1902034"/>
            <a:ext cx="1499788" cy="249771"/>
            <a:chOff x="0" y="0"/>
            <a:chExt cx="1499788" cy="249771"/>
          </a:xfrm>
        </p:grpSpPr>
        <p:sp>
          <p:nvSpPr>
            <p:cNvPr id="310" name="path 310"/>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312" name="path 312"/>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pic>
        <p:nvPicPr>
          <p:cNvPr id="314" name="picture 314"/>
          <p:cNvPicPr>
            <a:picLocks noChangeAspect="1"/>
          </p:cNvPicPr>
          <p:nvPr/>
        </p:nvPicPr>
        <p:blipFill>
          <a:blip r:embed="rId7"/>
          <a:stretch>
            <a:fillRect/>
          </a:stretch>
        </p:blipFill>
        <p:spPr>
          <a:xfrm rot="21600000">
            <a:off x="8056765" y="1776993"/>
            <a:ext cx="133487" cy="2035569"/>
          </a:xfrm>
          <a:prstGeom prst="rect">
            <a:avLst/>
          </a:prstGeom>
        </p:spPr>
      </p:pic>
      <p:sp>
        <p:nvSpPr>
          <p:cNvPr id="316" name="textbox 316"/>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panose="020B0604020202090204"/>
                <a:ea typeface="Arial" panose="020B0604020202090204"/>
                <a:cs typeface="Arial" panose="020B0604020202090204"/>
              </a:rPr>
              <a:t>1</a:t>
            </a:r>
            <a:r>
              <a:rPr sz="1100" kern="0" spc="-50" dirty="0">
                <a:solidFill>
                  <a:srgbClr val="898989">
                    <a:alpha val="100000"/>
                  </a:srgbClr>
                </a:solidFill>
                <a:latin typeface="Arial" panose="020B0604020202090204"/>
                <a:ea typeface="Arial" panose="020B0604020202090204"/>
                <a:cs typeface="Arial" panose="020B0604020202090204"/>
              </a:rPr>
              <a:t>3</a:t>
            </a:r>
            <a:endParaRPr sz="1100" dirty="0">
              <a:latin typeface="Arial" panose="020B0604020202090204"/>
              <a:ea typeface="Arial" panose="020B0604020202090204"/>
              <a:cs typeface="Arial" panose="020B0604020202090204"/>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 name="table 318"/>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320" name="textbox 320"/>
          <p:cNvSpPr/>
          <p:nvPr/>
        </p:nvSpPr>
        <p:spPr>
          <a:xfrm>
            <a:off x="5801016" y="1277504"/>
            <a:ext cx="939164" cy="384175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22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25400" algn="l" rtl="0" eaLnBrk="0">
              <a:lnSpc>
                <a:spcPct val="75000"/>
              </a:lnSpc>
              <a:spcBef>
                <a:spcPts val="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sp>
        <p:nvSpPr>
          <p:cNvPr id="322" name="textbox 322"/>
          <p:cNvSpPr/>
          <p:nvPr/>
        </p:nvSpPr>
        <p:spPr>
          <a:xfrm>
            <a:off x="8239178" y="1739163"/>
            <a:ext cx="1514475" cy="212407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marL="12700" algn="l" rtl="0" eaLnBrk="0">
              <a:lnSpc>
                <a:spcPct val="90000"/>
              </a:lnSpc>
            </a:pP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6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600" dirty="0">
              <a:latin typeface="PingFang SC" panose="020B0400000000000000" charset="-122"/>
              <a:ea typeface="PingFang SC" panose="020B0400000000000000" charset="-122"/>
              <a:cs typeface="PingFang SC" panose="020B0400000000000000" charset="-122"/>
            </a:endParaRPr>
          </a:p>
          <a:p>
            <a:pPr marL="88265" algn="l" rtl="0" eaLnBrk="0">
              <a:lnSpc>
                <a:spcPct val="90000"/>
              </a:lnSpc>
              <a:spcBef>
                <a:spcPts val="700"/>
              </a:spcBef>
            </a:pP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600"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algn="l" rtl="0" eaLnBrk="0">
              <a:lnSpc>
                <a:spcPct val="130000"/>
              </a:lnSpc>
            </a:pPr>
            <a:endParaRPr sz="1000" dirty="0">
              <a:latin typeface="Arial" panose="020B0604020202090204"/>
              <a:ea typeface="Arial" panose="020B0604020202090204"/>
              <a:cs typeface="Arial" panose="020B0604020202090204"/>
            </a:endParaRPr>
          </a:p>
          <a:p>
            <a:pPr algn="l" rtl="0" eaLnBrk="0">
              <a:lnSpc>
                <a:spcPct val="130000"/>
              </a:lnSpc>
            </a:pPr>
            <a:endParaRPr sz="1000" dirty="0">
              <a:latin typeface="Arial" panose="020B0604020202090204"/>
              <a:ea typeface="Arial" panose="020B0604020202090204"/>
              <a:cs typeface="Arial" panose="020B0604020202090204"/>
            </a:endParaRPr>
          </a:p>
          <a:p>
            <a:pPr marL="20955" algn="l" rtl="0" eaLnBrk="0">
              <a:lnSpc>
                <a:spcPct val="90000"/>
              </a:lnSpc>
              <a:spcBef>
                <a:spcPts val="785"/>
              </a:spcBef>
            </a:pPr>
            <a:r>
              <a:rPr sz="2600" b="1" kern="0" spc="-17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26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4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7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3000"/>
              </a:lnSpc>
              <a:spcBef>
                <a:spcPts val="715"/>
              </a:spcBef>
            </a:pPr>
            <a:r>
              <a:rPr sz="25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2)</a:t>
            </a:r>
            <a:r>
              <a:rPr sz="25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5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100%</a:t>
            </a:r>
            <a:endParaRPr sz="2500" dirty="0">
              <a:latin typeface="PingFang SC" panose="020B0400000000000000" charset="-122"/>
              <a:ea typeface="PingFang SC" panose="020B0400000000000000" charset="-122"/>
              <a:cs typeface="PingFang SC" panose="020B0400000000000000" charset="-122"/>
            </a:endParaRPr>
          </a:p>
        </p:txBody>
      </p:sp>
      <p:pic>
        <p:nvPicPr>
          <p:cNvPr id="324" name="picture 324"/>
          <p:cNvPicPr>
            <a:picLocks noChangeAspect="1"/>
          </p:cNvPicPr>
          <p:nvPr/>
        </p:nvPicPr>
        <p:blipFill>
          <a:blip r:embed="rId1"/>
          <a:stretch>
            <a:fillRect/>
          </a:stretch>
        </p:blipFill>
        <p:spPr>
          <a:xfrm rot="21600000">
            <a:off x="787908" y="1639824"/>
            <a:ext cx="1320800" cy="2260600"/>
          </a:xfrm>
          <a:prstGeom prst="rect">
            <a:avLst/>
          </a:prstGeom>
        </p:spPr>
      </p:pic>
      <p:sp>
        <p:nvSpPr>
          <p:cNvPr id="326" name="textbox 326"/>
          <p:cNvSpPr/>
          <p:nvPr/>
        </p:nvSpPr>
        <p:spPr>
          <a:xfrm>
            <a:off x="594995" y="335280"/>
            <a:ext cx="6616065" cy="585470"/>
          </a:xfrm>
          <a:prstGeom prst="rect">
            <a:avLst/>
          </a:prstGeom>
          <a:noFill/>
          <a:ln w="0" cap="flat">
            <a:noFill/>
            <a:prstDash val="solid"/>
            <a:miter lim="0"/>
          </a:ln>
        </p:spPr>
        <p:txBody>
          <a:bodyPr vert="horz" wrap="square" lIns="0" tIns="0" rIns="0" bIns="0"/>
          <a:lstStyle/>
          <a:p>
            <a:pPr algn="l" rtl="0" eaLnBrk="0">
              <a:lnSpc>
                <a:spcPct val="66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Ask</a:t>
            </a:r>
            <a:r>
              <a:rPr sz="4100" kern="0" spc="-35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1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question</a:t>
            </a:r>
            <a:r>
              <a:rPr sz="41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n</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o</a:t>
            </a:r>
            <a:r>
              <a:rPr sz="4100" b="1" kern="0" spc="-30" dirty="0">
                <a:solidFill>
                  <a:srgbClr val="333F50">
                    <a:alpha val="100000"/>
                  </a:srgbClr>
                </a:solidFill>
                <a:latin typeface="PingFang SC" panose="020B0400000000000000" charset="-122"/>
                <a:ea typeface="PingFang SC" panose="020B0400000000000000" charset="-122"/>
                <a:cs typeface="PingFang SC" panose="020B0400000000000000" charset="-122"/>
              </a:rPr>
              <a:t>w</a:t>
            </a:r>
            <a:endParaRPr sz="4100" dirty="0">
              <a:latin typeface="PingFang SC" panose="020B0400000000000000" charset="-122"/>
              <a:ea typeface="PingFang SC" panose="020B0400000000000000" charset="-122"/>
              <a:cs typeface="PingFang SC" panose="020B0400000000000000" charset="-122"/>
            </a:endParaRPr>
          </a:p>
        </p:txBody>
      </p:sp>
      <p:graphicFrame>
        <p:nvGraphicFramePr>
          <p:cNvPr id="328" name="table 328"/>
          <p:cNvGraphicFramePr>
            <a:graphicFrameLocks noGrp="1"/>
          </p:cNvGraphicFramePr>
          <p:nvPr/>
        </p:nvGraphicFramePr>
        <p:xfrm>
          <a:off x="6370129" y="5550217"/>
          <a:ext cx="3459480" cy="716280"/>
        </p:xfrm>
        <a:graphic>
          <a:graphicData uri="http://schemas.openxmlformats.org/drawingml/2006/table">
            <a:tbl>
              <a:tblPr>
                <a:solidFill>
                  <a:srgbClr val="A6A6A6"/>
                </a:solidFill>
              </a:tblPr>
              <a:tblGrid>
                <a:gridCol w="3459480"/>
              </a:tblGrid>
              <a:tr h="706755">
                <a:tc>
                  <a:txBody>
                    <a:bodyPr/>
                    <a:lstStyle/>
                    <a:p>
                      <a:pPr algn="l" rtl="0" eaLnBrk="0">
                        <a:lnSpc>
                          <a:spcPct val="109000"/>
                        </a:lnSpc>
                      </a:pPr>
                      <a:endParaRPr sz="700" dirty="0">
                        <a:latin typeface="Arial" panose="020B0604020202090204"/>
                        <a:ea typeface="Arial" panose="020B0604020202090204"/>
                        <a:cs typeface="Arial" panose="020B0604020202090204"/>
                      </a:endParaRPr>
                    </a:p>
                    <a:p>
                      <a:pPr marL="1264285" algn="l" rtl="0" eaLnBrk="0">
                        <a:lnSpc>
                          <a:spcPct val="77000"/>
                        </a:lnSpc>
                        <a:spcBef>
                          <a:spcPts val="0"/>
                        </a:spcBef>
                      </a:pPr>
                      <a:r>
                        <a:rPr sz="18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Classifie</a:t>
                      </a:r>
                      <a:r>
                        <a:rPr sz="18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r</a:t>
                      </a:r>
                      <a:endParaRPr sz="18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400" dirty="0">
                        <a:latin typeface="Arial" panose="020B0604020202090204"/>
                        <a:ea typeface="Arial" panose="020B0604020202090204"/>
                        <a:cs typeface="Arial" panose="020B0604020202090204"/>
                      </a:endParaRPr>
                    </a:p>
                    <a:p>
                      <a:pPr marL="113665" algn="l" rtl="0" eaLnBrk="0">
                        <a:lnSpc>
                          <a:spcPct val="90000"/>
                        </a:lnSpc>
                        <a:spcBef>
                          <a:spcPts val="5"/>
                        </a:spcBef>
                      </a:pP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Pr(BIKE|2)</a:t>
                      </a:r>
                      <a:r>
                        <a:rPr sz="19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&gt;</a:t>
                      </a:r>
                      <a:r>
                        <a:rPr sz="19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Pr(CAR|2)</a:t>
                      </a:r>
                      <a:r>
                        <a:rPr sz="19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=&gt;</a:t>
                      </a:r>
                      <a:r>
                        <a:rPr sz="19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BI</a:t>
                      </a:r>
                      <a:r>
                        <a:rPr sz="19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KE</a:t>
                      </a:r>
                      <a:endParaRPr sz="19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2F528F"/>
                      </a:solidFill>
                      <a:prstDash val="solid"/>
                      <a:round/>
                      <a:headEnd type="none" w="med" len="med"/>
                      <a:tailEnd type="none" w="med" len="med"/>
                    </a:lnL>
                    <a:lnR w="9525" cap="flat" cmpd="sng" algn="ctr">
                      <a:solidFill>
                        <a:srgbClr val="2F528F"/>
                      </a:solidFill>
                      <a:prstDash val="solid"/>
                      <a:round/>
                      <a:headEnd type="none" w="med" len="med"/>
                      <a:tailEnd type="none" w="med" len="med"/>
                    </a:lnR>
                    <a:lnT w="9525" cap="flat" cmpd="sng" algn="ctr">
                      <a:solidFill>
                        <a:srgbClr val="2F528F"/>
                      </a:solidFill>
                      <a:prstDash val="solid"/>
                      <a:round/>
                      <a:headEnd type="none" w="med" len="med"/>
                      <a:tailEnd type="none" w="med" len="med"/>
                    </a:lnT>
                    <a:lnB w="9525" cap="flat" cmpd="sng" algn="ctr">
                      <a:solidFill>
                        <a:srgbClr val="2F528F"/>
                      </a:solidFill>
                      <a:prstDash val="solid"/>
                      <a:round/>
                      <a:headEnd type="none" w="med" len="med"/>
                      <a:tailEnd type="none" w="med" len="med"/>
                    </a:lnB>
                    <a:solidFill>
                      <a:srgbClr val="A6A6A6"/>
                    </a:solidFill>
                  </a:tcPr>
                </a:tc>
              </a:tr>
            </a:tbl>
          </a:graphicData>
        </a:graphic>
      </p:graphicFrame>
      <p:sp>
        <p:nvSpPr>
          <p:cNvPr id="330" name="textbox 330"/>
          <p:cNvSpPr/>
          <p:nvPr/>
        </p:nvSpPr>
        <p:spPr>
          <a:xfrm>
            <a:off x="5031788" y="1271408"/>
            <a:ext cx="669925" cy="386715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42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algn="l" rtl="0" eaLnBrk="0">
              <a:lnSpc>
                <a:spcPct val="126000"/>
              </a:lnSpc>
            </a:pPr>
            <a:endParaRPr sz="300" dirty="0">
              <a:latin typeface="Arial" panose="020B0604020202090204"/>
              <a:ea typeface="Arial" panose="020B0604020202090204"/>
              <a:cs typeface="Arial" panose="020B0604020202090204"/>
            </a:endParaRPr>
          </a:p>
          <a:p>
            <a:pPr marL="233680" algn="l" rtl="0" eaLnBrk="0">
              <a:lnSpc>
                <a:spcPct val="89000"/>
              </a:lnSpc>
              <a:spcBef>
                <a:spcPts val="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p:txBody>
      </p:sp>
      <p:sp>
        <p:nvSpPr>
          <p:cNvPr id="332" name="textbox 332"/>
          <p:cNvSpPr/>
          <p:nvPr/>
        </p:nvSpPr>
        <p:spPr>
          <a:xfrm>
            <a:off x="6975867" y="1739163"/>
            <a:ext cx="1107440" cy="212407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marL="30480" indent="-17780" algn="l" rtl="0" eaLnBrk="0">
              <a:lnSpc>
                <a:spcPct val="111000"/>
              </a:lnSpc>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a:p>
            <a:pPr algn="l" rtl="0" eaLnBrk="0">
              <a:lnSpc>
                <a:spcPct val="116000"/>
              </a:lnSpc>
            </a:pPr>
            <a:endParaRPr sz="1000" dirty="0">
              <a:latin typeface="Arial" panose="020B0604020202090204"/>
              <a:ea typeface="Arial" panose="020B0604020202090204"/>
              <a:cs typeface="Arial" panose="020B0604020202090204"/>
            </a:endParaRPr>
          </a:p>
          <a:p>
            <a:pPr algn="l" rtl="0" eaLnBrk="0">
              <a:lnSpc>
                <a:spcPct val="116000"/>
              </a:lnSpc>
            </a:pPr>
            <a:endParaRPr sz="1000" dirty="0">
              <a:latin typeface="Arial" panose="020B0604020202090204"/>
              <a:ea typeface="Arial" panose="020B0604020202090204"/>
              <a:cs typeface="Arial" panose="020B0604020202090204"/>
            </a:endParaRPr>
          </a:p>
          <a:p>
            <a:pPr marL="12700" algn="l" rtl="0" eaLnBrk="0">
              <a:lnSpc>
                <a:spcPct val="90000"/>
              </a:lnSpc>
              <a:spcBef>
                <a:spcPts val="790"/>
              </a:spcBef>
            </a:pPr>
            <a:r>
              <a:rPr sz="2600" b="1" kern="0" spc="-14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3000"/>
              </a:lnSpc>
              <a:spcBef>
                <a:spcPts val="715"/>
              </a:spcBef>
            </a:pPr>
            <a:r>
              <a:rPr sz="25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p:txBody>
      </p:sp>
      <p:pic>
        <p:nvPicPr>
          <p:cNvPr id="334" name="picture 334"/>
          <p:cNvPicPr>
            <a:picLocks noChangeAspect="1"/>
          </p:cNvPicPr>
          <p:nvPr/>
        </p:nvPicPr>
        <p:blipFill>
          <a:blip r:embed="rId2"/>
          <a:stretch>
            <a:fillRect/>
          </a:stretch>
        </p:blipFill>
        <p:spPr>
          <a:xfrm rot="21600000">
            <a:off x="3976115" y="4128516"/>
            <a:ext cx="880872" cy="1261872"/>
          </a:xfrm>
          <a:prstGeom prst="rect">
            <a:avLst/>
          </a:prstGeom>
        </p:spPr>
      </p:pic>
      <p:sp>
        <p:nvSpPr>
          <p:cNvPr id="336" name="textbox 336"/>
          <p:cNvSpPr/>
          <p:nvPr/>
        </p:nvSpPr>
        <p:spPr>
          <a:xfrm>
            <a:off x="4048759" y="5534660"/>
            <a:ext cx="1351915" cy="729615"/>
          </a:xfrm>
          <a:prstGeom prst="rect">
            <a:avLst/>
          </a:prstGeom>
          <a:noFill/>
          <a:ln w="0" cap="flat">
            <a:noFill/>
            <a:prstDash val="solid"/>
            <a:miter lim="0"/>
          </a:ln>
        </p:spPr>
        <p:txBody>
          <a:bodyPr vert="horz" wrap="square" lIns="0" tIns="0" rIns="0" bIns="0"/>
          <a:lstStyle/>
          <a:p>
            <a:pPr algn="l" rtl="0" eaLnBrk="0">
              <a:lnSpc>
                <a:spcPct val="170000"/>
              </a:lnSpc>
            </a:pPr>
            <a:endParaRPr sz="1000" dirty="0">
              <a:latin typeface="Arial" panose="020B0604020202090204"/>
              <a:ea typeface="Arial" panose="020B0604020202090204"/>
              <a:cs typeface="Arial" panose="020B0604020202090204"/>
            </a:endParaRPr>
          </a:p>
          <a:p>
            <a:pPr algn="l" rtl="0" eaLnBrk="0">
              <a:lnSpc>
                <a:spcPct val="7000"/>
              </a:lnSpc>
            </a:pPr>
            <a:endParaRPr sz="100" dirty="0">
              <a:latin typeface="Arial" panose="020B0604020202090204"/>
              <a:ea typeface="Arial" panose="020B0604020202090204"/>
              <a:cs typeface="Arial" panose="020B0604020202090204"/>
            </a:endParaRPr>
          </a:p>
          <a:p>
            <a:pPr marL="763905" algn="l" rtl="0" eaLnBrk="0">
              <a:lnSpc>
                <a:spcPct val="98000"/>
              </a:lnSpc>
              <a:tabLst>
                <a:tab pos="1220470" algn="l"/>
              </a:tabLst>
            </a:pPr>
            <a:r>
              <a:rPr sz="17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7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700" dirty="0">
              <a:latin typeface="PingFang SC" panose="020B0400000000000000" charset="-122"/>
              <a:ea typeface="PingFang SC" panose="020B0400000000000000" charset="-122"/>
              <a:cs typeface="PingFang SC" panose="020B0400000000000000" charset="-122"/>
            </a:endParaRPr>
          </a:p>
        </p:txBody>
      </p:sp>
      <p:pic>
        <p:nvPicPr>
          <p:cNvPr id="338" name="picture 338"/>
          <p:cNvPicPr>
            <a:picLocks noChangeAspect="1"/>
          </p:cNvPicPr>
          <p:nvPr/>
        </p:nvPicPr>
        <p:blipFill>
          <a:blip r:embed="rId3"/>
          <a:stretch>
            <a:fillRect/>
          </a:stretch>
        </p:blipFill>
        <p:spPr>
          <a:xfrm rot="21600000">
            <a:off x="4061459" y="5547360"/>
            <a:ext cx="751332" cy="704088"/>
          </a:xfrm>
          <a:prstGeom prst="rect">
            <a:avLst/>
          </a:prstGeom>
        </p:spPr>
      </p:pic>
      <p:pic>
        <p:nvPicPr>
          <p:cNvPr id="340" name="picture 340"/>
          <p:cNvPicPr>
            <a:picLocks noChangeAspect="1"/>
          </p:cNvPicPr>
          <p:nvPr/>
        </p:nvPicPr>
        <p:blipFill>
          <a:blip r:embed="rId4"/>
          <a:stretch>
            <a:fillRect/>
          </a:stretch>
        </p:blipFill>
        <p:spPr>
          <a:xfrm rot="21600000">
            <a:off x="3976115" y="3459480"/>
            <a:ext cx="920496" cy="597408"/>
          </a:xfrm>
          <a:prstGeom prst="rect">
            <a:avLst/>
          </a:prstGeom>
        </p:spPr>
      </p:pic>
      <p:pic>
        <p:nvPicPr>
          <p:cNvPr id="342" name="picture 342"/>
          <p:cNvPicPr>
            <a:picLocks noChangeAspect="1"/>
          </p:cNvPicPr>
          <p:nvPr/>
        </p:nvPicPr>
        <p:blipFill>
          <a:blip r:embed="rId3"/>
          <a:stretch>
            <a:fillRect/>
          </a:stretch>
        </p:blipFill>
        <p:spPr>
          <a:xfrm rot="21600000">
            <a:off x="6984492" y="4482084"/>
            <a:ext cx="751331" cy="704088"/>
          </a:xfrm>
          <a:prstGeom prst="rect">
            <a:avLst/>
          </a:prstGeom>
        </p:spPr>
      </p:pic>
      <p:pic>
        <p:nvPicPr>
          <p:cNvPr id="344" name="picture 344"/>
          <p:cNvPicPr>
            <a:picLocks noChangeAspect="1"/>
          </p:cNvPicPr>
          <p:nvPr/>
        </p:nvPicPr>
        <p:blipFill>
          <a:blip r:embed="rId5"/>
          <a:stretch>
            <a:fillRect/>
          </a:stretch>
        </p:blipFill>
        <p:spPr>
          <a:xfrm rot="21600000">
            <a:off x="3921252" y="2200656"/>
            <a:ext cx="883920" cy="554735"/>
          </a:xfrm>
          <a:prstGeom prst="rect">
            <a:avLst/>
          </a:prstGeom>
        </p:spPr>
      </p:pic>
      <p:pic>
        <p:nvPicPr>
          <p:cNvPr id="346" name="picture 346"/>
          <p:cNvPicPr>
            <a:picLocks noChangeAspect="1"/>
          </p:cNvPicPr>
          <p:nvPr/>
        </p:nvPicPr>
        <p:blipFill>
          <a:blip r:embed="rId6"/>
          <a:stretch>
            <a:fillRect/>
          </a:stretch>
        </p:blipFill>
        <p:spPr>
          <a:xfrm rot="21600000">
            <a:off x="3962400" y="2865119"/>
            <a:ext cx="842771" cy="560832"/>
          </a:xfrm>
          <a:prstGeom prst="rect">
            <a:avLst/>
          </a:prstGeom>
        </p:spPr>
      </p:pic>
      <p:graphicFrame>
        <p:nvGraphicFramePr>
          <p:cNvPr id="348" name="table 348"/>
          <p:cNvGraphicFramePr>
            <a:graphicFrameLocks noGrp="1"/>
          </p:cNvGraphicFramePr>
          <p:nvPr/>
        </p:nvGraphicFramePr>
        <p:xfrm>
          <a:off x="8357425" y="4608385"/>
          <a:ext cx="1126490" cy="410210"/>
        </p:xfrm>
        <a:graphic>
          <a:graphicData uri="http://schemas.openxmlformats.org/drawingml/2006/table">
            <a:tbl>
              <a:tblPr/>
              <a:tblGrid>
                <a:gridCol w="1126490"/>
              </a:tblGrid>
              <a:tr h="400685">
                <a:tc>
                  <a:txBody>
                    <a:bodyPr/>
                    <a:lstStyle/>
                    <a:p>
                      <a:pPr algn="l" rtl="0" eaLnBrk="0">
                        <a:lnSpc>
                          <a:spcPct val="106000"/>
                        </a:lnSpc>
                      </a:pPr>
                      <a:endParaRPr sz="600" dirty="0">
                        <a:latin typeface="Arial" panose="020B0604020202090204"/>
                        <a:ea typeface="Arial" panose="020B0604020202090204"/>
                        <a:cs typeface="Arial" panose="020B0604020202090204"/>
                      </a:endParaRPr>
                    </a:p>
                    <a:p>
                      <a:pPr marL="520065" algn="l" rtl="0" eaLnBrk="0">
                        <a:lnSpc>
                          <a:spcPct val="84000"/>
                        </a:lnSpc>
                        <a:spcBef>
                          <a:spcPts val="5"/>
                        </a:spcBef>
                      </a:pPr>
                      <a:r>
                        <a:rPr sz="20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0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pic>
        <p:nvPicPr>
          <p:cNvPr id="350" name="picture 350"/>
          <p:cNvPicPr>
            <a:picLocks noChangeAspect="1"/>
          </p:cNvPicPr>
          <p:nvPr/>
        </p:nvPicPr>
        <p:blipFill>
          <a:blip r:embed="rId7"/>
          <a:stretch>
            <a:fillRect/>
          </a:stretch>
        </p:blipFill>
        <p:spPr>
          <a:xfrm rot="21600000">
            <a:off x="3938015" y="1537716"/>
            <a:ext cx="774191" cy="545591"/>
          </a:xfrm>
          <a:prstGeom prst="rect">
            <a:avLst/>
          </a:prstGeom>
        </p:spPr>
      </p:pic>
      <p:grpSp>
        <p:nvGrpSpPr>
          <p:cNvPr id="22" name="group 22"/>
          <p:cNvGrpSpPr/>
          <p:nvPr/>
        </p:nvGrpSpPr>
        <p:grpSpPr>
          <a:xfrm rot="21600000">
            <a:off x="2281510" y="1902034"/>
            <a:ext cx="1499788" cy="249771"/>
            <a:chOff x="0" y="0"/>
            <a:chExt cx="1499788" cy="249771"/>
          </a:xfrm>
        </p:grpSpPr>
        <p:sp>
          <p:nvSpPr>
            <p:cNvPr id="352" name="path 352"/>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354" name="path 354"/>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graphicFrame>
        <p:nvGraphicFramePr>
          <p:cNvPr id="356" name="table 356"/>
          <p:cNvGraphicFramePr>
            <a:graphicFrameLocks noGrp="1"/>
          </p:cNvGraphicFramePr>
          <p:nvPr/>
        </p:nvGraphicFramePr>
        <p:xfrm>
          <a:off x="10423969" y="5734621"/>
          <a:ext cx="803275" cy="410210"/>
        </p:xfrm>
        <a:graphic>
          <a:graphicData uri="http://schemas.openxmlformats.org/drawingml/2006/table">
            <a:tbl>
              <a:tblPr/>
              <a:tblGrid>
                <a:gridCol w="803275"/>
              </a:tblGrid>
              <a:tr h="400685">
                <a:tc>
                  <a:txBody>
                    <a:bodyPr/>
                    <a:lstStyle/>
                    <a:p>
                      <a:pPr algn="l" rtl="0" eaLnBrk="0">
                        <a:lnSpc>
                          <a:spcPct val="106000"/>
                        </a:lnSpc>
                      </a:pPr>
                      <a:endParaRPr sz="800" dirty="0">
                        <a:latin typeface="Arial" panose="020B0604020202090204"/>
                        <a:ea typeface="Arial" panose="020B0604020202090204"/>
                        <a:cs typeface="Arial" panose="020B0604020202090204"/>
                      </a:endParaRPr>
                    </a:p>
                    <a:p>
                      <a:pPr marL="183515" algn="l" rtl="0" eaLnBrk="0">
                        <a:lnSpc>
                          <a:spcPct val="75000"/>
                        </a:lnSpc>
                        <a:spcBef>
                          <a:spcPts val="5"/>
                        </a:spcBef>
                      </a:pPr>
                      <a:r>
                        <a:rPr sz="19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BIKE</a:t>
                      </a:r>
                      <a:endParaRPr sz="19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pic>
        <p:nvPicPr>
          <p:cNvPr id="358" name="picture 358"/>
          <p:cNvPicPr>
            <a:picLocks noChangeAspect="1"/>
          </p:cNvPicPr>
          <p:nvPr/>
        </p:nvPicPr>
        <p:blipFill>
          <a:blip r:embed="rId8"/>
          <a:stretch>
            <a:fillRect/>
          </a:stretch>
        </p:blipFill>
        <p:spPr>
          <a:xfrm rot="21600000">
            <a:off x="8056765" y="1776993"/>
            <a:ext cx="133487" cy="2035569"/>
          </a:xfrm>
          <a:prstGeom prst="rect">
            <a:avLst/>
          </a:prstGeom>
        </p:spPr>
      </p:pic>
      <p:pic>
        <p:nvPicPr>
          <p:cNvPr id="360" name="picture 360"/>
          <p:cNvPicPr>
            <a:picLocks noChangeAspect="1"/>
          </p:cNvPicPr>
          <p:nvPr/>
        </p:nvPicPr>
        <p:blipFill>
          <a:blip r:embed="rId9"/>
          <a:stretch>
            <a:fillRect/>
          </a:stretch>
        </p:blipFill>
        <p:spPr>
          <a:xfrm rot="21600000">
            <a:off x="5654548" y="5859805"/>
            <a:ext cx="686053" cy="95250"/>
          </a:xfrm>
          <a:prstGeom prst="rect">
            <a:avLst/>
          </a:prstGeom>
        </p:spPr>
      </p:pic>
      <p:sp>
        <p:nvSpPr>
          <p:cNvPr id="362" name="textbox 362"/>
          <p:cNvSpPr/>
          <p:nvPr/>
        </p:nvSpPr>
        <p:spPr>
          <a:xfrm>
            <a:off x="7919147" y="4699889"/>
            <a:ext cx="262890" cy="228600"/>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p:txBody>
      </p:sp>
      <p:pic>
        <p:nvPicPr>
          <p:cNvPr id="364" name="picture 364"/>
          <p:cNvPicPr>
            <a:picLocks noChangeAspect="1"/>
          </p:cNvPicPr>
          <p:nvPr/>
        </p:nvPicPr>
        <p:blipFill>
          <a:blip r:embed="rId10"/>
          <a:stretch>
            <a:fillRect/>
          </a:stretch>
        </p:blipFill>
        <p:spPr>
          <a:xfrm rot="21600000">
            <a:off x="9947910" y="5921121"/>
            <a:ext cx="446786" cy="95250"/>
          </a:xfrm>
          <a:prstGeom prst="rect">
            <a:avLst/>
          </a:prstGeom>
        </p:spPr>
      </p:pic>
      <p:sp>
        <p:nvSpPr>
          <p:cNvPr id="366" name="textbox 366"/>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60" dirty="0">
                <a:solidFill>
                  <a:srgbClr val="898989">
                    <a:alpha val="100000"/>
                  </a:srgbClr>
                </a:solidFill>
                <a:latin typeface="Arial" panose="020B0604020202090204"/>
                <a:ea typeface="Arial" panose="020B0604020202090204"/>
                <a:cs typeface="Arial" panose="020B0604020202090204"/>
              </a:rPr>
              <a:t>14</a:t>
            </a:r>
            <a:endParaRPr sz="1100" dirty="0">
              <a:latin typeface="Arial" panose="020B0604020202090204"/>
              <a:ea typeface="Arial" panose="020B0604020202090204"/>
              <a:cs typeface="Arial" panose="020B0604020202090204"/>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box 368"/>
          <p:cNvSpPr/>
          <p:nvPr/>
        </p:nvSpPr>
        <p:spPr>
          <a:xfrm>
            <a:off x="444097" y="355472"/>
            <a:ext cx="6296025" cy="111696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marL="12700" algn="l" rtl="0" eaLnBrk="0">
              <a:lnSpc>
                <a:spcPct val="90000"/>
              </a:lnSpc>
            </a:pPr>
            <a:r>
              <a:rPr sz="41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There</a:t>
            </a:r>
            <a:r>
              <a:rPr sz="41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are</a:t>
            </a:r>
            <a:r>
              <a:rPr sz="4100" kern="0" spc="-1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multiple</a:t>
            </a:r>
            <a:r>
              <a:rPr sz="41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ways</a:t>
            </a:r>
            <a:endParaRPr sz="41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25000"/>
              </a:lnSpc>
            </a:pPr>
            <a:endParaRPr sz="300" dirty="0">
              <a:latin typeface="Arial" panose="020B0604020202090204"/>
              <a:ea typeface="Arial" panose="020B0604020202090204"/>
              <a:cs typeface="Arial" panose="020B0604020202090204"/>
            </a:endParaRPr>
          </a:p>
          <a:p>
            <a:pPr algn="r" rtl="0" eaLnBrk="0">
              <a:lnSpc>
                <a:spcPct val="77000"/>
              </a:lnSpc>
              <a:spcBef>
                <a:spcPts val="5"/>
              </a:spcBef>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Clas</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s</a:t>
            </a:r>
            <a:r>
              <a:rPr sz="1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Label</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370" name="table 370"/>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372" name="textbox 372"/>
          <p:cNvSpPr/>
          <p:nvPr/>
        </p:nvSpPr>
        <p:spPr>
          <a:xfrm>
            <a:off x="5246462" y="1621074"/>
            <a:ext cx="960120" cy="351726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40640" algn="l" rtl="0" eaLnBrk="0">
              <a:lnSpc>
                <a:spcPct val="97000"/>
              </a:lnSpc>
            </a:pP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5000" dirty="0">
              <a:latin typeface="PingFang SC" panose="020B0400000000000000" charset="-122"/>
              <a:ea typeface="PingFang SC" panose="020B0400000000000000" charset="-122"/>
              <a:cs typeface="PingFang SC" panose="020B0400000000000000" charset="-122"/>
            </a:endParaRPr>
          </a:p>
          <a:p>
            <a:pPr algn="l" rtl="0" eaLnBrk="0">
              <a:lnSpc>
                <a:spcPct val="134000"/>
              </a:lnSpc>
            </a:pPr>
            <a:endParaRPr sz="1000" dirty="0">
              <a:latin typeface="Arial" panose="020B0604020202090204"/>
              <a:ea typeface="Arial" panose="020B0604020202090204"/>
              <a:cs typeface="Arial" panose="020B0604020202090204"/>
            </a:endParaRPr>
          </a:p>
          <a:p>
            <a:pPr algn="l" rtl="0" eaLnBrk="0">
              <a:lnSpc>
                <a:spcPct val="135000"/>
              </a:lnSpc>
            </a:pPr>
            <a:endParaRPr sz="1000" dirty="0">
              <a:latin typeface="Arial" panose="020B0604020202090204"/>
              <a:ea typeface="Arial" panose="020B0604020202090204"/>
              <a:cs typeface="Arial" panose="020B0604020202090204"/>
            </a:endParaRPr>
          </a:p>
          <a:p>
            <a:pPr marL="33655" algn="l" rtl="0" eaLnBrk="0">
              <a:lnSpc>
                <a:spcPts val="1760"/>
              </a:lnSpc>
              <a:spcBef>
                <a:spcPts val="440"/>
              </a:spcBef>
            </a:pP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60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3495" algn="l" rtl="0" eaLnBrk="0">
              <a:lnSpc>
                <a:spcPct val="95000"/>
              </a:lnSpc>
              <a:spcBef>
                <a:spcPts val="425"/>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6000"/>
              </a:lnSpc>
            </a:pPr>
            <a:endParaRPr sz="1000" dirty="0">
              <a:latin typeface="Arial" panose="020B0604020202090204"/>
              <a:ea typeface="Arial" panose="020B0604020202090204"/>
              <a:cs typeface="Arial" panose="020B0604020202090204"/>
            </a:endParaRPr>
          </a:p>
          <a:p>
            <a:pPr algn="l" rtl="0" eaLnBrk="0">
              <a:lnSpc>
                <a:spcPct val="116000"/>
              </a:lnSpc>
            </a:pPr>
            <a:endParaRPr sz="1000" dirty="0">
              <a:latin typeface="Arial" panose="020B0604020202090204"/>
              <a:ea typeface="Arial" panose="020B0604020202090204"/>
              <a:cs typeface="Arial" panose="020B0604020202090204"/>
            </a:endParaRPr>
          </a:p>
          <a:p>
            <a:pPr algn="r" rtl="0" eaLnBrk="0">
              <a:lnSpc>
                <a:spcPts val="1595"/>
              </a:lnSpc>
              <a:spcBef>
                <a:spcPts val="395"/>
              </a:spcBef>
            </a:pPr>
            <a:r>
              <a:rPr sz="13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3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3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300" dirty="0">
              <a:latin typeface="PingFang SC" panose="020B0400000000000000" charset="-122"/>
              <a:ea typeface="PingFang SC" panose="020B0400000000000000" charset="-122"/>
              <a:cs typeface="PingFang SC" panose="020B0400000000000000" charset="-122"/>
            </a:endParaRPr>
          </a:p>
          <a:p>
            <a:pPr algn="l" rtl="0" eaLnBrk="0">
              <a:lnSpc>
                <a:spcPct val="125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12700" algn="l" rtl="0" eaLnBrk="0">
              <a:lnSpc>
                <a:spcPct val="95000"/>
              </a:lnSpc>
              <a:spcBef>
                <a:spcPts val="43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8000"/>
              </a:lnSpc>
            </a:pPr>
            <a:endParaRPr sz="300" dirty="0">
              <a:latin typeface="Arial" panose="020B0604020202090204"/>
              <a:ea typeface="Arial" panose="020B0604020202090204"/>
              <a:cs typeface="Arial" panose="020B0604020202090204"/>
            </a:endParaRPr>
          </a:p>
          <a:p>
            <a:pPr algn="r" rtl="0" eaLnBrk="0">
              <a:lnSpc>
                <a:spcPts val="1595"/>
              </a:lnSpc>
              <a:spcBef>
                <a:spcPts val="0"/>
              </a:spcBef>
            </a:pPr>
            <a:r>
              <a:rPr sz="13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3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3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300" dirty="0">
              <a:latin typeface="PingFang SC" panose="020B0400000000000000" charset="-122"/>
              <a:ea typeface="PingFang SC" panose="020B0400000000000000" charset="-122"/>
              <a:cs typeface="PingFang SC" panose="020B0400000000000000" charset="-122"/>
            </a:endParaRPr>
          </a:p>
        </p:txBody>
      </p:sp>
      <p:pic>
        <p:nvPicPr>
          <p:cNvPr id="374" name="picture 374"/>
          <p:cNvPicPr>
            <a:picLocks noChangeAspect="1"/>
          </p:cNvPicPr>
          <p:nvPr/>
        </p:nvPicPr>
        <p:blipFill>
          <a:blip r:embed="rId1"/>
          <a:stretch>
            <a:fillRect/>
          </a:stretch>
        </p:blipFill>
        <p:spPr>
          <a:xfrm rot="21600000">
            <a:off x="787908" y="1639824"/>
            <a:ext cx="1320800" cy="2260600"/>
          </a:xfrm>
          <a:prstGeom prst="rect">
            <a:avLst/>
          </a:prstGeom>
        </p:spPr>
      </p:pic>
      <p:pic>
        <p:nvPicPr>
          <p:cNvPr id="376" name="picture 376"/>
          <p:cNvPicPr>
            <a:picLocks noChangeAspect="1"/>
          </p:cNvPicPr>
          <p:nvPr/>
        </p:nvPicPr>
        <p:blipFill>
          <a:blip r:embed="rId2"/>
          <a:stretch>
            <a:fillRect/>
          </a:stretch>
        </p:blipFill>
        <p:spPr>
          <a:xfrm rot="21600000">
            <a:off x="7714488" y="1687068"/>
            <a:ext cx="920495" cy="1930907"/>
          </a:xfrm>
          <a:prstGeom prst="rect">
            <a:avLst/>
          </a:prstGeom>
        </p:spPr>
      </p:pic>
      <p:sp>
        <p:nvSpPr>
          <p:cNvPr id="378" name="textbox 378"/>
          <p:cNvSpPr/>
          <p:nvPr/>
        </p:nvSpPr>
        <p:spPr>
          <a:xfrm>
            <a:off x="6939788" y="3836034"/>
            <a:ext cx="4758690" cy="2978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marL="12700" algn="l" rtl="0" eaLnBrk="0">
              <a:lnSpc>
                <a:spcPts val="2140"/>
              </a:lnSpc>
              <a:tabLst>
                <a:tab pos="807720" algn="l"/>
              </a:tabLst>
            </a:pPr>
            <a:r>
              <a:rPr sz="1500" kern="0" spc="0" dirty="0">
                <a:solidFill>
                  <a:srgbClr val="000000">
                    <a:alpha val="100000"/>
                  </a:srgbClr>
                </a:solidFill>
                <a:latin typeface="Arial" panose="020B0604020202090204"/>
                <a:ea typeface="Arial" panose="020B0604020202090204"/>
                <a:cs typeface="Arial" panose="020B0604020202090204"/>
              </a:rPr>
              <a:t>	</a:t>
            </a:r>
            <a:r>
              <a:rPr sz="2500" kern="0" spc="-50" baseline="-13000" dirty="0">
                <a:solidFill>
                  <a:srgbClr val="000000">
                    <a:alpha val="100000"/>
                  </a:srgbClr>
                </a:solidFill>
                <a:latin typeface="Arial" panose="020B0604020202090204"/>
                <a:ea typeface="Arial" panose="020B0604020202090204"/>
                <a:cs typeface="Arial" panose="020B0604020202090204"/>
              </a:rPr>
              <a:t>BIKE</a:t>
            </a:r>
            <a:r>
              <a:rPr sz="1500" kern="0" spc="10" dirty="0">
                <a:solidFill>
                  <a:srgbClr val="000000">
                    <a:alpha val="100000"/>
                  </a:srgbClr>
                </a:solidFill>
                <a:latin typeface="Arial" panose="020B0604020202090204"/>
                <a:ea typeface="Arial" panose="020B0604020202090204"/>
                <a:cs typeface="Arial" panose="020B0604020202090204"/>
              </a:rPr>
              <a:t>                           </a:t>
            </a:r>
            <a:r>
              <a:rPr sz="2500" kern="0" spc="-50" baseline="-13000" dirty="0">
                <a:solidFill>
                  <a:srgbClr val="000000">
                    <a:alpha val="100000"/>
                  </a:srgbClr>
                </a:solidFill>
                <a:latin typeface="Arial" panose="020B0604020202090204"/>
                <a:ea typeface="Arial" panose="020B0604020202090204"/>
                <a:cs typeface="Arial" panose="020B0604020202090204"/>
              </a:rPr>
              <a:t>CAR</a:t>
            </a:r>
            <a:r>
              <a:rPr sz="1500" kern="0" spc="-50" dirty="0">
                <a:solidFill>
                  <a:srgbClr val="000000">
                    <a:alpha val="100000"/>
                  </a:srgbClr>
                </a:solidFill>
                <a:latin typeface="Arial" panose="020B0604020202090204"/>
                <a:ea typeface="Arial" panose="020B0604020202090204"/>
                <a:cs typeface="Arial" panose="020B0604020202090204"/>
              </a:rPr>
              <a:t>                      </a:t>
            </a:r>
            <a:r>
              <a:rPr sz="2200" b="1" kern="0" spc="-50" baseline="28000" dirty="0">
                <a:solidFill>
                  <a:srgbClr val="000000">
                    <a:alpha val="100000"/>
                  </a:srgbClr>
                </a:solidFill>
                <a:latin typeface="PingFang SC" panose="020B0400000000000000" charset="-122"/>
                <a:ea typeface="PingFang SC" panose="020B0400000000000000" charset="-122"/>
                <a:cs typeface="PingFang SC" panose="020B0400000000000000" charset="-122"/>
              </a:rPr>
              <a:t>#W</a:t>
            </a:r>
            <a:r>
              <a:rPr sz="2200" b="1" kern="0" spc="-50" baseline="28000" dirty="0">
                <a:solidFill>
                  <a:srgbClr val="000000">
                    <a:alpha val="100000"/>
                  </a:srgbClr>
                </a:solidFill>
                <a:latin typeface="PingFang SC" panose="020B0400000000000000" charset="-122"/>
                <a:ea typeface="PingFang SC" panose="020B0400000000000000" charset="-122"/>
                <a:cs typeface="PingFang SC" panose="020B0400000000000000" charset="-122"/>
              </a:rPr>
              <a:t>heel</a:t>
            </a:r>
            <a:endParaRPr sz="2200" baseline="28000" dirty="0">
              <a:latin typeface="PingFang SC" panose="020B0400000000000000" charset="-122"/>
              <a:ea typeface="PingFang SC" panose="020B0400000000000000" charset="-122"/>
              <a:cs typeface="PingFang SC" panose="020B0400000000000000" charset="-122"/>
            </a:endParaRPr>
          </a:p>
        </p:txBody>
      </p:sp>
      <p:pic>
        <p:nvPicPr>
          <p:cNvPr id="380" name="picture 380"/>
          <p:cNvPicPr>
            <a:picLocks noChangeAspect="1"/>
          </p:cNvPicPr>
          <p:nvPr/>
        </p:nvPicPr>
        <p:blipFill>
          <a:blip r:embed="rId3"/>
          <a:stretch>
            <a:fillRect/>
          </a:stretch>
        </p:blipFill>
        <p:spPr>
          <a:xfrm rot="21600000">
            <a:off x="3976115" y="4128516"/>
            <a:ext cx="880872" cy="1261872"/>
          </a:xfrm>
          <a:prstGeom prst="rect">
            <a:avLst/>
          </a:prstGeom>
        </p:spPr>
      </p:pic>
      <p:sp>
        <p:nvSpPr>
          <p:cNvPr id="382" name="path 382"/>
          <p:cNvSpPr/>
          <p:nvPr/>
        </p:nvSpPr>
        <p:spPr>
          <a:xfrm>
            <a:off x="6952488" y="3825113"/>
            <a:ext cx="4376928" cy="6350"/>
          </a:xfrm>
          <a:custGeom>
            <a:avLst/>
            <a:gdLst/>
            <a:ahLst/>
            <a:cxnLst/>
            <a:rect l="0" t="0" r="0" b="0"/>
            <a:pathLst>
              <a:path w="6892" h="10">
                <a:moveTo>
                  <a:pt x="0" y="5"/>
                </a:moveTo>
                <a:lnTo>
                  <a:pt x="6892" y="5"/>
                </a:lnTo>
              </a:path>
            </a:pathLst>
          </a:custGeom>
          <a:noFill/>
          <a:ln w="6350" cap="flat">
            <a:solidFill>
              <a:srgbClr val="4472C4"/>
            </a:solidFill>
            <a:prstDash val="solid"/>
            <a:miter lim="1000000"/>
          </a:ln>
        </p:spPr>
        <p:txBody>
          <a:bodyPr rtlCol="0"/>
          <a:lstStyle/>
          <a:p>
            <a:pPr algn="ctr"/>
            <a:endParaRPr lang="zh-CN" altLang="en-US"/>
          </a:p>
        </p:txBody>
      </p:sp>
      <p:sp>
        <p:nvSpPr>
          <p:cNvPr id="384" name="path 384"/>
          <p:cNvSpPr/>
          <p:nvPr/>
        </p:nvSpPr>
        <p:spPr>
          <a:xfrm>
            <a:off x="7486269" y="3647694"/>
            <a:ext cx="2945129" cy="212344"/>
          </a:xfrm>
          <a:custGeom>
            <a:avLst/>
            <a:gdLst/>
            <a:ahLst/>
            <a:cxnLst/>
            <a:rect l="0" t="0" r="0" b="0"/>
            <a:pathLst>
              <a:path w="4637" h="334">
                <a:moveTo>
                  <a:pt x="2328" y="0"/>
                </a:moveTo>
                <a:lnTo>
                  <a:pt x="2328" y="286"/>
                </a:lnTo>
                <a:moveTo>
                  <a:pt x="1070" y="9"/>
                </a:moveTo>
                <a:lnTo>
                  <a:pt x="1070" y="296"/>
                </a:lnTo>
                <a:moveTo>
                  <a:pt x="15" y="28"/>
                </a:moveTo>
                <a:lnTo>
                  <a:pt x="15" y="315"/>
                </a:lnTo>
                <a:moveTo>
                  <a:pt x="3509" y="28"/>
                </a:moveTo>
                <a:lnTo>
                  <a:pt x="3509" y="315"/>
                </a:lnTo>
                <a:moveTo>
                  <a:pt x="4622" y="47"/>
                </a:moveTo>
                <a:lnTo>
                  <a:pt x="4622" y="334"/>
                </a:lnTo>
              </a:path>
            </a:pathLst>
          </a:custGeom>
          <a:noFill/>
          <a:ln w="19050" cap="flat">
            <a:solidFill>
              <a:srgbClr val="4472C4"/>
            </a:solidFill>
            <a:prstDash val="solid"/>
            <a:miter lim="1000000"/>
          </a:ln>
        </p:spPr>
        <p:txBody>
          <a:bodyPr rtlCol="0"/>
          <a:lstStyle/>
          <a:p>
            <a:pPr algn="ctr"/>
            <a:endParaRPr lang="zh-CN" altLang="en-US"/>
          </a:p>
        </p:txBody>
      </p:sp>
      <p:pic>
        <p:nvPicPr>
          <p:cNvPr id="386" name="picture 386"/>
          <p:cNvPicPr>
            <a:picLocks noChangeAspect="1"/>
          </p:cNvPicPr>
          <p:nvPr/>
        </p:nvPicPr>
        <p:blipFill>
          <a:blip r:embed="rId4"/>
          <a:stretch>
            <a:fillRect/>
          </a:stretch>
        </p:blipFill>
        <p:spPr>
          <a:xfrm rot="21600000">
            <a:off x="3976115" y="3459480"/>
            <a:ext cx="920496" cy="597408"/>
          </a:xfrm>
          <a:prstGeom prst="rect">
            <a:avLst/>
          </a:prstGeom>
        </p:spPr>
      </p:pic>
      <p:pic>
        <p:nvPicPr>
          <p:cNvPr id="388" name="picture 388"/>
          <p:cNvPicPr>
            <a:picLocks noChangeAspect="1"/>
          </p:cNvPicPr>
          <p:nvPr/>
        </p:nvPicPr>
        <p:blipFill>
          <a:blip r:embed="rId5"/>
          <a:stretch>
            <a:fillRect/>
          </a:stretch>
        </p:blipFill>
        <p:spPr>
          <a:xfrm rot="21600000">
            <a:off x="3921252" y="2200656"/>
            <a:ext cx="883920" cy="554735"/>
          </a:xfrm>
          <a:prstGeom prst="rect">
            <a:avLst/>
          </a:prstGeom>
        </p:spPr>
      </p:pic>
      <p:pic>
        <p:nvPicPr>
          <p:cNvPr id="390" name="picture 390"/>
          <p:cNvPicPr>
            <a:picLocks noChangeAspect="1"/>
          </p:cNvPicPr>
          <p:nvPr/>
        </p:nvPicPr>
        <p:blipFill>
          <a:blip r:embed="rId5"/>
          <a:stretch>
            <a:fillRect/>
          </a:stretch>
        </p:blipFill>
        <p:spPr>
          <a:xfrm rot="21600000">
            <a:off x="9272016" y="2385060"/>
            <a:ext cx="883919" cy="554735"/>
          </a:xfrm>
          <a:prstGeom prst="rect">
            <a:avLst/>
          </a:prstGeom>
        </p:spPr>
      </p:pic>
      <p:pic>
        <p:nvPicPr>
          <p:cNvPr id="392" name="picture 392"/>
          <p:cNvPicPr>
            <a:picLocks noChangeAspect="1"/>
          </p:cNvPicPr>
          <p:nvPr/>
        </p:nvPicPr>
        <p:blipFill>
          <a:blip r:embed="rId6"/>
          <a:stretch>
            <a:fillRect/>
          </a:stretch>
        </p:blipFill>
        <p:spPr>
          <a:xfrm rot="21600000">
            <a:off x="3962400" y="2865119"/>
            <a:ext cx="842771" cy="560832"/>
          </a:xfrm>
          <a:prstGeom prst="rect">
            <a:avLst/>
          </a:prstGeom>
        </p:spPr>
      </p:pic>
      <p:pic>
        <p:nvPicPr>
          <p:cNvPr id="394" name="picture 394"/>
          <p:cNvPicPr>
            <a:picLocks noChangeAspect="1"/>
          </p:cNvPicPr>
          <p:nvPr/>
        </p:nvPicPr>
        <p:blipFill>
          <a:blip r:embed="rId6"/>
          <a:stretch>
            <a:fillRect/>
          </a:stretch>
        </p:blipFill>
        <p:spPr>
          <a:xfrm rot="21600000">
            <a:off x="9313164" y="3049524"/>
            <a:ext cx="842771" cy="560832"/>
          </a:xfrm>
          <a:prstGeom prst="rect">
            <a:avLst/>
          </a:prstGeom>
        </p:spPr>
      </p:pic>
      <p:pic>
        <p:nvPicPr>
          <p:cNvPr id="396" name="picture 396"/>
          <p:cNvPicPr>
            <a:picLocks noChangeAspect="1"/>
          </p:cNvPicPr>
          <p:nvPr/>
        </p:nvPicPr>
        <p:blipFill>
          <a:blip r:embed="rId7"/>
          <a:stretch>
            <a:fillRect/>
          </a:stretch>
        </p:blipFill>
        <p:spPr>
          <a:xfrm rot="21600000">
            <a:off x="9288780" y="1722120"/>
            <a:ext cx="774192" cy="545591"/>
          </a:xfrm>
          <a:prstGeom prst="rect">
            <a:avLst/>
          </a:prstGeom>
        </p:spPr>
      </p:pic>
      <p:pic>
        <p:nvPicPr>
          <p:cNvPr id="398" name="picture 398"/>
          <p:cNvPicPr>
            <a:picLocks noChangeAspect="1"/>
          </p:cNvPicPr>
          <p:nvPr/>
        </p:nvPicPr>
        <p:blipFill>
          <a:blip r:embed="rId7"/>
          <a:stretch>
            <a:fillRect/>
          </a:stretch>
        </p:blipFill>
        <p:spPr>
          <a:xfrm rot="21600000">
            <a:off x="3938015" y="1537716"/>
            <a:ext cx="774191" cy="545591"/>
          </a:xfrm>
          <a:prstGeom prst="rect">
            <a:avLst/>
          </a:prstGeom>
        </p:spPr>
      </p:pic>
      <p:grpSp>
        <p:nvGrpSpPr>
          <p:cNvPr id="24" name="group 24"/>
          <p:cNvGrpSpPr/>
          <p:nvPr/>
        </p:nvGrpSpPr>
        <p:grpSpPr>
          <a:xfrm rot="21600000">
            <a:off x="2281510" y="1902034"/>
            <a:ext cx="1499788" cy="249771"/>
            <a:chOff x="0" y="0"/>
            <a:chExt cx="1499788" cy="249771"/>
          </a:xfrm>
        </p:grpSpPr>
        <p:sp>
          <p:nvSpPr>
            <p:cNvPr id="400" name="path 400"/>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402" name="path 402"/>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grpSp>
        <p:nvGrpSpPr>
          <p:cNvPr id="26" name="group 26"/>
          <p:cNvGrpSpPr/>
          <p:nvPr/>
        </p:nvGrpSpPr>
        <p:grpSpPr>
          <a:xfrm rot="21600000">
            <a:off x="9596374" y="3701542"/>
            <a:ext cx="198628" cy="227583"/>
            <a:chOff x="0" y="0"/>
            <a:chExt cx="198628" cy="227583"/>
          </a:xfrm>
        </p:grpSpPr>
        <p:sp>
          <p:nvSpPr>
            <p:cNvPr id="404" name="path 404"/>
            <p:cNvSpPr/>
            <p:nvPr/>
          </p:nvSpPr>
          <p:spPr>
            <a:xfrm>
              <a:off x="6350" y="6350"/>
              <a:ext cx="185928" cy="214883"/>
            </a:xfrm>
            <a:custGeom>
              <a:avLst/>
              <a:gdLst/>
              <a:ahLst/>
              <a:cxnLst/>
              <a:rect l="0" t="0" r="0" b="0"/>
              <a:pathLst>
                <a:path w="292" h="338">
                  <a:moveTo>
                    <a:pt x="0" y="169"/>
                  </a:moveTo>
                  <a:cubicBezTo>
                    <a:pt x="0" y="75"/>
                    <a:pt x="65" y="0"/>
                    <a:pt x="146" y="0"/>
                  </a:cubicBezTo>
                  <a:cubicBezTo>
                    <a:pt x="227" y="0"/>
                    <a:pt x="292" y="75"/>
                    <a:pt x="292" y="169"/>
                  </a:cubicBezTo>
                  <a:cubicBezTo>
                    <a:pt x="292" y="262"/>
                    <a:pt x="227" y="338"/>
                    <a:pt x="146" y="338"/>
                  </a:cubicBezTo>
                  <a:cubicBezTo>
                    <a:pt x="65" y="338"/>
                    <a:pt x="0" y="262"/>
                    <a:pt x="0" y="169"/>
                  </a:cubicBezTo>
                </a:path>
              </a:pathLst>
            </a:custGeom>
            <a:solidFill>
              <a:srgbClr val="4472C4">
                <a:alpha val="100000"/>
              </a:srgbClr>
            </a:solidFill>
            <a:ln w="0" cap="flat">
              <a:noFill/>
              <a:prstDash val="solid"/>
              <a:miter lim="0"/>
            </a:ln>
          </p:spPr>
          <p:txBody>
            <a:bodyPr rtlCol="0"/>
            <a:lstStyle/>
            <a:p>
              <a:pPr algn="ctr"/>
              <a:endParaRPr lang="zh-CN" altLang="en-US"/>
            </a:p>
          </p:txBody>
        </p:sp>
        <p:sp>
          <p:nvSpPr>
            <p:cNvPr id="406" name="path 406"/>
            <p:cNvSpPr/>
            <p:nvPr/>
          </p:nvSpPr>
          <p:spPr>
            <a:xfrm>
              <a:off x="0" y="0"/>
              <a:ext cx="198628" cy="227583"/>
            </a:xfrm>
            <a:custGeom>
              <a:avLst/>
              <a:gdLst/>
              <a:ahLst/>
              <a:cxnLst/>
              <a:rect l="0" t="0" r="0" b="0"/>
              <a:pathLst>
                <a:path w="312" h="358">
                  <a:moveTo>
                    <a:pt x="10" y="179"/>
                  </a:moveTo>
                  <a:cubicBezTo>
                    <a:pt x="10" y="85"/>
                    <a:pt x="75" y="10"/>
                    <a:pt x="156" y="10"/>
                  </a:cubicBezTo>
                  <a:cubicBezTo>
                    <a:pt x="237" y="10"/>
                    <a:pt x="302" y="85"/>
                    <a:pt x="302" y="179"/>
                  </a:cubicBezTo>
                  <a:cubicBezTo>
                    <a:pt x="302" y="272"/>
                    <a:pt x="237" y="348"/>
                    <a:pt x="156" y="348"/>
                  </a:cubicBezTo>
                  <a:cubicBezTo>
                    <a:pt x="75" y="348"/>
                    <a:pt x="10" y="272"/>
                    <a:pt x="10" y="179"/>
                  </a:cubicBezTo>
                </a:path>
              </a:pathLst>
            </a:custGeom>
            <a:noFill/>
            <a:ln w="12700" cap="flat">
              <a:solidFill>
                <a:srgbClr val="2F528F"/>
              </a:solidFill>
              <a:prstDash val="solid"/>
              <a:miter lim="1000000"/>
            </a:ln>
          </p:spPr>
          <p:txBody>
            <a:bodyPr rtlCol="0"/>
            <a:lstStyle/>
            <a:p>
              <a:pPr algn="ctr"/>
              <a:endParaRPr lang="zh-CN" altLang="en-US"/>
            </a:p>
          </p:txBody>
        </p:sp>
      </p:grpSp>
      <p:grpSp>
        <p:nvGrpSpPr>
          <p:cNvPr id="28" name="group 28"/>
          <p:cNvGrpSpPr/>
          <p:nvPr/>
        </p:nvGrpSpPr>
        <p:grpSpPr>
          <a:xfrm rot="21600000">
            <a:off x="8073898" y="3718306"/>
            <a:ext cx="198628" cy="226060"/>
            <a:chOff x="0" y="0"/>
            <a:chExt cx="198628" cy="226060"/>
          </a:xfrm>
        </p:grpSpPr>
        <p:sp>
          <p:nvSpPr>
            <p:cNvPr id="408" name="path 408"/>
            <p:cNvSpPr/>
            <p:nvPr/>
          </p:nvSpPr>
          <p:spPr>
            <a:xfrm>
              <a:off x="6350" y="6350"/>
              <a:ext cx="185928" cy="213360"/>
            </a:xfrm>
            <a:custGeom>
              <a:avLst/>
              <a:gdLst/>
              <a:ahLst/>
              <a:cxnLst/>
              <a:rect l="0" t="0" r="0" b="0"/>
              <a:pathLst>
                <a:path w="292" h="336">
                  <a:moveTo>
                    <a:pt x="0" y="167"/>
                  </a:moveTo>
                  <a:cubicBezTo>
                    <a:pt x="0" y="75"/>
                    <a:pt x="65" y="0"/>
                    <a:pt x="146" y="0"/>
                  </a:cubicBezTo>
                  <a:cubicBezTo>
                    <a:pt x="227" y="0"/>
                    <a:pt x="292" y="75"/>
                    <a:pt x="292" y="167"/>
                  </a:cubicBezTo>
                  <a:cubicBezTo>
                    <a:pt x="292" y="260"/>
                    <a:pt x="227" y="336"/>
                    <a:pt x="146" y="336"/>
                  </a:cubicBezTo>
                  <a:cubicBezTo>
                    <a:pt x="65" y="336"/>
                    <a:pt x="0" y="260"/>
                    <a:pt x="0" y="167"/>
                  </a:cubicBezTo>
                </a:path>
              </a:pathLst>
            </a:custGeom>
            <a:solidFill>
              <a:srgbClr val="4472C4">
                <a:alpha val="100000"/>
              </a:srgbClr>
            </a:solidFill>
            <a:ln w="0" cap="flat">
              <a:noFill/>
              <a:prstDash val="solid"/>
              <a:miter lim="0"/>
            </a:ln>
          </p:spPr>
          <p:txBody>
            <a:bodyPr rtlCol="0"/>
            <a:lstStyle/>
            <a:p>
              <a:pPr algn="ctr"/>
              <a:endParaRPr lang="zh-CN" altLang="en-US"/>
            </a:p>
          </p:txBody>
        </p:sp>
        <p:sp>
          <p:nvSpPr>
            <p:cNvPr id="410" name="path 410"/>
            <p:cNvSpPr/>
            <p:nvPr/>
          </p:nvSpPr>
          <p:spPr>
            <a:xfrm>
              <a:off x="0" y="0"/>
              <a:ext cx="198628" cy="226060"/>
            </a:xfrm>
            <a:custGeom>
              <a:avLst/>
              <a:gdLst/>
              <a:ahLst/>
              <a:cxnLst/>
              <a:rect l="0" t="0" r="0" b="0"/>
              <a:pathLst>
                <a:path w="312" h="356">
                  <a:moveTo>
                    <a:pt x="10" y="177"/>
                  </a:moveTo>
                  <a:cubicBezTo>
                    <a:pt x="10" y="85"/>
                    <a:pt x="75" y="10"/>
                    <a:pt x="156" y="10"/>
                  </a:cubicBezTo>
                  <a:cubicBezTo>
                    <a:pt x="237" y="10"/>
                    <a:pt x="302" y="85"/>
                    <a:pt x="302" y="177"/>
                  </a:cubicBezTo>
                  <a:cubicBezTo>
                    <a:pt x="302" y="270"/>
                    <a:pt x="237" y="346"/>
                    <a:pt x="156" y="346"/>
                  </a:cubicBezTo>
                  <a:cubicBezTo>
                    <a:pt x="75" y="346"/>
                    <a:pt x="10" y="270"/>
                    <a:pt x="10" y="177"/>
                  </a:cubicBezTo>
                </a:path>
              </a:pathLst>
            </a:custGeom>
            <a:noFill/>
            <a:ln w="12700" cap="flat">
              <a:solidFill>
                <a:srgbClr val="2F528F"/>
              </a:solidFill>
              <a:prstDash val="solid"/>
              <a:miter lim="1000000"/>
            </a:ln>
          </p:spPr>
          <p:txBody>
            <a:bodyPr rtlCol="0"/>
            <a:lstStyle/>
            <a:p>
              <a:pPr algn="ctr"/>
              <a:endParaRPr lang="zh-CN" altLang="en-US"/>
            </a:p>
          </p:txBody>
        </p:sp>
      </p:grpSp>
      <p:sp>
        <p:nvSpPr>
          <p:cNvPr id="412" name="textbox 412"/>
          <p:cNvSpPr/>
          <p:nvPr/>
        </p:nvSpPr>
        <p:spPr>
          <a:xfrm>
            <a:off x="8891419" y="3396742"/>
            <a:ext cx="144145" cy="280035"/>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98000"/>
              </a:lnSpc>
            </a:pPr>
            <a:r>
              <a:rPr sz="17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endParaRPr sz="1700" dirty="0">
              <a:latin typeface="PingFang SC" panose="020B0400000000000000" charset="-122"/>
              <a:ea typeface="PingFang SC" panose="020B0400000000000000" charset="-122"/>
              <a:cs typeface="PingFang SC" panose="020B0400000000000000" charset="-122"/>
            </a:endParaRPr>
          </a:p>
        </p:txBody>
      </p:sp>
      <p:sp>
        <p:nvSpPr>
          <p:cNvPr id="414" name="textbox 414"/>
          <p:cNvSpPr/>
          <p:nvPr/>
        </p:nvSpPr>
        <p:spPr>
          <a:xfrm>
            <a:off x="10338333" y="3391789"/>
            <a:ext cx="142240" cy="28003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algn="r" rtl="0" eaLnBrk="0">
              <a:lnSpc>
                <a:spcPct val="93000"/>
              </a:lnSpc>
            </a:pPr>
            <a:r>
              <a:rPr sz="1800" kern="0" spc="-100" dirty="0">
                <a:solidFill>
                  <a:srgbClr val="000000">
                    <a:alpha val="100000"/>
                  </a:srgbClr>
                </a:solidFill>
                <a:latin typeface="Arial" panose="020B0604020202090204"/>
                <a:ea typeface="Arial" panose="020B0604020202090204"/>
                <a:cs typeface="Arial" panose="020B0604020202090204"/>
              </a:rPr>
              <a:t>5</a:t>
            </a:r>
            <a:endParaRPr sz="1800" dirty="0">
              <a:latin typeface="Arial" panose="020B0604020202090204"/>
              <a:ea typeface="Arial" panose="020B0604020202090204"/>
              <a:cs typeface="Arial" panose="020B0604020202090204"/>
            </a:endParaRPr>
          </a:p>
        </p:txBody>
      </p:sp>
      <p:sp>
        <p:nvSpPr>
          <p:cNvPr id="416" name="textbox 416"/>
          <p:cNvSpPr/>
          <p:nvPr/>
        </p:nvSpPr>
        <p:spPr>
          <a:xfrm>
            <a:off x="7451895" y="3367405"/>
            <a:ext cx="133350" cy="28003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2005"/>
              </a:lnSpc>
            </a:pPr>
            <a:r>
              <a:rPr sz="1600" kern="0" spc="-60" dirty="0">
                <a:solidFill>
                  <a:srgbClr val="000000">
                    <a:alpha val="100000"/>
                  </a:srgbClr>
                </a:solidFill>
                <a:latin typeface="Arial" panose="020B0604020202090204"/>
                <a:ea typeface="Arial" panose="020B0604020202090204"/>
                <a:cs typeface="Arial" panose="020B0604020202090204"/>
              </a:rPr>
              <a:t>1</a:t>
            </a:r>
            <a:endParaRPr sz="1600" dirty="0">
              <a:latin typeface="Arial" panose="020B0604020202090204"/>
              <a:ea typeface="Arial" panose="020B0604020202090204"/>
              <a:cs typeface="Arial" panose="020B0604020202090204"/>
            </a:endParaRPr>
          </a:p>
        </p:txBody>
      </p:sp>
      <p:sp>
        <p:nvSpPr>
          <p:cNvPr id="418" name="textbox 418"/>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panose="020B0604020202090204"/>
                <a:ea typeface="Arial" panose="020B0604020202090204"/>
                <a:cs typeface="Arial" panose="020B0604020202090204"/>
              </a:rPr>
              <a:t>1</a:t>
            </a:r>
            <a:r>
              <a:rPr sz="1100" kern="0" spc="-50" dirty="0">
                <a:solidFill>
                  <a:srgbClr val="898989">
                    <a:alpha val="100000"/>
                  </a:srgbClr>
                </a:solidFill>
                <a:latin typeface="Arial" panose="020B0604020202090204"/>
                <a:ea typeface="Arial" panose="020B0604020202090204"/>
                <a:cs typeface="Arial" panose="020B0604020202090204"/>
              </a:rPr>
              <a:t>5</a:t>
            </a:r>
            <a:endParaRPr sz="1100" dirty="0">
              <a:latin typeface="Arial" panose="020B0604020202090204"/>
              <a:ea typeface="Arial" panose="020B0604020202090204"/>
              <a:cs typeface="Arial" panose="020B060402020209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6"/>
          <p:cNvPicPr>
            <a:picLocks noChangeAspect="1"/>
          </p:cNvPicPr>
          <p:nvPr/>
        </p:nvPicPr>
        <p:blipFill>
          <a:blip r:embed="rId1"/>
          <a:stretch>
            <a:fillRect/>
          </a:stretch>
        </p:blipFill>
        <p:spPr>
          <a:xfrm rot="21600000">
            <a:off x="521208" y="2359152"/>
            <a:ext cx="2768600" cy="2082800"/>
          </a:xfrm>
          <a:prstGeom prst="rect">
            <a:avLst/>
          </a:prstGeom>
        </p:spPr>
      </p:pic>
      <p:sp>
        <p:nvSpPr>
          <p:cNvPr id="58" name="textbox 58"/>
          <p:cNvSpPr/>
          <p:nvPr/>
        </p:nvSpPr>
        <p:spPr>
          <a:xfrm>
            <a:off x="650875" y="382270"/>
            <a:ext cx="9050020" cy="584835"/>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Let</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us</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ask</a:t>
            </a:r>
            <a:r>
              <a:rPr sz="4000" kern="0" spc="-2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same</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question</a:t>
            </a:r>
            <a:r>
              <a:rPr sz="4000" kern="0" spc="-3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to</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him</a:t>
            </a:r>
            <a:endParaRPr sz="4000" dirty="0">
              <a:latin typeface="PingFang SC" panose="020B0400000000000000" charset="-122"/>
              <a:ea typeface="PingFang SC" panose="020B0400000000000000" charset="-122"/>
              <a:cs typeface="PingFang SC" panose="020B0400000000000000" charset="-122"/>
            </a:endParaRPr>
          </a:p>
        </p:txBody>
      </p:sp>
      <p:pic>
        <p:nvPicPr>
          <p:cNvPr id="60" name="picture 60"/>
          <p:cNvPicPr>
            <a:picLocks noChangeAspect="1"/>
          </p:cNvPicPr>
          <p:nvPr/>
        </p:nvPicPr>
        <p:blipFill>
          <a:blip r:embed="rId2"/>
          <a:stretch>
            <a:fillRect/>
          </a:stretch>
        </p:blipFill>
        <p:spPr>
          <a:xfrm rot="21600000">
            <a:off x="6074663" y="1051559"/>
            <a:ext cx="1769364" cy="1245108"/>
          </a:xfrm>
          <a:prstGeom prst="rect">
            <a:avLst/>
          </a:prstGeom>
        </p:spPr>
      </p:pic>
      <p:pic>
        <p:nvPicPr>
          <p:cNvPr id="62" name="picture 62"/>
          <p:cNvPicPr>
            <a:picLocks noChangeAspect="1"/>
          </p:cNvPicPr>
          <p:nvPr/>
        </p:nvPicPr>
        <p:blipFill>
          <a:blip r:embed="rId3"/>
          <a:stretch>
            <a:fillRect/>
          </a:stretch>
        </p:blipFill>
        <p:spPr>
          <a:xfrm rot="21600000">
            <a:off x="3456432" y="1837182"/>
            <a:ext cx="2351024" cy="916939"/>
          </a:xfrm>
          <a:prstGeom prst="rect">
            <a:avLst/>
          </a:prstGeom>
        </p:spPr>
      </p:pic>
      <p:sp>
        <p:nvSpPr>
          <p:cNvPr id="64" name="textbox 64"/>
          <p:cNvSpPr/>
          <p:nvPr/>
        </p:nvSpPr>
        <p:spPr>
          <a:xfrm>
            <a:off x="3260191" y="1532128"/>
            <a:ext cx="1892300"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algn="r" rtl="0" eaLnBrk="0">
              <a:lnSpc>
                <a:spcPct val="88000"/>
              </a:lnSpc>
            </a:pP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What</a:t>
            </a:r>
            <a:r>
              <a:rPr sz="17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is</a:t>
            </a:r>
            <a:r>
              <a:rPr sz="17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this</a:t>
            </a:r>
            <a:r>
              <a:rPr sz="17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7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object?</a:t>
            </a:r>
            <a:endParaRPr sz="1700" dirty="0">
              <a:latin typeface="PingFang SC" panose="020B0400000000000000" charset="-122"/>
              <a:ea typeface="PingFang SC" panose="020B0400000000000000" charset="-122"/>
              <a:cs typeface="PingFang SC" panose="020B0400000000000000" charset="-122"/>
            </a:endParaRPr>
          </a:p>
        </p:txBody>
      </p:sp>
      <p:sp>
        <p:nvSpPr>
          <p:cNvPr id="66" name="textbox 66"/>
          <p:cNvSpPr/>
          <p:nvPr/>
        </p:nvSpPr>
        <p:spPr>
          <a:xfrm>
            <a:off x="11179164" y="6464986"/>
            <a:ext cx="95885" cy="2076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430"/>
              </a:lnSpc>
            </a:pPr>
            <a:r>
              <a:rPr sz="1000" kern="0" spc="-60" dirty="0">
                <a:solidFill>
                  <a:srgbClr val="898989">
                    <a:alpha val="100000"/>
                  </a:srgbClr>
                </a:solidFill>
                <a:latin typeface="Arial Rounded MT Bold" panose="020F0704030504030204"/>
                <a:ea typeface="Arial Rounded MT Bold" panose="020F0704030504030204"/>
                <a:cs typeface="Arial Rounded MT Bold" panose="020F0704030504030204"/>
              </a:rPr>
              <a:t>5</a:t>
            </a:r>
            <a:endParaRPr sz="1000" dirty="0">
              <a:latin typeface="Arial Rounded MT Bold" panose="020F0704030504030204"/>
              <a:ea typeface="Arial Rounded MT Bold" panose="020F0704030504030204"/>
              <a:cs typeface="Arial Rounded MT Bold" panose="020F0704030504030204"/>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box 420"/>
          <p:cNvSpPr/>
          <p:nvPr/>
        </p:nvSpPr>
        <p:spPr>
          <a:xfrm>
            <a:off x="5031740" y="1271270"/>
            <a:ext cx="2290445" cy="386715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Clas</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s</a:t>
            </a:r>
            <a:r>
              <a:rPr sz="1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Label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97000"/>
              </a:lnSpc>
              <a:spcBef>
                <a:spcPts val="1365"/>
              </a:spcBef>
            </a:pP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70" baseline="5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5000" dirty="0">
              <a:latin typeface="PingFang SC" panose="020B0400000000000000" charset="-122"/>
              <a:ea typeface="PingFang SC" panose="020B0400000000000000" charset="-122"/>
              <a:cs typeface="PingFang SC" panose="020B0400000000000000" charset="-122"/>
            </a:endParaRPr>
          </a:p>
          <a:p>
            <a:pPr algn="l" rtl="0" eaLnBrk="0">
              <a:lnSpc>
                <a:spcPct val="134000"/>
              </a:lnSpc>
            </a:pPr>
            <a:endParaRPr sz="1000" dirty="0">
              <a:latin typeface="Arial" panose="020B0604020202090204"/>
              <a:ea typeface="Arial" panose="020B0604020202090204"/>
              <a:cs typeface="Arial" panose="020B0604020202090204"/>
            </a:endParaRPr>
          </a:p>
          <a:p>
            <a:pPr algn="l" rtl="0" eaLnBrk="0">
              <a:lnSpc>
                <a:spcPct val="135000"/>
              </a:lnSpc>
            </a:pPr>
            <a:endParaRPr sz="1000" dirty="0">
              <a:latin typeface="Arial" panose="020B0604020202090204"/>
              <a:ea typeface="Arial" panose="020B0604020202090204"/>
              <a:cs typeface="Arial" panose="020B0604020202090204"/>
            </a:endParaRPr>
          </a:p>
          <a:p>
            <a:pPr marL="248285" algn="l" rtl="0" eaLnBrk="0">
              <a:lnSpc>
                <a:spcPts val="1760"/>
              </a:lnSpc>
              <a:spcBef>
                <a:spcPts val="440"/>
              </a:spcBef>
            </a:pP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200" b="1" kern="0" spc="-40" baseline="600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2200" baseline="60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38760" algn="l" rtl="0" eaLnBrk="0">
              <a:lnSpc>
                <a:spcPct val="95000"/>
              </a:lnSpc>
              <a:spcBef>
                <a:spcPts val="425"/>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15000"/>
              </a:lnSpc>
            </a:pPr>
            <a:endParaRPr sz="1000" dirty="0">
              <a:latin typeface="Arial" panose="020B0604020202090204"/>
              <a:ea typeface="Arial" panose="020B0604020202090204"/>
              <a:cs typeface="Arial" panose="020B0604020202090204"/>
            </a:endParaRPr>
          </a:p>
          <a:p>
            <a:pPr algn="l" rtl="0" eaLnBrk="0">
              <a:lnSpc>
                <a:spcPct val="115000"/>
              </a:lnSpc>
            </a:pPr>
            <a:endParaRPr sz="1000" dirty="0">
              <a:latin typeface="Arial" panose="020B0604020202090204"/>
              <a:ea typeface="Arial" panose="020B0604020202090204"/>
              <a:cs typeface="Arial" panose="020B0604020202090204"/>
            </a:endParaRPr>
          </a:p>
          <a:p>
            <a:pPr marL="233680" algn="l" rtl="0" eaLnBrk="0">
              <a:lnSpc>
                <a:spcPct val="95000"/>
              </a:lnSpc>
              <a:spcBef>
                <a:spcPts val="42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5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27330" algn="l" rtl="0" eaLnBrk="0">
              <a:lnSpc>
                <a:spcPct val="95000"/>
              </a:lnSpc>
              <a:spcBef>
                <a:spcPts val="43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49000"/>
              </a:lnSpc>
            </a:pPr>
            <a:endParaRPr sz="1000" dirty="0">
              <a:latin typeface="Arial" panose="020B0604020202090204"/>
              <a:ea typeface="Arial" panose="020B0604020202090204"/>
              <a:cs typeface="Arial" panose="020B0604020202090204"/>
            </a:endParaRPr>
          </a:p>
          <a:p>
            <a:pPr algn="l" rtl="0" eaLnBrk="0">
              <a:lnSpc>
                <a:spcPct val="118000"/>
              </a:lnSpc>
            </a:pPr>
            <a:endParaRPr sz="300" dirty="0">
              <a:latin typeface="Arial" panose="020B0604020202090204"/>
              <a:ea typeface="Arial" panose="020B0604020202090204"/>
              <a:cs typeface="Arial" panose="020B0604020202090204"/>
            </a:endParaRPr>
          </a:p>
          <a:p>
            <a:pPr marL="233680" algn="l" rtl="0" eaLnBrk="0">
              <a:lnSpc>
                <a:spcPct val="95000"/>
              </a:lnSpc>
              <a:spcBef>
                <a:spcPts val="0"/>
              </a:spcBef>
            </a:pP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p:txBody>
      </p:sp>
      <p:graphicFrame>
        <p:nvGraphicFramePr>
          <p:cNvPr id="422" name="table 422"/>
          <p:cNvGraphicFramePr>
            <a:graphicFrameLocks noGrp="1"/>
          </p:cNvGraphicFramePr>
          <p:nvPr/>
        </p:nvGraphicFramePr>
        <p:xfrm>
          <a:off x="3828542" y="1525778"/>
          <a:ext cx="1119504" cy="3877945"/>
        </p:xfrm>
        <a:graphic>
          <a:graphicData uri="http://schemas.openxmlformats.org/drawingml/2006/table">
            <a:tbl>
              <a:tblPr/>
              <a:tblGrid>
                <a:gridCol w="1119504"/>
              </a:tblGrid>
              <a:tr h="385254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pic>
        <p:nvPicPr>
          <p:cNvPr id="424" name="picture 424"/>
          <p:cNvPicPr>
            <a:picLocks noChangeAspect="1"/>
          </p:cNvPicPr>
          <p:nvPr/>
        </p:nvPicPr>
        <p:blipFill>
          <a:blip r:embed="rId1"/>
          <a:stretch>
            <a:fillRect/>
          </a:stretch>
        </p:blipFill>
        <p:spPr>
          <a:xfrm rot="21600000">
            <a:off x="5788913" y="5434584"/>
            <a:ext cx="4274058" cy="708660"/>
          </a:xfrm>
          <a:prstGeom prst="rect">
            <a:avLst/>
          </a:prstGeom>
        </p:spPr>
      </p:pic>
      <p:pic>
        <p:nvPicPr>
          <p:cNvPr id="426" name="picture 426"/>
          <p:cNvPicPr>
            <a:picLocks noChangeAspect="1"/>
          </p:cNvPicPr>
          <p:nvPr/>
        </p:nvPicPr>
        <p:blipFill>
          <a:blip r:embed="rId2"/>
          <a:stretch>
            <a:fillRect/>
          </a:stretch>
        </p:blipFill>
        <p:spPr>
          <a:xfrm rot="21600000">
            <a:off x="787908" y="1639824"/>
            <a:ext cx="1320800" cy="2260600"/>
          </a:xfrm>
          <a:prstGeom prst="rect">
            <a:avLst/>
          </a:prstGeom>
        </p:spPr>
      </p:pic>
      <p:sp>
        <p:nvSpPr>
          <p:cNvPr id="428" name="textbox 428"/>
          <p:cNvSpPr/>
          <p:nvPr/>
        </p:nvSpPr>
        <p:spPr>
          <a:xfrm>
            <a:off x="443865" y="355600"/>
            <a:ext cx="6684645" cy="58483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There</a:t>
            </a:r>
            <a:r>
              <a:rPr sz="4100"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are</a:t>
            </a:r>
            <a:r>
              <a:rPr sz="41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multip</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le</a:t>
            </a:r>
            <a:r>
              <a:rPr sz="4100" kern="0" spc="-3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way</a:t>
            </a:r>
            <a:r>
              <a:rPr sz="41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s</a:t>
            </a:r>
            <a:endParaRPr sz="4100" dirty="0">
              <a:latin typeface="PingFang SC" panose="020B0400000000000000" charset="-122"/>
              <a:ea typeface="PingFang SC" panose="020B0400000000000000" charset="-122"/>
              <a:cs typeface="PingFang SC" panose="020B0400000000000000" charset="-122"/>
            </a:endParaRPr>
          </a:p>
        </p:txBody>
      </p:sp>
      <p:graphicFrame>
        <p:nvGraphicFramePr>
          <p:cNvPr id="430" name="table 430"/>
          <p:cNvGraphicFramePr>
            <a:graphicFrameLocks noGrp="1"/>
          </p:cNvGraphicFramePr>
          <p:nvPr/>
        </p:nvGraphicFramePr>
        <p:xfrm>
          <a:off x="6484429" y="5429821"/>
          <a:ext cx="3583305" cy="718185"/>
        </p:xfrm>
        <a:graphic>
          <a:graphicData uri="http://schemas.openxmlformats.org/drawingml/2006/table">
            <a:tbl>
              <a:tblPr/>
              <a:tblGrid>
                <a:gridCol w="3583305"/>
              </a:tblGrid>
              <a:tr h="708660">
                <a:tc>
                  <a:txBody>
                    <a:bodyPr/>
                    <a:lstStyle/>
                    <a:p>
                      <a:pPr algn="l" rtl="0" eaLnBrk="0">
                        <a:lnSpc>
                          <a:spcPct val="109000"/>
                        </a:lnSpc>
                      </a:pPr>
                      <a:endParaRPr sz="700" dirty="0">
                        <a:latin typeface="Arial" panose="020B0604020202090204"/>
                        <a:ea typeface="Arial" panose="020B0604020202090204"/>
                        <a:cs typeface="Arial" panose="020B0604020202090204"/>
                      </a:endParaRPr>
                    </a:p>
                    <a:p>
                      <a:pPr marL="1327150" algn="l" rtl="0" eaLnBrk="0">
                        <a:lnSpc>
                          <a:spcPct val="77000"/>
                        </a:lnSpc>
                        <a:spcBef>
                          <a:spcPts val="0"/>
                        </a:spcBef>
                      </a:pPr>
                      <a:r>
                        <a:rPr sz="1800" b="1"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Classifie</a:t>
                      </a:r>
                      <a:r>
                        <a:rPr sz="1800" b="1"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r</a:t>
                      </a:r>
                      <a:endParaRPr sz="18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400" dirty="0">
                        <a:latin typeface="Arial" panose="020B0604020202090204"/>
                        <a:ea typeface="Arial" panose="020B0604020202090204"/>
                        <a:cs typeface="Arial" panose="020B0604020202090204"/>
                      </a:endParaRPr>
                    </a:p>
                    <a:p>
                      <a:pPr marL="114300" algn="l" rtl="0" eaLnBrk="0">
                        <a:lnSpc>
                          <a:spcPct val="88000"/>
                        </a:lnSpc>
                        <a:spcBef>
                          <a:spcPts val="0"/>
                        </a:spcBef>
                      </a:pP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If</a:t>
                      </a:r>
                      <a:r>
                        <a:rPr sz="19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9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&lt;</a:t>
                      </a:r>
                      <a:r>
                        <a:rPr sz="19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r>
                        <a:rPr sz="1900" kern="0" spc="-16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then</a:t>
                      </a:r>
                      <a:r>
                        <a:rPr sz="19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it</a:t>
                      </a:r>
                      <a:r>
                        <a:rPr sz="19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is</a:t>
                      </a:r>
                      <a:r>
                        <a:rPr sz="19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9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2F528F"/>
                      </a:solidFill>
                      <a:prstDash val="solid"/>
                      <a:round/>
                      <a:headEnd type="none" w="med" len="med"/>
                      <a:tailEnd type="none" w="med" len="med"/>
                    </a:lnL>
                    <a:lnR w="9525" cap="flat" cmpd="sng" algn="ctr">
                      <a:solidFill>
                        <a:srgbClr val="2F528F"/>
                      </a:solidFill>
                      <a:prstDash val="solid"/>
                      <a:round/>
                      <a:headEnd type="none" w="med" len="med"/>
                      <a:tailEnd type="none" w="med" len="med"/>
                    </a:lnR>
                    <a:lnT w="9525" cap="flat" cmpd="sng" algn="ctr">
                      <a:solidFill>
                        <a:srgbClr val="2F528F"/>
                      </a:solidFill>
                      <a:prstDash val="solid"/>
                      <a:round/>
                      <a:headEnd type="none" w="med" len="med"/>
                      <a:tailEnd type="none" w="med" len="med"/>
                    </a:lnT>
                    <a:lnB w="9525" cap="flat" cmpd="sng" algn="ctr">
                      <a:solidFill>
                        <a:srgbClr val="2F528F"/>
                      </a:solidFill>
                      <a:prstDash val="solid"/>
                      <a:round/>
                      <a:headEnd type="none" w="med" len="med"/>
                      <a:tailEnd type="none" w="med" len="med"/>
                    </a:lnB>
                  </a:tcPr>
                </a:tc>
              </a:tr>
            </a:tbl>
          </a:graphicData>
        </a:graphic>
      </p:graphicFrame>
      <p:grpSp>
        <p:nvGrpSpPr>
          <p:cNvPr id="30" name="group 30"/>
          <p:cNvGrpSpPr/>
          <p:nvPr/>
        </p:nvGrpSpPr>
        <p:grpSpPr>
          <a:xfrm rot="21600000">
            <a:off x="6952488" y="3647694"/>
            <a:ext cx="4376928" cy="296672"/>
            <a:chOff x="0" y="0"/>
            <a:chExt cx="4376928" cy="296672"/>
          </a:xfrm>
        </p:grpSpPr>
        <p:sp>
          <p:nvSpPr>
            <p:cNvPr id="432" name="path 432"/>
            <p:cNvSpPr/>
            <p:nvPr/>
          </p:nvSpPr>
          <p:spPr>
            <a:xfrm>
              <a:off x="0" y="177419"/>
              <a:ext cx="4376928" cy="6350"/>
            </a:xfrm>
            <a:custGeom>
              <a:avLst/>
              <a:gdLst/>
              <a:ahLst/>
              <a:cxnLst/>
              <a:rect l="0" t="0" r="0" b="0"/>
              <a:pathLst>
                <a:path w="6892" h="10">
                  <a:moveTo>
                    <a:pt x="0" y="5"/>
                  </a:moveTo>
                  <a:lnTo>
                    <a:pt x="6892" y="5"/>
                  </a:lnTo>
                </a:path>
              </a:pathLst>
            </a:custGeom>
            <a:noFill/>
            <a:ln w="6350" cap="flat">
              <a:solidFill>
                <a:srgbClr val="4472C4"/>
              </a:solidFill>
              <a:prstDash val="solid"/>
              <a:miter lim="1000000"/>
            </a:ln>
          </p:spPr>
          <p:txBody>
            <a:bodyPr rtlCol="0"/>
            <a:lstStyle/>
            <a:p>
              <a:pPr algn="ctr"/>
              <a:endParaRPr lang="zh-CN" altLang="en-US"/>
            </a:p>
          </p:txBody>
        </p:sp>
        <p:sp>
          <p:nvSpPr>
            <p:cNvPr id="434" name="path 434"/>
            <p:cNvSpPr/>
            <p:nvPr/>
          </p:nvSpPr>
          <p:spPr>
            <a:xfrm>
              <a:off x="533781" y="0"/>
              <a:ext cx="2237993" cy="200151"/>
            </a:xfrm>
            <a:custGeom>
              <a:avLst/>
              <a:gdLst/>
              <a:ahLst/>
              <a:cxnLst/>
              <a:rect l="0" t="0" r="0" b="0"/>
              <a:pathLst>
                <a:path w="3524" h="315">
                  <a:moveTo>
                    <a:pt x="2328" y="0"/>
                  </a:moveTo>
                  <a:lnTo>
                    <a:pt x="2328" y="286"/>
                  </a:lnTo>
                  <a:moveTo>
                    <a:pt x="1070" y="9"/>
                  </a:moveTo>
                  <a:lnTo>
                    <a:pt x="1070" y="296"/>
                  </a:lnTo>
                  <a:moveTo>
                    <a:pt x="15" y="28"/>
                  </a:moveTo>
                  <a:lnTo>
                    <a:pt x="15" y="315"/>
                  </a:lnTo>
                  <a:moveTo>
                    <a:pt x="3509" y="28"/>
                  </a:moveTo>
                  <a:lnTo>
                    <a:pt x="3509" y="315"/>
                  </a:lnTo>
                </a:path>
              </a:pathLst>
            </a:custGeom>
            <a:noFill/>
            <a:ln w="19050" cap="flat">
              <a:solidFill>
                <a:srgbClr val="4472C4"/>
              </a:solidFill>
              <a:prstDash val="solid"/>
              <a:miter lim="1000000"/>
            </a:ln>
          </p:spPr>
          <p:txBody>
            <a:bodyPr rtlCol="0"/>
            <a:lstStyle/>
            <a:p>
              <a:pPr algn="ctr"/>
              <a:endParaRPr lang="zh-CN" altLang="en-US"/>
            </a:p>
          </p:txBody>
        </p:sp>
        <p:sp>
          <p:nvSpPr>
            <p:cNvPr id="436" name="path 436"/>
            <p:cNvSpPr/>
            <p:nvPr/>
          </p:nvSpPr>
          <p:spPr>
            <a:xfrm>
              <a:off x="1127759" y="76961"/>
              <a:ext cx="185928" cy="213360"/>
            </a:xfrm>
            <a:custGeom>
              <a:avLst/>
              <a:gdLst/>
              <a:ahLst/>
              <a:cxnLst/>
              <a:rect l="0" t="0" r="0" b="0"/>
              <a:pathLst>
                <a:path w="292" h="336">
                  <a:moveTo>
                    <a:pt x="0" y="167"/>
                  </a:moveTo>
                  <a:cubicBezTo>
                    <a:pt x="0" y="75"/>
                    <a:pt x="65" y="0"/>
                    <a:pt x="146" y="0"/>
                  </a:cubicBezTo>
                  <a:cubicBezTo>
                    <a:pt x="227" y="0"/>
                    <a:pt x="292" y="75"/>
                    <a:pt x="292" y="167"/>
                  </a:cubicBezTo>
                  <a:cubicBezTo>
                    <a:pt x="292" y="260"/>
                    <a:pt x="227" y="336"/>
                    <a:pt x="146" y="336"/>
                  </a:cubicBezTo>
                  <a:cubicBezTo>
                    <a:pt x="65" y="336"/>
                    <a:pt x="0" y="260"/>
                    <a:pt x="0" y="167"/>
                  </a:cubicBezTo>
                </a:path>
              </a:pathLst>
            </a:custGeom>
            <a:solidFill>
              <a:srgbClr val="4472C4">
                <a:alpha val="100000"/>
              </a:srgbClr>
            </a:solidFill>
            <a:ln w="0" cap="flat">
              <a:noFill/>
              <a:prstDash val="solid"/>
              <a:miter lim="0"/>
            </a:ln>
          </p:spPr>
          <p:txBody>
            <a:bodyPr rtlCol="0"/>
            <a:lstStyle/>
            <a:p>
              <a:pPr algn="ctr"/>
              <a:endParaRPr lang="zh-CN" altLang="en-US"/>
            </a:p>
          </p:txBody>
        </p:sp>
        <p:sp>
          <p:nvSpPr>
            <p:cNvPr id="438" name="path 438"/>
            <p:cNvSpPr/>
            <p:nvPr/>
          </p:nvSpPr>
          <p:spPr>
            <a:xfrm>
              <a:off x="1121409" y="70611"/>
              <a:ext cx="198628" cy="226060"/>
            </a:xfrm>
            <a:custGeom>
              <a:avLst/>
              <a:gdLst/>
              <a:ahLst/>
              <a:cxnLst/>
              <a:rect l="0" t="0" r="0" b="0"/>
              <a:pathLst>
                <a:path w="312" h="356">
                  <a:moveTo>
                    <a:pt x="10" y="177"/>
                  </a:moveTo>
                  <a:cubicBezTo>
                    <a:pt x="10" y="85"/>
                    <a:pt x="75" y="10"/>
                    <a:pt x="156" y="10"/>
                  </a:cubicBezTo>
                  <a:cubicBezTo>
                    <a:pt x="237" y="10"/>
                    <a:pt x="302" y="85"/>
                    <a:pt x="302" y="177"/>
                  </a:cubicBezTo>
                  <a:cubicBezTo>
                    <a:pt x="302" y="270"/>
                    <a:pt x="237" y="346"/>
                    <a:pt x="156" y="346"/>
                  </a:cubicBezTo>
                  <a:cubicBezTo>
                    <a:pt x="75" y="346"/>
                    <a:pt x="10" y="270"/>
                    <a:pt x="10" y="177"/>
                  </a:cubicBezTo>
                </a:path>
              </a:pathLst>
            </a:custGeom>
            <a:noFill/>
            <a:ln w="12700" cap="flat">
              <a:solidFill>
                <a:srgbClr val="2F528F"/>
              </a:solidFill>
              <a:prstDash val="solid"/>
              <a:miter lim="1000000"/>
            </a:ln>
          </p:spPr>
          <p:txBody>
            <a:bodyPr rtlCol="0"/>
            <a:lstStyle/>
            <a:p>
              <a:pPr algn="ctr"/>
              <a:endParaRPr lang="zh-CN" altLang="en-US"/>
            </a:p>
          </p:txBody>
        </p:sp>
        <p:sp>
          <p:nvSpPr>
            <p:cNvPr id="440" name="path 440"/>
            <p:cNvSpPr/>
            <p:nvPr/>
          </p:nvSpPr>
          <p:spPr>
            <a:xfrm>
              <a:off x="2650236" y="60198"/>
              <a:ext cx="185928" cy="214883"/>
            </a:xfrm>
            <a:custGeom>
              <a:avLst/>
              <a:gdLst/>
              <a:ahLst/>
              <a:cxnLst/>
              <a:rect l="0" t="0" r="0" b="0"/>
              <a:pathLst>
                <a:path w="292" h="338">
                  <a:moveTo>
                    <a:pt x="0" y="169"/>
                  </a:moveTo>
                  <a:cubicBezTo>
                    <a:pt x="0" y="75"/>
                    <a:pt x="65" y="0"/>
                    <a:pt x="146" y="0"/>
                  </a:cubicBezTo>
                  <a:cubicBezTo>
                    <a:pt x="227" y="0"/>
                    <a:pt x="292" y="75"/>
                    <a:pt x="292" y="169"/>
                  </a:cubicBezTo>
                  <a:cubicBezTo>
                    <a:pt x="292" y="262"/>
                    <a:pt x="227" y="338"/>
                    <a:pt x="146" y="338"/>
                  </a:cubicBezTo>
                  <a:cubicBezTo>
                    <a:pt x="65" y="338"/>
                    <a:pt x="0" y="262"/>
                    <a:pt x="0" y="169"/>
                  </a:cubicBezTo>
                </a:path>
              </a:pathLst>
            </a:custGeom>
            <a:solidFill>
              <a:srgbClr val="4472C4">
                <a:alpha val="100000"/>
              </a:srgbClr>
            </a:solidFill>
            <a:ln w="0" cap="flat">
              <a:noFill/>
              <a:prstDash val="solid"/>
              <a:miter lim="0"/>
            </a:ln>
          </p:spPr>
          <p:txBody>
            <a:bodyPr rtlCol="0"/>
            <a:lstStyle/>
            <a:p>
              <a:pPr algn="ctr"/>
              <a:endParaRPr lang="zh-CN" altLang="en-US"/>
            </a:p>
          </p:txBody>
        </p:sp>
        <p:sp>
          <p:nvSpPr>
            <p:cNvPr id="442" name="path 442"/>
            <p:cNvSpPr/>
            <p:nvPr/>
          </p:nvSpPr>
          <p:spPr>
            <a:xfrm>
              <a:off x="2643886" y="53848"/>
              <a:ext cx="198628" cy="227583"/>
            </a:xfrm>
            <a:custGeom>
              <a:avLst/>
              <a:gdLst/>
              <a:ahLst/>
              <a:cxnLst/>
              <a:rect l="0" t="0" r="0" b="0"/>
              <a:pathLst>
                <a:path w="312" h="358">
                  <a:moveTo>
                    <a:pt x="10" y="179"/>
                  </a:moveTo>
                  <a:cubicBezTo>
                    <a:pt x="10" y="85"/>
                    <a:pt x="75" y="10"/>
                    <a:pt x="156" y="10"/>
                  </a:cubicBezTo>
                  <a:cubicBezTo>
                    <a:pt x="237" y="10"/>
                    <a:pt x="302" y="85"/>
                    <a:pt x="302" y="179"/>
                  </a:cubicBezTo>
                  <a:cubicBezTo>
                    <a:pt x="302" y="272"/>
                    <a:pt x="237" y="348"/>
                    <a:pt x="156" y="348"/>
                  </a:cubicBezTo>
                  <a:cubicBezTo>
                    <a:pt x="75" y="348"/>
                    <a:pt x="10" y="272"/>
                    <a:pt x="10" y="179"/>
                  </a:cubicBezTo>
                </a:path>
              </a:pathLst>
            </a:custGeom>
            <a:noFill/>
            <a:ln w="12700" cap="flat">
              <a:solidFill>
                <a:srgbClr val="2F528F"/>
              </a:solidFill>
              <a:prstDash val="solid"/>
              <a:miter lim="1000000"/>
            </a:ln>
          </p:spPr>
          <p:txBody>
            <a:bodyPr rtlCol="0"/>
            <a:lstStyle/>
            <a:p>
              <a:pPr algn="ctr"/>
              <a:endParaRPr lang="zh-CN" altLang="en-US"/>
            </a:p>
          </p:txBody>
        </p:sp>
      </p:grpSp>
      <p:pic>
        <p:nvPicPr>
          <p:cNvPr id="444" name="picture 444"/>
          <p:cNvPicPr>
            <a:picLocks noChangeAspect="1"/>
          </p:cNvPicPr>
          <p:nvPr/>
        </p:nvPicPr>
        <p:blipFill>
          <a:blip r:embed="rId3"/>
          <a:stretch>
            <a:fillRect/>
          </a:stretch>
        </p:blipFill>
        <p:spPr>
          <a:xfrm rot="21600000">
            <a:off x="3976115" y="4128516"/>
            <a:ext cx="880872" cy="1261872"/>
          </a:xfrm>
          <a:prstGeom prst="rect">
            <a:avLst/>
          </a:prstGeom>
        </p:spPr>
      </p:pic>
      <p:pic>
        <p:nvPicPr>
          <p:cNvPr id="446" name="picture 446"/>
          <p:cNvPicPr>
            <a:picLocks noChangeAspect="1"/>
          </p:cNvPicPr>
          <p:nvPr/>
        </p:nvPicPr>
        <p:blipFill>
          <a:blip r:embed="rId4"/>
          <a:stretch>
            <a:fillRect/>
          </a:stretch>
        </p:blipFill>
        <p:spPr>
          <a:xfrm rot="21600000">
            <a:off x="7714488" y="2357628"/>
            <a:ext cx="880871" cy="1260347"/>
          </a:xfrm>
          <a:prstGeom prst="rect">
            <a:avLst/>
          </a:prstGeom>
        </p:spPr>
      </p:pic>
      <p:sp>
        <p:nvSpPr>
          <p:cNvPr id="448" name="textbox 448"/>
          <p:cNvSpPr/>
          <p:nvPr/>
        </p:nvSpPr>
        <p:spPr>
          <a:xfrm>
            <a:off x="10338333" y="3391789"/>
            <a:ext cx="1360170" cy="660400"/>
          </a:xfrm>
          <a:prstGeom prst="rect">
            <a:avLst/>
          </a:prstGeom>
          <a:noFill/>
          <a:ln w="0" cap="flat">
            <a:noFill/>
            <a:prstDash val="solid"/>
            <a:miter lim="0"/>
          </a:ln>
        </p:spPr>
        <p:txBody>
          <a:bodyPr vert="horz" wrap="square" lIns="0" tIns="0" rIns="0" bIns="0"/>
          <a:lstStyle/>
          <a:p>
            <a:pPr algn="l" rtl="0" eaLnBrk="0">
              <a:lnSpc>
                <a:spcPct val="73000"/>
              </a:lnSpc>
            </a:pPr>
            <a:endParaRPr sz="100" dirty="0">
              <a:latin typeface="Arial" panose="020B0604020202090204"/>
              <a:ea typeface="Arial" panose="020B0604020202090204"/>
              <a:cs typeface="Arial" panose="020B0604020202090204"/>
            </a:endParaRPr>
          </a:p>
          <a:p>
            <a:pPr marL="12700" algn="l" rtl="0" eaLnBrk="0">
              <a:lnSpc>
                <a:spcPct val="84000"/>
              </a:lnSpc>
            </a:pPr>
            <a:r>
              <a:rPr sz="2000" kern="0" spc="-20" dirty="0">
                <a:solidFill>
                  <a:srgbClr val="000000">
                    <a:alpha val="100000"/>
                  </a:srgbClr>
                </a:solidFill>
                <a:latin typeface="Arial" panose="020B0604020202090204"/>
                <a:ea typeface="Arial" panose="020B0604020202090204"/>
                <a:cs typeface="Arial" panose="020B0604020202090204"/>
              </a:rPr>
              <a:t>5</a:t>
            </a:r>
            <a:endParaRPr sz="2000" dirty="0">
              <a:latin typeface="Arial" panose="020B0604020202090204"/>
              <a:ea typeface="Arial" panose="020B0604020202090204"/>
              <a:cs typeface="Arial" panose="020B0604020202090204"/>
            </a:endParaRPr>
          </a:p>
          <a:p>
            <a:pPr algn="l" rtl="0" eaLnBrk="0">
              <a:lnSpc>
                <a:spcPct val="102000"/>
              </a:lnSpc>
            </a:pPr>
            <a:endParaRPr sz="1300" dirty="0">
              <a:latin typeface="Arial" panose="020B0604020202090204"/>
              <a:ea typeface="Arial" panose="020B0604020202090204"/>
              <a:cs typeface="Arial" panose="020B0604020202090204"/>
            </a:endParaRPr>
          </a:p>
          <a:p>
            <a:pPr algn="l" rtl="0" eaLnBrk="0">
              <a:lnSpc>
                <a:spcPct val="13000"/>
              </a:lnSpc>
            </a:pPr>
            <a:endParaRPr sz="100" dirty="0">
              <a:latin typeface="Arial" panose="020B0604020202090204"/>
              <a:ea typeface="Arial" panose="020B0604020202090204"/>
              <a:cs typeface="Arial" panose="020B0604020202090204"/>
            </a:endParaRPr>
          </a:p>
          <a:p>
            <a:pPr algn="r" rtl="0" eaLnBrk="0">
              <a:lnSpc>
                <a:spcPct val="77000"/>
              </a:lnSpc>
            </a:pPr>
            <a:r>
              <a:rPr sz="15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endParaRPr sz="1500" dirty="0">
              <a:latin typeface="PingFang SC" panose="020B0400000000000000" charset="-122"/>
              <a:ea typeface="PingFang SC" panose="020B0400000000000000" charset="-122"/>
              <a:cs typeface="PingFang SC" panose="020B0400000000000000" charset="-122"/>
            </a:endParaRPr>
          </a:p>
        </p:txBody>
      </p:sp>
      <p:sp>
        <p:nvSpPr>
          <p:cNvPr id="450" name="textbox 450"/>
          <p:cNvSpPr/>
          <p:nvPr/>
        </p:nvSpPr>
        <p:spPr>
          <a:xfrm>
            <a:off x="8891419" y="3036824"/>
            <a:ext cx="1277620" cy="640080"/>
          </a:xfrm>
          <a:prstGeom prst="rect">
            <a:avLst/>
          </a:prstGeom>
          <a:noFill/>
          <a:ln w="0" cap="flat">
            <a:noFill/>
            <a:prstDash val="solid"/>
            <a:miter lim="0"/>
          </a:ln>
        </p:spPr>
        <p:txBody>
          <a:bodyPr vert="horz" wrap="square" lIns="0" tIns="0" rIns="0" bIns="0"/>
          <a:lstStyle/>
          <a:p>
            <a:pPr algn="l" rtl="0" eaLnBrk="0">
              <a:lnSpc>
                <a:spcPct val="122000"/>
              </a:lnSpc>
            </a:pPr>
            <a:endParaRPr sz="1000" dirty="0">
              <a:latin typeface="Arial" panose="020B0604020202090204"/>
              <a:ea typeface="Arial" panose="020B0604020202090204"/>
              <a:cs typeface="Arial" panose="020B0604020202090204"/>
            </a:endParaRPr>
          </a:p>
          <a:p>
            <a:pPr algn="l" rtl="0" eaLnBrk="0">
              <a:lnSpc>
                <a:spcPct val="122000"/>
              </a:lnSpc>
            </a:pPr>
            <a:endParaRPr sz="1000" dirty="0">
              <a:latin typeface="Arial" panose="020B0604020202090204"/>
              <a:ea typeface="Arial" panose="020B0604020202090204"/>
              <a:cs typeface="Arial" panose="020B0604020202090204"/>
            </a:endParaRPr>
          </a:p>
          <a:p>
            <a:pPr algn="l" rtl="0" eaLnBrk="0">
              <a:lnSpc>
                <a:spcPct val="9000"/>
              </a:lnSpc>
            </a:pPr>
            <a:endParaRPr sz="100" dirty="0">
              <a:latin typeface="Arial" panose="020B0604020202090204"/>
              <a:ea typeface="Arial" panose="020B0604020202090204"/>
              <a:cs typeface="Arial" panose="020B0604020202090204"/>
            </a:endParaRPr>
          </a:p>
          <a:p>
            <a:pPr marL="12700" algn="l" rtl="0" eaLnBrk="0">
              <a:lnSpc>
                <a:spcPct val="98000"/>
              </a:lnSpc>
            </a:pPr>
            <a:r>
              <a:rPr sz="17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r>
              <a:rPr sz="17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endParaRPr sz="1700" dirty="0">
              <a:latin typeface="PingFang SC" panose="020B0400000000000000" charset="-122"/>
              <a:ea typeface="PingFang SC" panose="020B0400000000000000" charset="-122"/>
              <a:cs typeface="PingFang SC" panose="020B0400000000000000" charset="-122"/>
            </a:endParaRPr>
          </a:p>
        </p:txBody>
      </p:sp>
      <p:pic>
        <p:nvPicPr>
          <p:cNvPr id="452" name="picture 452"/>
          <p:cNvPicPr>
            <a:picLocks noChangeAspect="1"/>
          </p:cNvPicPr>
          <p:nvPr/>
        </p:nvPicPr>
        <p:blipFill>
          <a:blip r:embed="rId5"/>
          <a:stretch>
            <a:fillRect/>
          </a:stretch>
        </p:blipFill>
        <p:spPr>
          <a:xfrm rot="21600000">
            <a:off x="9309753" y="3049524"/>
            <a:ext cx="842771" cy="560832"/>
          </a:xfrm>
          <a:prstGeom prst="rect">
            <a:avLst/>
          </a:prstGeom>
        </p:spPr>
      </p:pic>
      <p:pic>
        <p:nvPicPr>
          <p:cNvPr id="454" name="picture 454"/>
          <p:cNvPicPr>
            <a:picLocks noChangeAspect="1"/>
          </p:cNvPicPr>
          <p:nvPr/>
        </p:nvPicPr>
        <p:blipFill>
          <a:blip r:embed="rId6"/>
          <a:stretch>
            <a:fillRect/>
          </a:stretch>
        </p:blipFill>
        <p:spPr>
          <a:xfrm rot="21600000">
            <a:off x="3976115" y="3459480"/>
            <a:ext cx="920496" cy="597408"/>
          </a:xfrm>
          <a:prstGeom prst="rect">
            <a:avLst/>
          </a:prstGeom>
        </p:spPr>
      </p:pic>
      <p:pic>
        <p:nvPicPr>
          <p:cNvPr id="456" name="picture 456"/>
          <p:cNvPicPr>
            <a:picLocks noChangeAspect="1"/>
          </p:cNvPicPr>
          <p:nvPr/>
        </p:nvPicPr>
        <p:blipFill>
          <a:blip r:embed="rId6"/>
          <a:stretch>
            <a:fillRect/>
          </a:stretch>
        </p:blipFill>
        <p:spPr>
          <a:xfrm rot="21600000">
            <a:off x="7714488" y="1687068"/>
            <a:ext cx="920495" cy="597408"/>
          </a:xfrm>
          <a:prstGeom prst="rect">
            <a:avLst/>
          </a:prstGeom>
        </p:spPr>
      </p:pic>
      <p:pic>
        <p:nvPicPr>
          <p:cNvPr id="458" name="picture 458"/>
          <p:cNvPicPr>
            <a:picLocks noChangeAspect="1"/>
          </p:cNvPicPr>
          <p:nvPr/>
        </p:nvPicPr>
        <p:blipFill>
          <a:blip r:embed="rId7"/>
          <a:stretch>
            <a:fillRect/>
          </a:stretch>
        </p:blipFill>
        <p:spPr>
          <a:xfrm rot="21600000">
            <a:off x="4012692" y="5556504"/>
            <a:ext cx="751332" cy="704088"/>
          </a:xfrm>
          <a:prstGeom prst="rect">
            <a:avLst/>
          </a:prstGeom>
        </p:spPr>
      </p:pic>
      <p:pic>
        <p:nvPicPr>
          <p:cNvPr id="460" name="picture 460"/>
          <p:cNvPicPr>
            <a:picLocks noChangeAspect="1"/>
          </p:cNvPicPr>
          <p:nvPr/>
        </p:nvPicPr>
        <p:blipFill>
          <a:blip r:embed="rId8"/>
          <a:stretch>
            <a:fillRect/>
          </a:stretch>
        </p:blipFill>
        <p:spPr>
          <a:xfrm rot="21600000">
            <a:off x="3921252" y="2200656"/>
            <a:ext cx="883920" cy="554735"/>
          </a:xfrm>
          <a:prstGeom prst="rect">
            <a:avLst/>
          </a:prstGeom>
        </p:spPr>
      </p:pic>
      <p:pic>
        <p:nvPicPr>
          <p:cNvPr id="462" name="picture 462"/>
          <p:cNvPicPr>
            <a:picLocks noChangeAspect="1"/>
          </p:cNvPicPr>
          <p:nvPr/>
        </p:nvPicPr>
        <p:blipFill>
          <a:blip r:embed="rId8"/>
          <a:stretch>
            <a:fillRect/>
          </a:stretch>
        </p:blipFill>
        <p:spPr>
          <a:xfrm rot="21600000">
            <a:off x="9272016" y="2385060"/>
            <a:ext cx="883919" cy="554735"/>
          </a:xfrm>
          <a:prstGeom prst="rect">
            <a:avLst/>
          </a:prstGeom>
        </p:spPr>
      </p:pic>
      <p:pic>
        <p:nvPicPr>
          <p:cNvPr id="464" name="picture 464"/>
          <p:cNvPicPr>
            <a:picLocks noChangeAspect="1"/>
          </p:cNvPicPr>
          <p:nvPr/>
        </p:nvPicPr>
        <p:blipFill>
          <a:blip r:embed="rId5"/>
          <a:stretch>
            <a:fillRect/>
          </a:stretch>
        </p:blipFill>
        <p:spPr>
          <a:xfrm rot="21600000">
            <a:off x="3962400" y="2865119"/>
            <a:ext cx="842771" cy="560832"/>
          </a:xfrm>
          <a:prstGeom prst="rect">
            <a:avLst/>
          </a:prstGeom>
        </p:spPr>
      </p:pic>
      <p:pic>
        <p:nvPicPr>
          <p:cNvPr id="466" name="picture 466"/>
          <p:cNvPicPr>
            <a:picLocks noChangeAspect="1"/>
          </p:cNvPicPr>
          <p:nvPr/>
        </p:nvPicPr>
        <p:blipFill>
          <a:blip r:embed="rId9"/>
          <a:stretch>
            <a:fillRect/>
          </a:stretch>
        </p:blipFill>
        <p:spPr>
          <a:xfrm rot="21600000">
            <a:off x="9288780" y="1722120"/>
            <a:ext cx="774192" cy="545591"/>
          </a:xfrm>
          <a:prstGeom prst="rect">
            <a:avLst/>
          </a:prstGeom>
        </p:spPr>
      </p:pic>
      <p:pic>
        <p:nvPicPr>
          <p:cNvPr id="468" name="picture 468"/>
          <p:cNvPicPr>
            <a:picLocks noChangeAspect="1"/>
          </p:cNvPicPr>
          <p:nvPr/>
        </p:nvPicPr>
        <p:blipFill>
          <a:blip r:embed="rId9"/>
          <a:stretch>
            <a:fillRect/>
          </a:stretch>
        </p:blipFill>
        <p:spPr>
          <a:xfrm rot="21600000">
            <a:off x="3938015" y="1537716"/>
            <a:ext cx="774191" cy="545591"/>
          </a:xfrm>
          <a:prstGeom prst="rect">
            <a:avLst/>
          </a:prstGeom>
        </p:spPr>
      </p:pic>
      <p:grpSp>
        <p:nvGrpSpPr>
          <p:cNvPr id="32" name="group 32"/>
          <p:cNvGrpSpPr/>
          <p:nvPr/>
        </p:nvGrpSpPr>
        <p:grpSpPr>
          <a:xfrm rot="21600000">
            <a:off x="2281510" y="1902034"/>
            <a:ext cx="1499788" cy="249771"/>
            <a:chOff x="0" y="0"/>
            <a:chExt cx="1499788" cy="249771"/>
          </a:xfrm>
        </p:grpSpPr>
        <p:sp>
          <p:nvSpPr>
            <p:cNvPr id="470" name="path 470"/>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472" name="path 472"/>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graphicFrame>
        <p:nvGraphicFramePr>
          <p:cNvPr id="474" name="table 474"/>
          <p:cNvGraphicFramePr>
            <a:graphicFrameLocks noGrp="1"/>
          </p:cNvGraphicFramePr>
          <p:nvPr/>
        </p:nvGraphicFramePr>
        <p:xfrm>
          <a:off x="10573322" y="5704141"/>
          <a:ext cx="804544" cy="408305"/>
        </p:xfrm>
        <a:graphic>
          <a:graphicData uri="http://schemas.openxmlformats.org/drawingml/2006/table">
            <a:tbl>
              <a:tblPr/>
              <a:tblGrid>
                <a:gridCol w="804544"/>
              </a:tblGrid>
              <a:tr h="398780">
                <a:tc>
                  <a:txBody>
                    <a:bodyPr/>
                    <a:lstStyle/>
                    <a:p>
                      <a:pPr algn="l" rtl="0" eaLnBrk="0">
                        <a:lnSpc>
                          <a:spcPct val="103000"/>
                        </a:lnSpc>
                      </a:pPr>
                      <a:endParaRPr sz="800" dirty="0">
                        <a:latin typeface="Arial" panose="020B0604020202090204"/>
                        <a:ea typeface="Arial" panose="020B0604020202090204"/>
                        <a:cs typeface="Arial" panose="020B0604020202090204"/>
                      </a:endParaRPr>
                    </a:p>
                    <a:p>
                      <a:pPr marL="184150" algn="l" rtl="0" eaLnBrk="0">
                        <a:lnSpc>
                          <a:spcPct val="76000"/>
                        </a:lnSpc>
                        <a:spcBef>
                          <a:spcPts val="5"/>
                        </a:spcBef>
                      </a:pPr>
                      <a:r>
                        <a:rPr sz="19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BIKE</a:t>
                      </a:r>
                      <a:endParaRPr sz="19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sp>
        <p:nvSpPr>
          <p:cNvPr id="476" name="textbox 476"/>
          <p:cNvSpPr/>
          <p:nvPr/>
        </p:nvSpPr>
        <p:spPr>
          <a:xfrm>
            <a:off x="7735342" y="3960114"/>
            <a:ext cx="2236470" cy="20066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77000"/>
              </a:lnSpc>
            </a:pPr>
            <a:r>
              <a:rPr sz="1500" kern="0" spc="-50" dirty="0">
                <a:solidFill>
                  <a:srgbClr val="000000">
                    <a:alpha val="100000"/>
                  </a:srgbClr>
                </a:solidFill>
                <a:latin typeface="Arial" panose="020B0604020202090204"/>
                <a:ea typeface="Arial" panose="020B0604020202090204"/>
                <a:cs typeface="Arial" panose="020B0604020202090204"/>
              </a:rPr>
              <a:t>BIK</a:t>
            </a:r>
            <a:r>
              <a:rPr sz="1500" kern="0" spc="-40" dirty="0">
                <a:solidFill>
                  <a:srgbClr val="000000">
                    <a:alpha val="100000"/>
                  </a:srgbClr>
                </a:solidFill>
                <a:latin typeface="Arial" panose="020B0604020202090204"/>
                <a:ea typeface="Arial" panose="020B0604020202090204"/>
                <a:cs typeface="Arial" panose="020B0604020202090204"/>
              </a:rPr>
              <a:t>E                </a:t>
            </a:r>
            <a:r>
              <a:rPr sz="1500" kern="0" spc="-50" dirty="0">
                <a:solidFill>
                  <a:srgbClr val="000000">
                    <a:alpha val="100000"/>
                  </a:srgbClr>
                </a:solidFill>
                <a:latin typeface="Arial" panose="020B0604020202090204"/>
                <a:ea typeface="Arial" panose="020B0604020202090204"/>
                <a:cs typeface="Arial" panose="020B0604020202090204"/>
              </a:rPr>
              <a:t>              CA</a:t>
            </a:r>
            <a:r>
              <a:rPr sz="1500" kern="0" spc="-20" dirty="0">
                <a:solidFill>
                  <a:srgbClr val="000000">
                    <a:alpha val="100000"/>
                  </a:srgbClr>
                </a:solidFill>
                <a:latin typeface="Arial" panose="020B0604020202090204"/>
                <a:ea typeface="Arial" panose="020B0604020202090204"/>
                <a:cs typeface="Arial" panose="020B0604020202090204"/>
              </a:rPr>
              <a:t>R</a:t>
            </a:r>
            <a:endParaRPr sz="1500" dirty="0">
              <a:latin typeface="Arial" panose="020B0604020202090204"/>
              <a:ea typeface="Arial" panose="020B0604020202090204"/>
              <a:cs typeface="Arial" panose="020B0604020202090204"/>
            </a:endParaRPr>
          </a:p>
        </p:txBody>
      </p:sp>
      <p:pic>
        <p:nvPicPr>
          <p:cNvPr id="478" name="picture 478"/>
          <p:cNvPicPr>
            <a:picLocks noChangeAspect="1"/>
          </p:cNvPicPr>
          <p:nvPr/>
        </p:nvPicPr>
        <p:blipFill>
          <a:blip r:embed="rId10"/>
          <a:stretch>
            <a:fillRect/>
          </a:stretch>
        </p:blipFill>
        <p:spPr>
          <a:xfrm rot="21600000">
            <a:off x="10098786" y="5890641"/>
            <a:ext cx="446785" cy="95250"/>
          </a:xfrm>
          <a:prstGeom prst="rect">
            <a:avLst/>
          </a:prstGeom>
        </p:spPr>
      </p:pic>
      <p:sp>
        <p:nvSpPr>
          <p:cNvPr id="480" name="textbox 480"/>
          <p:cNvSpPr/>
          <p:nvPr/>
        </p:nvSpPr>
        <p:spPr>
          <a:xfrm>
            <a:off x="5332511" y="5789473"/>
            <a:ext cx="144145" cy="280670"/>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90204"/>
              <a:ea typeface="Arial" panose="020B0604020202090204"/>
              <a:cs typeface="Arial" panose="020B0604020202090204"/>
            </a:endParaRPr>
          </a:p>
          <a:p>
            <a:pPr algn="r" rtl="0" eaLnBrk="0">
              <a:lnSpc>
                <a:spcPct val="98000"/>
              </a:lnSpc>
            </a:pPr>
            <a:r>
              <a:rPr sz="17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700" dirty="0">
              <a:latin typeface="PingFang SC" panose="020B0400000000000000" charset="-122"/>
              <a:ea typeface="PingFang SC" panose="020B0400000000000000" charset="-122"/>
              <a:cs typeface="PingFang SC" panose="020B0400000000000000" charset="-122"/>
            </a:endParaRPr>
          </a:p>
        </p:txBody>
      </p:sp>
      <p:sp>
        <p:nvSpPr>
          <p:cNvPr id="482" name="textbox 482"/>
          <p:cNvSpPr/>
          <p:nvPr/>
        </p:nvSpPr>
        <p:spPr>
          <a:xfrm>
            <a:off x="7451895" y="3367405"/>
            <a:ext cx="133350" cy="28003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2005"/>
              </a:lnSpc>
            </a:pPr>
            <a:r>
              <a:rPr sz="1600" kern="0" spc="-60" dirty="0">
                <a:solidFill>
                  <a:srgbClr val="000000">
                    <a:alpha val="100000"/>
                  </a:srgbClr>
                </a:solidFill>
                <a:latin typeface="Arial" panose="020B0604020202090204"/>
                <a:ea typeface="Arial" panose="020B0604020202090204"/>
                <a:cs typeface="Arial" panose="020B0604020202090204"/>
              </a:rPr>
              <a:t>1</a:t>
            </a:r>
            <a:endParaRPr sz="1600" dirty="0">
              <a:latin typeface="Arial" panose="020B0604020202090204"/>
              <a:ea typeface="Arial" panose="020B0604020202090204"/>
              <a:cs typeface="Arial" panose="020B0604020202090204"/>
            </a:endParaRPr>
          </a:p>
        </p:txBody>
      </p:sp>
      <p:sp>
        <p:nvSpPr>
          <p:cNvPr id="484" name="textbox 484"/>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60" dirty="0">
                <a:solidFill>
                  <a:srgbClr val="898989">
                    <a:alpha val="100000"/>
                  </a:srgbClr>
                </a:solidFill>
                <a:latin typeface="Arial" panose="020B0604020202090204"/>
                <a:ea typeface="Arial" panose="020B0604020202090204"/>
                <a:cs typeface="Arial" panose="020B0604020202090204"/>
              </a:rPr>
              <a:t>16</a:t>
            </a:r>
            <a:endParaRPr sz="1100" dirty="0">
              <a:latin typeface="Arial" panose="020B0604020202090204"/>
              <a:ea typeface="Arial" panose="020B0604020202090204"/>
              <a:cs typeface="Arial" panose="020B0604020202090204"/>
            </a:endParaRPr>
          </a:p>
        </p:txBody>
      </p:sp>
      <p:sp>
        <p:nvSpPr>
          <p:cNvPr id="486" name="path 486"/>
          <p:cNvSpPr/>
          <p:nvPr/>
        </p:nvSpPr>
        <p:spPr>
          <a:xfrm>
            <a:off x="10412349" y="3678174"/>
            <a:ext cx="19050" cy="181864"/>
          </a:xfrm>
          <a:custGeom>
            <a:avLst/>
            <a:gdLst/>
            <a:ahLst/>
            <a:cxnLst/>
            <a:rect l="0" t="0" r="0" b="0"/>
            <a:pathLst>
              <a:path w="30" h="286">
                <a:moveTo>
                  <a:pt x="15" y="0"/>
                </a:moveTo>
                <a:lnTo>
                  <a:pt x="15" y="286"/>
                </a:lnTo>
              </a:path>
            </a:pathLst>
          </a:custGeom>
          <a:noFill/>
          <a:ln w="19050" cap="flat">
            <a:solidFill>
              <a:srgbClr val="4472C4"/>
            </a:solidFill>
            <a:prstDash val="solid"/>
            <a:miter lim="1000000"/>
          </a:ln>
        </p:spPr>
        <p:txBody>
          <a:bodyPr rtlCol="0"/>
          <a:lstStyle/>
          <a:p>
            <a:pPr algn="ct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8" name="table 488"/>
          <p:cNvGraphicFramePr>
            <a:graphicFrameLocks noGrp="1"/>
          </p:cNvGraphicFramePr>
          <p:nvPr/>
        </p:nvGraphicFramePr>
        <p:xfrm>
          <a:off x="3828542" y="1525777"/>
          <a:ext cx="1119504" cy="5120005"/>
        </p:xfrm>
        <a:graphic>
          <a:graphicData uri="http://schemas.openxmlformats.org/drawingml/2006/table">
            <a:tbl>
              <a:tblPr/>
              <a:tblGrid>
                <a:gridCol w="1119504"/>
              </a:tblGrid>
              <a:tr h="50946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490" name="textbox 490"/>
          <p:cNvSpPr/>
          <p:nvPr/>
        </p:nvSpPr>
        <p:spPr>
          <a:xfrm>
            <a:off x="5801016" y="1277504"/>
            <a:ext cx="939164" cy="520001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22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marL="254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90204"/>
              <a:ea typeface="Arial" panose="020B0604020202090204"/>
              <a:cs typeface="Arial" panose="020B0604020202090204"/>
            </a:endParaRPr>
          </a:p>
          <a:p>
            <a:pPr algn="l" rtl="0" eaLnBrk="0">
              <a:lnSpc>
                <a:spcPct val="142000"/>
              </a:lnSpc>
            </a:pPr>
            <a:endParaRPr sz="1000" dirty="0">
              <a:latin typeface="Arial" panose="020B0604020202090204"/>
              <a:ea typeface="Arial" panose="020B0604020202090204"/>
              <a:cs typeface="Arial" panose="020B0604020202090204"/>
            </a:endParaRPr>
          </a:p>
          <a:p>
            <a:pPr marL="2921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17000"/>
              </a:lnSpc>
            </a:pPr>
            <a:endParaRPr sz="300" dirty="0">
              <a:latin typeface="Arial" panose="020B0604020202090204"/>
              <a:ea typeface="Arial" panose="020B0604020202090204"/>
              <a:cs typeface="Arial" panose="020B0604020202090204"/>
            </a:endParaRPr>
          </a:p>
          <a:p>
            <a:pPr marL="3619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p:txBody>
      </p:sp>
      <p:sp>
        <p:nvSpPr>
          <p:cNvPr id="492" name="textbox 492"/>
          <p:cNvSpPr/>
          <p:nvPr/>
        </p:nvSpPr>
        <p:spPr>
          <a:xfrm>
            <a:off x="474345" y="439420"/>
            <a:ext cx="8907145"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If</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sele</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cted</a:t>
            </a:r>
            <a:r>
              <a:rPr sz="40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feature</a:t>
            </a:r>
            <a:r>
              <a:rPr sz="40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not</a:t>
            </a:r>
            <a:r>
              <a:rPr sz="40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sufficien</a:t>
            </a:r>
            <a:r>
              <a:rPr sz="4000" b="1"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endParaRPr sz="4000" dirty="0">
              <a:latin typeface="PingFang SC" panose="020B0400000000000000" charset="-122"/>
              <a:ea typeface="PingFang SC" panose="020B0400000000000000" charset="-122"/>
              <a:cs typeface="PingFang SC" panose="020B0400000000000000" charset="-122"/>
            </a:endParaRPr>
          </a:p>
        </p:txBody>
      </p:sp>
      <p:sp>
        <p:nvSpPr>
          <p:cNvPr id="494" name="textbox 494"/>
          <p:cNvSpPr/>
          <p:nvPr/>
        </p:nvSpPr>
        <p:spPr>
          <a:xfrm>
            <a:off x="5031788" y="1271408"/>
            <a:ext cx="669925" cy="510159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42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5000"/>
              </a:lnSpc>
            </a:pPr>
            <a:endParaRPr sz="1000" dirty="0">
              <a:latin typeface="Arial" panose="020B0604020202090204"/>
              <a:ea typeface="Arial" panose="020B0604020202090204"/>
              <a:cs typeface="Arial" panose="020B0604020202090204"/>
            </a:endParaRPr>
          </a:p>
          <a:p>
            <a:pPr algn="l" rtl="0" eaLnBrk="0">
              <a:lnSpc>
                <a:spcPct val="136000"/>
              </a:lnSpc>
            </a:pPr>
            <a:endParaRPr sz="1000" dirty="0">
              <a:latin typeface="Arial" panose="020B0604020202090204"/>
              <a:ea typeface="Arial" panose="020B0604020202090204"/>
              <a:cs typeface="Arial" panose="020B0604020202090204"/>
            </a:endParaRPr>
          </a:p>
          <a:p>
            <a:pPr marL="21209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27000"/>
              </a:lnSpc>
            </a:pPr>
            <a:endParaRPr sz="300" dirty="0">
              <a:latin typeface="Arial" panose="020B0604020202090204"/>
              <a:ea typeface="Arial" panose="020B0604020202090204"/>
              <a:cs typeface="Arial" panose="020B0604020202090204"/>
            </a:endParaRPr>
          </a:p>
          <a:p>
            <a:pPr marL="217170" algn="l" rtl="0" eaLnBrk="0">
              <a:lnSpc>
                <a:spcPct val="89000"/>
              </a:lnSpc>
              <a:spcBef>
                <a:spcPts val="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p:txBody>
      </p:sp>
      <p:pic>
        <p:nvPicPr>
          <p:cNvPr id="496" name="picture 496"/>
          <p:cNvPicPr>
            <a:picLocks noChangeAspect="1"/>
          </p:cNvPicPr>
          <p:nvPr/>
        </p:nvPicPr>
        <p:blipFill>
          <a:blip r:embed="rId1"/>
          <a:stretch>
            <a:fillRect/>
          </a:stretch>
        </p:blipFill>
        <p:spPr>
          <a:xfrm rot="21600000">
            <a:off x="787908" y="1639824"/>
            <a:ext cx="1320800" cy="2260600"/>
          </a:xfrm>
          <a:prstGeom prst="rect">
            <a:avLst/>
          </a:prstGeom>
        </p:spPr>
      </p:pic>
      <p:sp>
        <p:nvSpPr>
          <p:cNvPr id="498" name="textbox 498"/>
          <p:cNvSpPr/>
          <p:nvPr/>
        </p:nvSpPr>
        <p:spPr>
          <a:xfrm>
            <a:off x="8239178" y="1739163"/>
            <a:ext cx="1349375" cy="212407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marL="12700" algn="l" rtl="0" eaLnBrk="0">
              <a:lnSpc>
                <a:spcPct val="90000"/>
              </a:lnSpc>
            </a:pP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6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75%</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7000"/>
              </a:lnSpc>
              <a:spcBef>
                <a:spcPts val="710"/>
              </a:spcBef>
            </a:pP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25%</a:t>
            </a:r>
            <a:endParaRPr sz="2400" dirty="0">
              <a:latin typeface="PingFang SC" panose="020B0400000000000000" charset="-122"/>
              <a:ea typeface="PingFang SC" panose="020B0400000000000000" charset="-122"/>
              <a:cs typeface="PingFang SC" panose="020B0400000000000000" charset="-122"/>
            </a:endParaRPr>
          </a:p>
          <a:p>
            <a:pPr algn="l" rtl="0" eaLnBrk="0">
              <a:lnSpc>
                <a:spcPct val="133000"/>
              </a:lnSpc>
            </a:pPr>
            <a:endParaRPr sz="1000" dirty="0">
              <a:latin typeface="Arial" panose="020B0604020202090204"/>
              <a:ea typeface="Arial" panose="020B0604020202090204"/>
              <a:cs typeface="Arial" panose="020B0604020202090204"/>
            </a:endParaRPr>
          </a:p>
          <a:p>
            <a:pPr algn="l" rtl="0" eaLnBrk="0">
              <a:lnSpc>
                <a:spcPct val="133000"/>
              </a:lnSpc>
            </a:pPr>
            <a:endParaRPr sz="1000" dirty="0">
              <a:latin typeface="Arial" panose="020B0604020202090204"/>
              <a:ea typeface="Arial" panose="020B0604020202090204"/>
              <a:cs typeface="Arial" panose="020B0604020202090204"/>
            </a:endParaRPr>
          </a:p>
          <a:p>
            <a:pPr algn="r" rtl="0" eaLnBrk="0">
              <a:lnSpc>
                <a:spcPct val="97000"/>
              </a:lnSpc>
              <a:spcBef>
                <a:spcPts val="730"/>
              </a:spcBef>
            </a:pPr>
            <a:r>
              <a:rPr sz="24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2400"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kern="0" spc="6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25%</a:t>
            </a:r>
            <a:endParaRPr sz="2400" dirty="0">
              <a:latin typeface="PingFang SC" panose="020B0400000000000000" charset="-122"/>
              <a:ea typeface="PingFang SC" panose="020B0400000000000000" charset="-122"/>
              <a:cs typeface="PingFang SC" panose="020B0400000000000000" charset="-122"/>
            </a:endParaRPr>
          </a:p>
          <a:p>
            <a:pPr algn="r" rtl="0" eaLnBrk="0">
              <a:lnSpc>
                <a:spcPct val="97000"/>
              </a:lnSpc>
              <a:spcBef>
                <a:spcPts val="710"/>
              </a:spcBef>
            </a:pP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75%</a:t>
            </a:r>
            <a:endParaRPr sz="2400" dirty="0">
              <a:latin typeface="PingFang SC" panose="020B0400000000000000" charset="-122"/>
              <a:ea typeface="PingFang SC" panose="020B0400000000000000" charset="-122"/>
              <a:cs typeface="PingFang SC" panose="020B0400000000000000" charset="-122"/>
            </a:endParaRPr>
          </a:p>
        </p:txBody>
      </p:sp>
      <p:sp>
        <p:nvSpPr>
          <p:cNvPr id="500" name="textbox 500"/>
          <p:cNvSpPr/>
          <p:nvPr/>
        </p:nvSpPr>
        <p:spPr>
          <a:xfrm>
            <a:off x="6975867" y="1739163"/>
            <a:ext cx="1107440" cy="2166620"/>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marL="30480" indent="-17780" algn="l" rtl="0" eaLnBrk="0">
              <a:lnSpc>
                <a:spcPct val="111000"/>
              </a:lnSpc>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a:p>
            <a:pPr algn="l" rtl="0" eaLnBrk="0">
              <a:lnSpc>
                <a:spcPct val="117000"/>
              </a:lnSpc>
            </a:pPr>
            <a:endParaRPr sz="1000" dirty="0">
              <a:latin typeface="Arial" panose="020B0604020202090204"/>
              <a:ea typeface="Arial" panose="020B0604020202090204"/>
              <a:cs typeface="Arial" panose="020B0604020202090204"/>
            </a:endParaRPr>
          </a:p>
          <a:p>
            <a:pPr algn="l" rtl="0" eaLnBrk="0">
              <a:lnSpc>
                <a:spcPct val="117000"/>
              </a:lnSpc>
            </a:pPr>
            <a:endParaRPr sz="1000" dirty="0">
              <a:latin typeface="Arial" panose="020B0604020202090204"/>
              <a:ea typeface="Arial" panose="020B0604020202090204"/>
              <a:cs typeface="Arial" panose="020B0604020202090204"/>
            </a:endParaRPr>
          </a:p>
          <a:p>
            <a:pPr algn="l" rtl="0" eaLnBrk="0">
              <a:lnSpc>
                <a:spcPct val="104000"/>
              </a:lnSpc>
            </a:pPr>
            <a:endParaRPr sz="600" dirty="0">
              <a:latin typeface="Arial" panose="020B0604020202090204"/>
              <a:ea typeface="Arial" panose="020B0604020202090204"/>
              <a:cs typeface="Arial" panose="020B0604020202090204"/>
            </a:endParaRPr>
          </a:p>
          <a:p>
            <a:pPr marL="18415" indent="-5715" algn="l" rtl="0" eaLnBrk="0">
              <a:lnSpc>
                <a:spcPct val="111000"/>
              </a:lnSpc>
              <a:spcBef>
                <a:spcPts val="5"/>
              </a:spcBef>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p:txBody>
      </p:sp>
      <p:pic>
        <p:nvPicPr>
          <p:cNvPr id="502" name="picture 502"/>
          <p:cNvPicPr>
            <a:picLocks noChangeAspect="1"/>
          </p:cNvPicPr>
          <p:nvPr/>
        </p:nvPicPr>
        <p:blipFill>
          <a:blip r:embed="rId2"/>
          <a:stretch>
            <a:fillRect/>
          </a:stretch>
        </p:blipFill>
        <p:spPr>
          <a:xfrm rot="21600000">
            <a:off x="3976115" y="4128516"/>
            <a:ext cx="885444" cy="2439924"/>
          </a:xfrm>
          <a:prstGeom prst="rect">
            <a:avLst/>
          </a:prstGeom>
        </p:spPr>
      </p:pic>
      <p:pic>
        <p:nvPicPr>
          <p:cNvPr id="504" name="picture 504"/>
          <p:cNvPicPr>
            <a:picLocks noChangeAspect="1"/>
          </p:cNvPicPr>
          <p:nvPr/>
        </p:nvPicPr>
        <p:blipFill>
          <a:blip r:embed="rId3"/>
          <a:stretch>
            <a:fillRect/>
          </a:stretch>
        </p:blipFill>
        <p:spPr>
          <a:xfrm rot="21600000">
            <a:off x="3976115" y="3459480"/>
            <a:ext cx="920496" cy="597408"/>
          </a:xfrm>
          <a:prstGeom prst="rect">
            <a:avLst/>
          </a:prstGeom>
        </p:spPr>
      </p:pic>
      <p:pic>
        <p:nvPicPr>
          <p:cNvPr id="506" name="picture 506"/>
          <p:cNvPicPr>
            <a:picLocks noChangeAspect="1"/>
          </p:cNvPicPr>
          <p:nvPr/>
        </p:nvPicPr>
        <p:blipFill>
          <a:blip r:embed="rId4"/>
          <a:stretch>
            <a:fillRect/>
          </a:stretch>
        </p:blipFill>
        <p:spPr>
          <a:xfrm rot="21600000">
            <a:off x="3921252" y="2200656"/>
            <a:ext cx="883920" cy="554735"/>
          </a:xfrm>
          <a:prstGeom prst="rect">
            <a:avLst/>
          </a:prstGeom>
        </p:spPr>
      </p:pic>
      <p:pic>
        <p:nvPicPr>
          <p:cNvPr id="508" name="picture 508"/>
          <p:cNvPicPr>
            <a:picLocks noChangeAspect="1"/>
          </p:cNvPicPr>
          <p:nvPr/>
        </p:nvPicPr>
        <p:blipFill>
          <a:blip r:embed="rId5"/>
          <a:stretch>
            <a:fillRect/>
          </a:stretch>
        </p:blipFill>
        <p:spPr>
          <a:xfrm rot="21600000">
            <a:off x="3962400" y="2865119"/>
            <a:ext cx="842771" cy="560832"/>
          </a:xfrm>
          <a:prstGeom prst="rect">
            <a:avLst/>
          </a:prstGeom>
        </p:spPr>
      </p:pic>
      <p:graphicFrame>
        <p:nvGraphicFramePr>
          <p:cNvPr id="510" name="table 510"/>
          <p:cNvGraphicFramePr>
            <a:graphicFrameLocks noGrp="1"/>
          </p:cNvGraphicFramePr>
          <p:nvPr/>
        </p:nvGraphicFramePr>
        <p:xfrm>
          <a:off x="8255318" y="4553521"/>
          <a:ext cx="1126490" cy="408305"/>
        </p:xfrm>
        <a:graphic>
          <a:graphicData uri="http://schemas.openxmlformats.org/drawingml/2006/table">
            <a:tbl>
              <a:tblPr/>
              <a:tblGrid>
                <a:gridCol w="1126490"/>
              </a:tblGrid>
              <a:tr h="398780">
                <a:tc>
                  <a:txBody>
                    <a:bodyPr/>
                    <a:lstStyle/>
                    <a:p>
                      <a:pPr algn="l" rtl="0" eaLnBrk="0">
                        <a:lnSpc>
                          <a:spcPct val="105000"/>
                        </a:lnSpc>
                      </a:pPr>
                      <a:endParaRPr sz="600" dirty="0">
                        <a:latin typeface="Arial" panose="020B0604020202090204"/>
                        <a:ea typeface="Arial" panose="020B0604020202090204"/>
                        <a:cs typeface="Arial" panose="020B0604020202090204"/>
                      </a:endParaRPr>
                    </a:p>
                    <a:p>
                      <a:pPr marL="520065" algn="l" rtl="0" eaLnBrk="0">
                        <a:lnSpc>
                          <a:spcPct val="84000"/>
                        </a:lnSpc>
                        <a:spcBef>
                          <a:spcPts val="5"/>
                        </a:spcBef>
                      </a:pPr>
                      <a:r>
                        <a:rPr sz="2000" b="1"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0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pic>
        <p:nvPicPr>
          <p:cNvPr id="512" name="picture 512"/>
          <p:cNvPicPr>
            <a:picLocks noChangeAspect="1"/>
          </p:cNvPicPr>
          <p:nvPr/>
        </p:nvPicPr>
        <p:blipFill>
          <a:blip r:embed="rId6"/>
          <a:stretch>
            <a:fillRect/>
          </a:stretch>
        </p:blipFill>
        <p:spPr>
          <a:xfrm rot="21600000">
            <a:off x="3938015" y="1537716"/>
            <a:ext cx="774191" cy="545591"/>
          </a:xfrm>
          <a:prstGeom prst="rect">
            <a:avLst/>
          </a:prstGeom>
        </p:spPr>
      </p:pic>
      <p:pic>
        <p:nvPicPr>
          <p:cNvPr id="514" name="picture 514"/>
          <p:cNvPicPr>
            <a:picLocks noChangeAspect="1"/>
          </p:cNvPicPr>
          <p:nvPr/>
        </p:nvPicPr>
        <p:blipFill>
          <a:blip r:embed="rId7"/>
          <a:stretch>
            <a:fillRect/>
          </a:stretch>
        </p:blipFill>
        <p:spPr>
          <a:xfrm rot="21600000">
            <a:off x="6829044" y="4532376"/>
            <a:ext cx="888492" cy="451104"/>
          </a:xfrm>
          <a:prstGeom prst="rect">
            <a:avLst/>
          </a:prstGeom>
        </p:spPr>
      </p:pic>
      <p:grpSp>
        <p:nvGrpSpPr>
          <p:cNvPr id="34" name="group 34"/>
          <p:cNvGrpSpPr/>
          <p:nvPr/>
        </p:nvGrpSpPr>
        <p:grpSpPr>
          <a:xfrm rot="21600000">
            <a:off x="2281510" y="1902034"/>
            <a:ext cx="1499788" cy="249771"/>
            <a:chOff x="0" y="0"/>
            <a:chExt cx="1499788" cy="249771"/>
          </a:xfrm>
        </p:grpSpPr>
        <p:sp>
          <p:nvSpPr>
            <p:cNvPr id="516" name="path 516"/>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518" name="path 518"/>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pic>
        <p:nvPicPr>
          <p:cNvPr id="520" name="picture 520"/>
          <p:cNvPicPr>
            <a:picLocks noChangeAspect="1"/>
          </p:cNvPicPr>
          <p:nvPr/>
        </p:nvPicPr>
        <p:blipFill>
          <a:blip r:embed="rId8"/>
          <a:stretch>
            <a:fillRect/>
          </a:stretch>
        </p:blipFill>
        <p:spPr>
          <a:xfrm rot="21600000">
            <a:off x="8056765" y="1776993"/>
            <a:ext cx="133487" cy="2035569"/>
          </a:xfrm>
          <a:prstGeom prst="rect">
            <a:avLst/>
          </a:prstGeom>
        </p:spPr>
      </p:pic>
      <p:sp>
        <p:nvSpPr>
          <p:cNvPr id="522" name="textbox 522"/>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panose="020B0604020202090204"/>
                <a:ea typeface="Arial" panose="020B0604020202090204"/>
                <a:cs typeface="Arial" panose="020B0604020202090204"/>
              </a:rPr>
              <a:t>1</a:t>
            </a:r>
            <a:r>
              <a:rPr sz="1100" kern="0" spc="-50" dirty="0">
                <a:solidFill>
                  <a:srgbClr val="898989">
                    <a:alpha val="100000"/>
                  </a:srgbClr>
                </a:solidFill>
                <a:latin typeface="Arial" panose="020B0604020202090204"/>
                <a:ea typeface="Arial" panose="020B0604020202090204"/>
                <a:cs typeface="Arial" panose="020B0604020202090204"/>
              </a:rPr>
              <a:t>7</a:t>
            </a:r>
            <a:endParaRPr sz="1100" dirty="0">
              <a:latin typeface="Arial" panose="020B0604020202090204"/>
              <a:ea typeface="Arial" panose="020B0604020202090204"/>
              <a:cs typeface="Arial" panose="020B0604020202090204"/>
            </a:endParaRPr>
          </a:p>
        </p:txBody>
      </p:sp>
      <p:sp>
        <p:nvSpPr>
          <p:cNvPr id="524" name="textbox 524"/>
          <p:cNvSpPr/>
          <p:nvPr/>
        </p:nvSpPr>
        <p:spPr>
          <a:xfrm>
            <a:off x="8008573" y="4676140"/>
            <a:ext cx="120015" cy="22860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595"/>
              </a:lnSpc>
            </a:pPr>
            <a:r>
              <a:rPr sz="13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300" dirty="0">
              <a:latin typeface="PingFang SC" panose="020B0400000000000000" charset="-122"/>
              <a:ea typeface="PingFang SC" panose="020B0400000000000000" charset="-122"/>
              <a:cs typeface="PingFang SC" panose="020B0400000000000000"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6" name="table 526"/>
          <p:cNvGraphicFramePr>
            <a:graphicFrameLocks noGrp="1"/>
          </p:cNvGraphicFramePr>
          <p:nvPr/>
        </p:nvGraphicFramePr>
        <p:xfrm>
          <a:off x="3828542" y="1525777"/>
          <a:ext cx="1119504" cy="5120005"/>
        </p:xfrm>
        <a:graphic>
          <a:graphicData uri="http://schemas.openxmlformats.org/drawingml/2006/table">
            <a:tbl>
              <a:tblPr/>
              <a:tblGrid>
                <a:gridCol w="1119504"/>
              </a:tblGrid>
              <a:tr h="50946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528" name="textbox 528"/>
          <p:cNvSpPr/>
          <p:nvPr/>
        </p:nvSpPr>
        <p:spPr>
          <a:xfrm>
            <a:off x="5801016" y="1277504"/>
            <a:ext cx="939164" cy="520001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22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marL="254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90204"/>
              <a:ea typeface="Arial" panose="020B0604020202090204"/>
              <a:cs typeface="Arial" panose="020B0604020202090204"/>
            </a:endParaRPr>
          </a:p>
          <a:p>
            <a:pPr algn="l" rtl="0" eaLnBrk="0">
              <a:lnSpc>
                <a:spcPct val="142000"/>
              </a:lnSpc>
            </a:pPr>
            <a:endParaRPr sz="1000" dirty="0">
              <a:latin typeface="Arial" panose="020B0604020202090204"/>
              <a:ea typeface="Arial" panose="020B0604020202090204"/>
              <a:cs typeface="Arial" panose="020B0604020202090204"/>
            </a:endParaRPr>
          </a:p>
          <a:p>
            <a:pPr marL="2921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17000"/>
              </a:lnSpc>
            </a:pPr>
            <a:endParaRPr sz="300" dirty="0">
              <a:latin typeface="Arial" panose="020B0604020202090204"/>
              <a:ea typeface="Arial" panose="020B0604020202090204"/>
              <a:cs typeface="Arial" panose="020B0604020202090204"/>
            </a:endParaRPr>
          </a:p>
          <a:p>
            <a:pPr marL="3619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p:txBody>
      </p:sp>
      <p:sp>
        <p:nvSpPr>
          <p:cNvPr id="530" name="textbox 530"/>
          <p:cNvSpPr/>
          <p:nvPr/>
        </p:nvSpPr>
        <p:spPr>
          <a:xfrm>
            <a:off x="474345" y="439420"/>
            <a:ext cx="9114155" cy="58547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l" rtl="0" eaLnBrk="0">
              <a:lnSpc>
                <a:spcPct val="92000"/>
              </a:lnSpc>
            </a:pP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If</a:t>
            </a:r>
            <a:r>
              <a:rPr sz="4000"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sele</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cted</a:t>
            </a:r>
            <a:r>
              <a:rPr sz="4000" kern="0" spc="-33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feature</a:t>
            </a:r>
            <a:r>
              <a:rPr sz="40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is</a:t>
            </a:r>
            <a:r>
              <a:rPr sz="40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not</a:t>
            </a:r>
            <a:r>
              <a:rPr sz="40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sufficien</a:t>
            </a:r>
            <a:r>
              <a:rPr sz="4000" b="1" kern="0" spc="-110" dirty="0">
                <a:solidFill>
                  <a:srgbClr val="333F50">
                    <a:alpha val="100000"/>
                  </a:srgbClr>
                </a:solidFill>
                <a:latin typeface="PingFang SC" panose="020B0400000000000000" charset="-122"/>
                <a:ea typeface="PingFang SC" panose="020B0400000000000000" charset="-122"/>
                <a:cs typeface="PingFang SC" panose="020B0400000000000000" charset="-122"/>
              </a:rPr>
              <a:t>t</a:t>
            </a:r>
            <a:endParaRPr sz="4000" dirty="0">
              <a:latin typeface="PingFang SC" panose="020B0400000000000000" charset="-122"/>
              <a:ea typeface="PingFang SC" panose="020B0400000000000000" charset="-122"/>
              <a:cs typeface="PingFang SC" panose="020B0400000000000000" charset="-122"/>
            </a:endParaRPr>
          </a:p>
        </p:txBody>
      </p:sp>
      <p:sp>
        <p:nvSpPr>
          <p:cNvPr id="532" name="textbox 532"/>
          <p:cNvSpPr/>
          <p:nvPr/>
        </p:nvSpPr>
        <p:spPr>
          <a:xfrm>
            <a:off x="5031788" y="1271408"/>
            <a:ext cx="669925" cy="510159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marL="12700" algn="l" rtl="0" eaLnBrk="0">
              <a:lnSpc>
                <a:spcPct val="77000"/>
              </a:lnSpc>
            </a:pPr>
            <a:r>
              <a:rPr sz="15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42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5000"/>
              </a:lnSpc>
            </a:pPr>
            <a:endParaRPr sz="1000" dirty="0">
              <a:latin typeface="Arial" panose="020B0604020202090204"/>
              <a:ea typeface="Arial" panose="020B0604020202090204"/>
              <a:cs typeface="Arial" panose="020B0604020202090204"/>
            </a:endParaRPr>
          </a:p>
          <a:p>
            <a:pPr algn="l" rtl="0" eaLnBrk="0">
              <a:lnSpc>
                <a:spcPct val="136000"/>
              </a:lnSpc>
            </a:pPr>
            <a:endParaRPr sz="1000" dirty="0">
              <a:latin typeface="Arial" panose="020B0604020202090204"/>
              <a:ea typeface="Arial" panose="020B0604020202090204"/>
              <a:cs typeface="Arial" panose="020B0604020202090204"/>
            </a:endParaRPr>
          </a:p>
          <a:p>
            <a:pPr marL="212090" algn="l" rtl="0" eaLnBrk="0">
              <a:lnSpc>
                <a:spcPct val="89000"/>
              </a:lnSpc>
              <a:spcBef>
                <a:spcPts val="45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27000"/>
              </a:lnSpc>
            </a:pPr>
            <a:endParaRPr sz="300" dirty="0">
              <a:latin typeface="Arial" panose="020B0604020202090204"/>
              <a:ea typeface="Arial" panose="020B0604020202090204"/>
              <a:cs typeface="Arial" panose="020B0604020202090204"/>
            </a:endParaRPr>
          </a:p>
          <a:p>
            <a:pPr marL="217170" algn="l" rtl="0" eaLnBrk="0">
              <a:lnSpc>
                <a:spcPct val="89000"/>
              </a:lnSpc>
              <a:spcBef>
                <a:spcPts val="5"/>
              </a:spcBef>
            </a:pPr>
            <a:r>
              <a:rPr sz="1500" b="1"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500" dirty="0">
              <a:latin typeface="PingFang SC" panose="020B0400000000000000" charset="-122"/>
              <a:ea typeface="PingFang SC" panose="020B0400000000000000" charset="-122"/>
              <a:cs typeface="PingFang SC" panose="020B0400000000000000" charset="-122"/>
            </a:endParaRPr>
          </a:p>
        </p:txBody>
      </p:sp>
      <p:pic>
        <p:nvPicPr>
          <p:cNvPr id="534" name="picture 534"/>
          <p:cNvPicPr>
            <a:picLocks noChangeAspect="1"/>
          </p:cNvPicPr>
          <p:nvPr/>
        </p:nvPicPr>
        <p:blipFill>
          <a:blip r:embed="rId1"/>
          <a:stretch>
            <a:fillRect/>
          </a:stretch>
        </p:blipFill>
        <p:spPr>
          <a:xfrm rot="21600000">
            <a:off x="787908" y="1639824"/>
            <a:ext cx="1320800" cy="2260600"/>
          </a:xfrm>
          <a:prstGeom prst="rect">
            <a:avLst/>
          </a:prstGeom>
        </p:spPr>
      </p:pic>
      <p:sp>
        <p:nvSpPr>
          <p:cNvPr id="536" name="textbox 536"/>
          <p:cNvSpPr/>
          <p:nvPr/>
        </p:nvSpPr>
        <p:spPr>
          <a:xfrm>
            <a:off x="8239178" y="1739163"/>
            <a:ext cx="1349375" cy="212407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marL="12700" algn="l" rtl="0" eaLnBrk="0">
              <a:lnSpc>
                <a:spcPct val="90000"/>
              </a:lnSpc>
            </a:pP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6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50" dirty="0">
                <a:solidFill>
                  <a:srgbClr val="000000">
                    <a:alpha val="100000"/>
                  </a:srgbClr>
                </a:solidFill>
                <a:latin typeface="PingFang SC" panose="020B0400000000000000" charset="-122"/>
                <a:ea typeface="PingFang SC" panose="020B0400000000000000" charset="-122"/>
                <a:cs typeface="PingFang SC" panose="020B0400000000000000" charset="-122"/>
              </a:rPr>
              <a:t>75%</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7000"/>
              </a:lnSpc>
              <a:spcBef>
                <a:spcPts val="710"/>
              </a:spcBef>
            </a:pP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25%</a:t>
            </a:r>
            <a:endParaRPr sz="2400" dirty="0">
              <a:latin typeface="PingFang SC" panose="020B0400000000000000" charset="-122"/>
              <a:ea typeface="PingFang SC" panose="020B0400000000000000" charset="-122"/>
              <a:cs typeface="PingFang SC" panose="020B0400000000000000" charset="-122"/>
            </a:endParaRPr>
          </a:p>
          <a:p>
            <a:pPr algn="l" rtl="0" eaLnBrk="0">
              <a:lnSpc>
                <a:spcPct val="133000"/>
              </a:lnSpc>
            </a:pPr>
            <a:endParaRPr sz="1000" dirty="0">
              <a:latin typeface="Arial" panose="020B0604020202090204"/>
              <a:ea typeface="Arial" panose="020B0604020202090204"/>
              <a:cs typeface="Arial" panose="020B0604020202090204"/>
            </a:endParaRPr>
          </a:p>
          <a:p>
            <a:pPr algn="l" rtl="0" eaLnBrk="0">
              <a:lnSpc>
                <a:spcPct val="133000"/>
              </a:lnSpc>
            </a:pPr>
            <a:endParaRPr sz="1000" dirty="0">
              <a:latin typeface="Arial" panose="020B0604020202090204"/>
              <a:ea typeface="Arial" panose="020B0604020202090204"/>
              <a:cs typeface="Arial" panose="020B0604020202090204"/>
            </a:endParaRPr>
          </a:p>
          <a:p>
            <a:pPr algn="r" rtl="0" eaLnBrk="0">
              <a:lnSpc>
                <a:spcPct val="97000"/>
              </a:lnSpc>
              <a:spcBef>
                <a:spcPts val="730"/>
              </a:spcBef>
            </a:pPr>
            <a:r>
              <a:rPr sz="24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2400"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kern="0" spc="6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25%</a:t>
            </a:r>
            <a:endParaRPr sz="2400" dirty="0">
              <a:latin typeface="PingFang SC" panose="020B0400000000000000" charset="-122"/>
              <a:ea typeface="PingFang SC" panose="020B0400000000000000" charset="-122"/>
              <a:cs typeface="PingFang SC" panose="020B0400000000000000" charset="-122"/>
            </a:endParaRPr>
          </a:p>
          <a:p>
            <a:pPr algn="r" rtl="0" eaLnBrk="0">
              <a:lnSpc>
                <a:spcPct val="97000"/>
              </a:lnSpc>
              <a:spcBef>
                <a:spcPts val="710"/>
              </a:spcBef>
            </a:pP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75%</a:t>
            </a:r>
            <a:endParaRPr sz="2400" dirty="0">
              <a:latin typeface="PingFang SC" panose="020B0400000000000000" charset="-122"/>
              <a:ea typeface="PingFang SC" panose="020B0400000000000000" charset="-122"/>
              <a:cs typeface="PingFang SC" panose="020B0400000000000000" charset="-122"/>
            </a:endParaRPr>
          </a:p>
        </p:txBody>
      </p:sp>
      <p:sp>
        <p:nvSpPr>
          <p:cNvPr id="538" name="textbox 538"/>
          <p:cNvSpPr/>
          <p:nvPr/>
        </p:nvSpPr>
        <p:spPr>
          <a:xfrm>
            <a:off x="6975867" y="1739163"/>
            <a:ext cx="1107440" cy="2166620"/>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marL="30480" indent="-17780" algn="l" rtl="0" eaLnBrk="0">
              <a:lnSpc>
                <a:spcPct val="111000"/>
              </a:lnSpc>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a:p>
            <a:pPr algn="l" rtl="0" eaLnBrk="0">
              <a:lnSpc>
                <a:spcPct val="117000"/>
              </a:lnSpc>
            </a:pPr>
            <a:endParaRPr sz="1000" dirty="0">
              <a:latin typeface="Arial" panose="020B0604020202090204"/>
              <a:ea typeface="Arial" panose="020B0604020202090204"/>
              <a:cs typeface="Arial" panose="020B0604020202090204"/>
            </a:endParaRPr>
          </a:p>
          <a:p>
            <a:pPr algn="l" rtl="0" eaLnBrk="0">
              <a:lnSpc>
                <a:spcPct val="117000"/>
              </a:lnSpc>
            </a:pPr>
            <a:endParaRPr sz="1000" dirty="0">
              <a:latin typeface="Arial" panose="020B0604020202090204"/>
              <a:ea typeface="Arial" panose="020B0604020202090204"/>
              <a:cs typeface="Arial" panose="020B0604020202090204"/>
            </a:endParaRPr>
          </a:p>
          <a:p>
            <a:pPr algn="l" rtl="0" eaLnBrk="0">
              <a:lnSpc>
                <a:spcPct val="104000"/>
              </a:lnSpc>
            </a:pPr>
            <a:endParaRPr sz="600" dirty="0">
              <a:latin typeface="Arial" panose="020B0604020202090204"/>
              <a:ea typeface="Arial" panose="020B0604020202090204"/>
              <a:cs typeface="Arial" panose="020B0604020202090204"/>
            </a:endParaRPr>
          </a:p>
          <a:p>
            <a:pPr marL="18415" indent="-5715" algn="l" rtl="0" eaLnBrk="0">
              <a:lnSpc>
                <a:spcPct val="111000"/>
              </a:lnSpc>
              <a:spcBef>
                <a:spcPts val="5"/>
              </a:spcBef>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p:txBody>
      </p:sp>
      <p:pic>
        <p:nvPicPr>
          <p:cNvPr id="540" name="picture 540"/>
          <p:cNvPicPr>
            <a:picLocks noChangeAspect="1"/>
          </p:cNvPicPr>
          <p:nvPr/>
        </p:nvPicPr>
        <p:blipFill>
          <a:blip r:embed="rId2"/>
          <a:stretch>
            <a:fillRect/>
          </a:stretch>
        </p:blipFill>
        <p:spPr>
          <a:xfrm rot="21600000">
            <a:off x="3976115" y="4128516"/>
            <a:ext cx="885444" cy="2439924"/>
          </a:xfrm>
          <a:prstGeom prst="rect">
            <a:avLst/>
          </a:prstGeom>
        </p:spPr>
      </p:pic>
      <p:sp>
        <p:nvSpPr>
          <p:cNvPr id="542" name="textbox 542"/>
          <p:cNvSpPr/>
          <p:nvPr/>
        </p:nvSpPr>
        <p:spPr>
          <a:xfrm>
            <a:off x="6975867" y="5622290"/>
            <a:ext cx="4563110" cy="38100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algn="r" rtl="0" eaLnBrk="0">
              <a:lnSpc>
                <a:spcPct val="90000"/>
              </a:lnSpc>
            </a:pPr>
            <a:r>
              <a:rPr sz="26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Pr(BIKE|2)</a:t>
            </a:r>
            <a:r>
              <a:rPr sz="26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&gt;</a:t>
            </a:r>
            <a:r>
              <a:rPr sz="26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Pr(CAR|2)</a:t>
            </a:r>
            <a:r>
              <a:rPr sz="2600"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9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&gt;</a:t>
            </a:r>
            <a:r>
              <a:rPr sz="26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2600" dirty="0">
              <a:latin typeface="PingFang SC" panose="020B0400000000000000" charset="-122"/>
              <a:ea typeface="PingFang SC" panose="020B0400000000000000" charset="-122"/>
              <a:cs typeface="PingFang SC" panose="020B0400000000000000" charset="-122"/>
            </a:endParaRPr>
          </a:p>
        </p:txBody>
      </p:sp>
      <p:pic>
        <p:nvPicPr>
          <p:cNvPr id="544" name="picture 544"/>
          <p:cNvPicPr>
            <a:picLocks noChangeAspect="1"/>
          </p:cNvPicPr>
          <p:nvPr/>
        </p:nvPicPr>
        <p:blipFill>
          <a:blip r:embed="rId3"/>
          <a:stretch>
            <a:fillRect/>
          </a:stretch>
        </p:blipFill>
        <p:spPr>
          <a:xfrm rot="21600000">
            <a:off x="3976115" y="3459480"/>
            <a:ext cx="920496" cy="597408"/>
          </a:xfrm>
          <a:prstGeom prst="rect">
            <a:avLst/>
          </a:prstGeom>
        </p:spPr>
      </p:pic>
      <p:pic>
        <p:nvPicPr>
          <p:cNvPr id="546" name="picture 546"/>
          <p:cNvPicPr>
            <a:picLocks noChangeAspect="1"/>
          </p:cNvPicPr>
          <p:nvPr/>
        </p:nvPicPr>
        <p:blipFill>
          <a:blip r:embed="rId4"/>
          <a:stretch>
            <a:fillRect/>
          </a:stretch>
        </p:blipFill>
        <p:spPr>
          <a:xfrm rot="21600000">
            <a:off x="3921252" y="2200656"/>
            <a:ext cx="883920" cy="554735"/>
          </a:xfrm>
          <a:prstGeom prst="rect">
            <a:avLst/>
          </a:prstGeom>
        </p:spPr>
      </p:pic>
      <p:pic>
        <p:nvPicPr>
          <p:cNvPr id="548" name="picture 548"/>
          <p:cNvPicPr>
            <a:picLocks noChangeAspect="1"/>
          </p:cNvPicPr>
          <p:nvPr/>
        </p:nvPicPr>
        <p:blipFill>
          <a:blip r:embed="rId5"/>
          <a:stretch>
            <a:fillRect/>
          </a:stretch>
        </p:blipFill>
        <p:spPr>
          <a:xfrm rot="21600000">
            <a:off x="3962400" y="2865119"/>
            <a:ext cx="842771" cy="560832"/>
          </a:xfrm>
          <a:prstGeom prst="rect">
            <a:avLst/>
          </a:prstGeom>
        </p:spPr>
      </p:pic>
      <p:graphicFrame>
        <p:nvGraphicFramePr>
          <p:cNvPr id="550" name="table 550"/>
          <p:cNvGraphicFramePr>
            <a:graphicFrameLocks noGrp="1"/>
          </p:cNvGraphicFramePr>
          <p:nvPr/>
        </p:nvGraphicFramePr>
        <p:xfrm>
          <a:off x="8255318" y="4553521"/>
          <a:ext cx="1126490" cy="408305"/>
        </p:xfrm>
        <a:graphic>
          <a:graphicData uri="http://schemas.openxmlformats.org/drawingml/2006/table">
            <a:tbl>
              <a:tblPr/>
              <a:tblGrid>
                <a:gridCol w="1126490"/>
              </a:tblGrid>
              <a:tr h="398780">
                <a:tc>
                  <a:txBody>
                    <a:bodyPr/>
                    <a:lstStyle/>
                    <a:p>
                      <a:pPr algn="l" rtl="0" eaLnBrk="0">
                        <a:lnSpc>
                          <a:spcPct val="105000"/>
                        </a:lnSpc>
                      </a:pPr>
                      <a:endParaRPr sz="800" dirty="0">
                        <a:latin typeface="Arial" panose="020B0604020202090204"/>
                        <a:ea typeface="Arial" panose="020B0604020202090204"/>
                        <a:cs typeface="Arial" panose="020B0604020202090204"/>
                      </a:endParaRPr>
                    </a:p>
                    <a:p>
                      <a:pPr marL="344805" algn="l" rtl="0" eaLnBrk="0">
                        <a:lnSpc>
                          <a:spcPct val="75000"/>
                        </a:lnSpc>
                        <a:spcBef>
                          <a:spcPts val="5"/>
                        </a:spcBef>
                      </a:pPr>
                      <a:r>
                        <a:rPr sz="1900" b="1"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BIKE</a:t>
                      </a:r>
                      <a:endParaRPr sz="19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pic>
        <p:nvPicPr>
          <p:cNvPr id="552" name="picture 552"/>
          <p:cNvPicPr>
            <a:picLocks noChangeAspect="1"/>
          </p:cNvPicPr>
          <p:nvPr/>
        </p:nvPicPr>
        <p:blipFill>
          <a:blip r:embed="rId6"/>
          <a:stretch>
            <a:fillRect/>
          </a:stretch>
        </p:blipFill>
        <p:spPr>
          <a:xfrm rot="21600000">
            <a:off x="3938015" y="1537716"/>
            <a:ext cx="774191" cy="545591"/>
          </a:xfrm>
          <a:prstGeom prst="rect">
            <a:avLst/>
          </a:prstGeom>
        </p:spPr>
      </p:pic>
      <p:pic>
        <p:nvPicPr>
          <p:cNvPr id="554" name="picture 554"/>
          <p:cNvPicPr>
            <a:picLocks noChangeAspect="1"/>
          </p:cNvPicPr>
          <p:nvPr/>
        </p:nvPicPr>
        <p:blipFill>
          <a:blip r:embed="rId7"/>
          <a:stretch>
            <a:fillRect/>
          </a:stretch>
        </p:blipFill>
        <p:spPr>
          <a:xfrm rot="21600000">
            <a:off x="6829044" y="4532376"/>
            <a:ext cx="888492" cy="451104"/>
          </a:xfrm>
          <a:prstGeom prst="rect">
            <a:avLst/>
          </a:prstGeom>
        </p:spPr>
      </p:pic>
      <p:grpSp>
        <p:nvGrpSpPr>
          <p:cNvPr id="36" name="group 36"/>
          <p:cNvGrpSpPr/>
          <p:nvPr/>
        </p:nvGrpSpPr>
        <p:grpSpPr>
          <a:xfrm rot="21600000">
            <a:off x="2281510" y="1902034"/>
            <a:ext cx="1499788" cy="249771"/>
            <a:chOff x="0" y="0"/>
            <a:chExt cx="1499788" cy="249771"/>
          </a:xfrm>
        </p:grpSpPr>
        <p:sp>
          <p:nvSpPr>
            <p:cNvPr id="556" name="path 556"/>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558" name="path 558"/>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pic>
        <p:nvPicPr>
          <p:cNvPr id="560" name="picture 560"/>
          <p:cNvPicPr>
            <a:picLocks noChangeAspect="1"/>
          </p:cNvPicPr>
          <p:nvPr/>
        </p:nvPicPr>
        <p:blipFill>
          <a:blip r:embed="rId8"/>
          <a:stretch>
            <a:fillRect/>
          </a:stretch>
        </p:blipFill>
        <p:spPr>
          <a:xfrm rot="21600000">
            <a:off x="8056765" y="1776993"/>
            <a:ext cx="133487" cy="2035569"/>
          </a:xfrm>
          <a:prstGeom prst="rect">
            <a:avLst/>
          </a:prstGeom>
        </p:spPr>
      </p:pic>
      <p:sp>
        <p:nvSpPr>
          <p:cNvPr id="562" name="textbox 562"/>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panose="020B0604020202090204"/>
                <a:ea typeface="Arial" panose="020B0604020202090204"/>
                <a:cs typeface="Arial" panose="020B0604020202090204"/>
              </a:rPr>
              <a:t>1</a:t>
            </a:r>
            <a:r>
              <a:rPr sz="1100" kern="0" spc="-50" dirty="0">
                <a:solidFill>
                  <a:srgbClr val="898989">
                    <a:alpha val="100000"/>
                  </a:srgbClr>
                </a:solidFill>
                <a:latin typeface="Arial" panose="020B0604020202090204"/>
                <a:ea typeface="Arial" panose="020B0604020202090204"/>
                <a:cs typeface="Arial" panose="020B0604020202090204"/>
              </a:rPr>
              <a:t>8</a:t>
            </a:r>
            <a:endParaRPr sz="1100" dirty="0">
              <a:latin typeface="Arial" panose="020B0604020202090204"/>
              <a:ea typeface="Arial" panose="020B0604020202090204"/>
              <a:cs typeface="Arial" panose="020B0604020202090204"/>
            </a:endParaRPr>
          </a:p>
        </p:txBody>
      </p:sp>
      <p:sp>
        <p:nvSpPr>
          <p:cNvPr id="564" name="textbox 564"/>
          <p:cNvSpPr/>
          <p:nvPr/>
        </p:nvSpPr>
        <p:spPr>
          <a:xfrm>
            <a:off x="8008573" y="4676140"/>
            <a:ext cx="120015" cy="22860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90204"/>
              <a:ea typeface="Arial" panose="020B0604020202090204"/>
              <a:cs typeface="Arial" panose="020B0604020202090204"/>
            </a:endParaRPr>
          </a:p>
          <a:p>
            <a:pPr algn="r" rtl="0" eaLnBrk="0">
              <a:lnSpc>
                <a:spcPts val="1595"/>
              </a:lnSpc>
            </a:pPr>
            <a:r>
              <a:rPr sz="13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endParaRPr sz="1300" dirty="0">
              <a:latin typeface="PingFang SC" panose="020B0400000000000000" charset="-122"/>
              <a:ea typeface="PingFang SC" panose="020B0400000000000000" charset="-122"/>
              <a:cs typeface="PingFang SC" panose="020B0400000000000000"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extbox 566"/>
          <p:cNvSpPr/>
          <p:nvPr/>
        </p:nvSpPr>
        <p:spPr>
          <a:xfrm>
            <a:off x="5031788" y="1260627"/>
            <a:ext cx="1384935" cy="511238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29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2000"/>
              </a:lnSpc>
            </a:pPr>
            <a:endParaRPr sz="1000" dirty="0">
              <a:latin typeface="Arial" panose="020B0604020202090204"/>
              <a:ea typeface="Arial" panose="020B0604020202090204"/>
              <a:cs typeface="Arial" panose="020B0604020202090204"/>
            </a:endParaRPr>
          </a:p>
          <a:p>
            <a:pPr algn="l" rtl="0" eaLnBrk="0">
              <a:lnSpc>
                <a:spcPct val="133000"/>
              </a:lnSpc>
            </a:pPr>
            <a:endParaRPr sz="1000" dirty="0">
              <a:latin typeface="Arial" panose="020B0604020202090204"/>
              <a:ea typeface="Arial" panose="020B0604020202090204"/>
              <a:cs typeface="Arial" panose="020B0604020202090204"/>
            </a:endParaRPr>
          </a:p>
          <a:p>
            <a:pPr marL="212090" algn="l" rtl="0" eaLnBrk="0">
              <a:lnSpc>
                <a:spcPct val="88000"/>
              </a:lnSpc>
              <a:spcBef>
                <a:spcPts val="480"/>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80" baseline="70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2400" baseline="70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30000"/>
              </a:lnSpc>
            </a:pPr>
            <a:endParaRPr sz="300" dirty="0">
              <a:latin typeface="Arial" panose="020B0604020202090204"/>
              <a:ea typeface="Arial" panose="020B0604020202090204"/>
              <a:cs typeface="Arial" panose="020B0604020202090204"/>
            </a:endParaRPr>
          </a:p>
          <a:p>
            <a:pPr marL="217170" algn="l" rtl="0" eaLnBrk="0">
              <a:lnSpc>
                <a:spcPct val="85000"/>
              </a:lnSpc>
              <a:spcBef>
                <a:spcPts val="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2400" baseline="-2000" dirty="0">
              <a:latin typeface="PingFang SC" panose="020B0400000000000000" charset="-122"/>
              <a:ea typeface="PingFang SC" panose="020B0400000000000000" charset="-122"/>
              <a:cs typeface="PingFang SC" panose="020B0400000000000000" charset="-122"/>
            </a:endParaRPr>
          </a:p>
        </p:txBody>
      </p:sp>
      <p:graphicFrame>
        <p:nvGraphicFramePr>
          <p:cNvPr id="568" name="table 568"/>
          <p:cNvGraphicFramePr>
            <a:graphicFrameLocks noGrp="1"/>
          </p:cNvGraphicFramePr>
          <p:nvPr/>
        </p:nvGraphicFramePr>
        <p:xfrm>
          <a:off x="3828542" y="1525777"/>
          <a:ext cx="1119504" cy="5120005"/>
        </p:xfrm>
        <a:graphic>
          <a:graphicData uri="http://schemas.openxmlformats.org/drawingml/2006/table">
            <a:tbl>
              <a:tblPr/>
              <a:tblGrid>
                <a:gridCol w="1119504"/>
              </a:tblGrid>
              <a:tr h="50946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570" name="textbox 570"/>
          <p:cNvSpPr/>
          <p:nvPr/>
        </p:nvSpPr>
        <p:spPr>
          <a:xfrm>
            <a:off x="6556920" y="1277504"/>
            <a:ext cx="939164" cy="515112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860"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marL="254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90204"/>
              <a:ea typeface="Arial" panose="020B0604020202090204"/>
              <a:cs typeface="Arial" panose="020B0604020202090204"/>
            </a:endParaRPr>
          </a:p>
          <a:p>
            <a:pPr algn="l" rtl="0" eaLnBrk="0">
              <a:lnSpc>
                <a:spcPct val="142000"/>
              </a:lnSpc>
            </a:pPr>
            <a:endParaRPr sz="1000" dirty="0">
              <a:latin typeface="Arial" panose="020B0604020202090204"/>
              <a:ea typeface="Arial" panose="020B0604020202090204"/>
              <a:cs typeface="Arial" panose="020B0604020202090204"/>
            </a:endParaRPr>
          </a:p>
          <a:p>
            <a:pPr marL="29845"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17000"/>
              </a:lnSpc>
            </a:pPr>
            <a:endParaRPr sz="300" dirty="0">
              <a:latin typeface="Arial" panose="020B0604020202090204"/>
              <a:ea typeface="Arial" panose="020B0604020202090204"/>
              <a:cs typeface="Arial" panose="020B0604020202090204"/>
            </a:endParaRPr>
          </a:p>
          <a:p>
            <a:pPr marL="3619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p:txBody>
      </p:sp>
      <p:pic>
        <p:nvPicPr>
          <p:cNvPr id="572" name="picture 572"/>
          <p:cNvPicPr>
            <a:picLocks noChangeAspect="1"/>
          </p:cNvPicPr>
          <p:nvPr/>
        </p:nvPicPr>
        <p:blipFill>
          <a:blip r:embed="rId1"/>
          <a:stretch>
            <a:fillRect/>
          </a:stretch>
        </p:blipFill>
        <p:spPr>
          <a:xfrm rot="21600000">
            <a:off x="787908" y="1639824"/>
            <a:ext cx="1320800" cy="2260600"/>
          </a:xfrm>
          <a:prstGeom prst="rect">
            <a:avLst/>
          </a:prstGeom>
        </p:spPr>
      </p:pic>
      <p:pic>
        <p:nvPicPr>
          <p:cNvPr id="574" name="picture 574"/>
          <p:cNvPicPr>
            <a:picLocks noChangeAspect="1"/>
          </p:cNvPicPr>
          <p:nvPr/>
        </p:nvPicPr>
        <p:blipFill>
          <a:blip r:embed="rId2"/>
          <a:stretch>
            <a:fillRect/>
          </a:stretch>
        </p:blipFill>
        <p:spPr>
          <a:xfrm rot="21600000">
            <a:off x="3976115" y="4128516"/>
            <a:ext cx="885444" cy="2439924"/>
          </a:xfrm>
          <a:prstGeom prst="rect">
            <a:avLst/>
          </a:prstGeom>
        </p:spPr>
      </p:pic>
      <p:sp>
        <p:nvSpPr>
          <p:cNvPr id="576" name="textbox 576"/>
          <p:cNvSpPr/>
          <p:nvPr/>
        </p:nvSpPr>
        <p:spPr>
          <a:xfrm>
            <a:off x="8406146" y="1291336"/>
            <a:ext cx="1656079" cy="819150"/>
          </a:xfrm>
          <a:prstGeom prst="rect">
            <a:avLst/>
          </a:prstGeom>
          <a:noFill/>
          <a:ln w="0" cap="flat">
            <a:noFill/>
            <a:prstDash val="solid"/>
            <a:miter lim="0"/>
          </a:ln>
        </p:spPr>
        <p:txBody>
          <a:bodyPr vert="horz" wrap="square" lIns="0" tIns="0" rIns="0" bIns="0"/>
          <a:lstStyle/>
          <a:p>
            <a:pPr algn="l" rtl="0" eaLnBrk="0">
              <a:lnSpc>
                <a:spcPct val="78000"/>
              </a:lnSpc>
            </a:pPr>
            <a:endParaRPr sz="100" dirty="0">
              <a:latin typeface="Arial" panose="020B0604020202090204"/>
              <a:ea typeface="Arial" panose="020B0604020202090204"/>
              <a:cs typeface="Arial" panose="020B0604020202090204"/>
            </a:endParaRPr>
          </a:p>
          <a:p>
            <a:pPr algn="r" rtl="0" eaLnBrk="0">
              <a:lnSpc>
                <a:spcPct val="89000"/>
              </a:lnSpc>
            </a:pP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r>
              <a:rPr sz="1500"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High,</a:t>
            </a:r>
            <a:r>
              <a:rPr sz="1500"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70" dirty="0">
                <a:solidFill>
                  <a:srgbClr val="000000">
                    <a:alpha val="100000"/>
                  </a:srgbClr>
                </a:solidFill>
                <a:latin typeface="PingFang SC" panose="020B0400000000000000" charset="-122"/>
                <a:ea typeface="PingFang SC" panose="020B0400000000000000" charset="-122"/>
                <a:cs typeface="PingFang SC" panose="020B0400000000000000" charset="-122"/>
              </a:rPr>
              <a:t>heigh</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t</a:t>
            </a:r>
            <a:r>
              <a:rPr sz="1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&gt;=</a:t>
            </a:r>
            <a:r>
              <a:rPr sz="1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5</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10000"/>
              </a:lnSpc>
            </a:pPr>
            <a:endParaRPr sz="1000" dirty="0">
              <a:latin typeface="Arial" panose="020B0604020202090204"/>
              <a:ea typeface="Arial" panose="020B0604020202090204"/>
              <a:cs typeface="Arial" panose="020B0604020202090204"/>
            </a:endParaRPr>
          </a:p>
          <a:p>
            <a:pPr algn="l" rtl="0" eaLnBrk="0">
              <a:lnSpc>
                <a:spcPct val="119000"/>
              </a:lnSpc>
            </a:pPr>
            <a:endParaRPr sz="300" dirty="0">
              <a:latin typeface="Arial" panose="020B0604020202090204"/>
              <a:ea typeface="Arial" panose="020B0604020202090204"/>
              <a:cs typeface="Arial" panose="020B0604020202090204"/>
            </a:endParaRPr>
          </a:p>
          <a:p>
            <a:pPr marL="39370" algn="l" rtl="0" eaLnBrk="0">
              <a:lnSpc>
                <a:spcPct val="95000"/>
              </a:lnSpc>
              <a:spcBef>
                <a:spcPts val="0"/>
              </a:spcBef>
            </a:pPr>
            <a:r>
              <a:rPr sz="14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Low,</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&lt;</a:t>
            </a:r>
            <a:r>
              <a:rPr sz="14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5</a:t>
            </a:r>
            <a:endParaRPr sz="1400" dirty="0">
              <a:latin typeface="PingFang SC" panose="020B0400000000000000" charset="-122"/>
              <a:ea typeface="PingFang SC" panose="020B0400000000000000" charset="-122"/>
              <a:cs typeface="PingFang SC" panose="020B0400000000000000" charset="-122"/>
            </a:endParaRPr>
          </a:p>
        </p:txBody>
      </p:sp>
      <p:sp>
        <p:nvSpPr>
          <p:cNvPr id="578" name="textbox 578"/>
          <p:cNvSpPr/>
          <p:nvPr/>
        </p:nvSpPr>
        <p:spPr>
          <a:xfrm>
            <a:off x="595630" y="467360"/>
            <a:ext cx="5821045" cy="483870"/>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90204"/>
              <a:ea typeface="Arial" panose="020B0604020202090204"/>
              <a:cs typeface="Arial" panose="020B0604020202090204"/>
            </a:endParaRPr>
          </a:p>
          <a:p>
            <a:pPr algn="l" rtl="0" eaLnBrk="0">
              <a:lnSpc>
                <a:spcPct val="75000"/>
              </a:lnSpc>
            </a:pP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More</a:t>
            </a:r>
            <a:r>
              <a:rPr sz="40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000" b="1" kern="0" spc="-170" dirty="0">
                <a:solidFill>
                  <a:srgbClr val="333F50">
                    <a:alpha val="100000"/>
                  </a:srgbClr>
                </a:solidFill>
                <a:latin typeface="PingFang SC" panose="020B0400000000000000" charset="-122"/>
                <a:ea typeface="PingFang SC" panose="020B0400000000000000" charset="-122"/>
                <a:cs typeface="PingFang SC" panose="020B0400000000000000" charset="-122"/>
              </a:rPr>
              <a:t>Featur</a:t>
            </a:r>
            <a:r>
              <a:rPr sz="40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e</a:t>
            </a:r>
            <a:r>
              <a:rPr sz="4000" b="1" kern="0" spc="-130" dirty="0">
                <a:solidFill>
                  <a:srgbClr val="333F50">
                    <a:alpha val="100000"/>
                  </a:srgbClr>
                </a:solidFill>
                <a:latin typeface="PingFang SC" panose="020B0400000000000000" charset="-122"/>
                <a:ea typeface="PingFang SC" panose="020B0400000000000000" charset="-122"/>
                <a:cs typeface="PingFang SC" panose="020B0400000000000000" charset="-122"/>
              </a:rPr>
              <a:t>s</a:t>
            </a:r>
            <a:endParaRPr sz="4000" dirty="0">
              <a:latin typeface="PingFang SC" panose="020B0400000000000000" charset="-122"/>
              <a:ea typeface="PingFang SC" panose="020B0400000000000000" charset="-122"/>
              <a:cs typeface="PingFang SC" panose="020B0400000000000000" charset="-122"/>
            </a:endParaRPr>
          </a:p>
        </p:txBody>
      </p:sp>
      <p:pic>
        <p:nvPicPr>
          <p:cNvPr id="580" name="picture 580"/>
          <p:cNvPicPr>
            <a:picLocks noChangeAspect="1"/>
          </p:cNvPicPr>
          <p:nvPr/>
        </p:nvPicPr>
        <p:blipFill>
          <a:blip r:embed="rId3"/>
          <a:stretch>
            <a:fillRect/>
          </a:stretch>
        </p:blipFill>
        <p:spPr>
          <a:xfrm rot="21600000">
            <a:off x="3976115" y="3459480"/>
            <a:ext cx="920496" cy="597408"/>
          </a:xfrm>
          <a:prstGeom prst="rect">
            <a:avLst/>
          </a:prstGeom>
        </p:spPr>
      </p:pic>
      <p:pic>
        <p:nvPicPr>
          <p:cNvPr id="582" name="picture 582"/>
          <p:cNvPicPr>
            <a:picLocks noChangeAspect="1"/>
          </p:cNvPicPr>
          <p:nvPr/>
        </p:nvPicPr>
        <p:blipFill>
          <a:blip r:embed="rId4"/>
          <a:stretch>
            <a:fillRect/>
          </a:stretch>
        </p:blipFill>
        <p:spPr>
          <a:xfrm rot="21600000">
            <a:off x="3921252" y="2200656"/>
            <a:ext cx="883920" cy="554735"/>
          </a:xfrm>
          <a:prstGeom prst="rect">
            <a:avLst/>
          </a:prstGeom>
        </p:spPr>
      </p:pic>
      <p:pic>
        <p:nvPicPr>
          <p:cNvPr id="584" name="picture 584"/>
          <p:cNvPicPr>
            <a:picLocks noChangeAspect="1"/>
          </p:cNvPicPr>
          <p:nvPr/>
        </p:nvPicPr>
        <p:blipFill>
          <a:blip r:embed="rId5"/>
          <a:stretch>
            <a:fillRect/>
          </a:stretch>
        </p:blipFill>
        <p:spPr>
          <a:xfrm rot="21600000">
            <a:off x="3962400" y="2865119"/>
            <a:ext cx="842771" cy="560832"/>
          </a:xfrm>
          <a:prstGeom prst="rect">
            <a:avLst/>
          </a:prstGeom>
        </p:spPr>
      </p:pic>
      <p:pic>
        <p:nvPicPr>
          <p:cNvPr id="586" name="picture 586"/>
          <p:cNvPicPr>
            <a:picLocks noChangeAspect="1"/>
          </p:cNvPicPr>
          <p:nvPr/>
        </p:nvPicPr>
        <p:blipFill>
          <a:blip r:embed="rId6"/>
          <a:stretch>
            <a:fillRect/>
          </a:stretch>
        </p:blipFill>
        <p:spPr>
          <a:xfrm rot="21600000">
            <a:off x="3938015" y="1537716"/>
            <a:ext cx="774191" cy="545591"/>
          </a:xfrm>
          <a:prstGeom prst="rect">
            <a:avLst/>
          </a:prstGeom>
        </p:spPr>
      </p:pic>
      <p:grpSp>
        <p:nvGrpSpPr>
          <p:cNvPr id="38" name="group 38"/>
          <p:cNvGrpSpPr/>
          <p:nvPr/>
        </p:nvGrpSpPr>
        <p:grpSpPr>
          <a:xfrm rot="21600000">
            <a:off x="2281510" y="1902034"/>
            <a:ext cx="1499788" cy="249771"/>
            <a:chOff x="0" y="0"/>
            <a:chExt cx="1499788" cy="249771"/>
          </a:xfrm>
        </p:grpSpPr>
        <p:sp>
          <p:nvSpPr>
            <p:cNvPr id="588" name="path 588"/>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590" name="path 590"/>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592" name="textbox 592"/>
          <p:cNvSpPr/>
          <p:nvPr/>
        </p:nvSpPr>
        <p:spPr>
          <a:xfrm>
            <a:off x="11106938" y="6464986"/>
            <a:ext cx="167640" cy="1784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r" rtl="0" eaLnBrk="0">
              <a:lnSpc>
                <a:spcPct val="91000"/>
              </a:lnSpc>
            </a:pPr>
            <a:r>
              <a:rPr sz="1100" kern="0" spc="-70" dirty="0">
                <a:solidFill>
                  <a:srgbClr val="898989">
                    <a:alpha val="100000"/>
                  </a:srgbClr>
                </a:solidFill>
                <a:latin typeface="Arial" panose="020B0604020202090204"/>
                <a:ea typeface="Arial" panose="020B0604020202090204"/>
                <a:cs typeface="Arial" panose="020B0604020202090204"/>
              </a:rPr>
              <a:t>1</a:t>
            </a:r>
            <a:r>
              <a:rPr sz="1100" kern="0" spc="-50" dirty="0">
                <a:solidFill>
                  <a:srgbClr val="898989">
                    <a:alpha val="100000"/>
                  </a:srgbClr>
                </a:solidFill>
                <a:latin typeface="Arial" panose="020B0604020202090204"/>
                <a:ea typeface="Arial" panose="020B0604020202090204"/>
                <a:cs typeface="Arial" panose="020B0604020202090204"/>
              </a:rPr>
              <a:t>9</a:t>
            </a:r>
            <a:endParaRPr sz="1100" dirty="0">
              <a:latin typeface="Arial" panose="020B0604020202090204"/>
              <a:ea typeface="Arial" panose="020B0604020202090204"/>
              <a:cs typeface="Arial" panose="020B0604020202090204"/>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textbox 594"/>
          <p:cNvSpPr/>
          <p:nvPr/>
        </p:nvSpPr>
        <p:spPr>
          <a:xfrm>
            <a:off x="5031788" y="1260627"/>
            <a:ext cx="1384935" cy="511238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29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2000"/>
              </a:lnSpc>
            </a:pPr>
            <a:endParaRPr sz="1000" dirty="0">
              <a:latin typeface="Arial" panose="020B0604020202090204"/>
              <a:ea typeface="Arial" panose="020B0604020202090204"/>
              <a:cs typeface="Arial" panose="020B0604020202090204"/>
            </a:endParaRPr>
          </a:p>
          <a:p>
            <a:pPr algn="l" rtl="0" eaLnBrk="0">
              <a:lnSpc>
                <a:spcPct val="133000"/>
              </a:lnSpc>
            </a:pPr>
            <a:endParaRPr sz="1000" dirty="0">
              <a:latin typeface="Arial" panose="020B0604020202090204"/>
              <a:ea typeface="Arial" panose="020B0604020202090204"/>
              <a:cs typeface="Arial" panose="020B0604020202090204"/>
            </a:endParaRPr>
          </a:p>
          <a:p>
            <a:pPr marL="212090" algn="l" rtl="0" eaLnBrk="0">
              <a:lnSpc>
                <a:spcPct val="88000"/>
              </a:lnSpc>
              <a:spcBef>
                <a:spcPts val="480"/>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80" baseline="70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2400" baseline="70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30000"/>
              </a:lnSpc>
            </a:pPr>
            <a:endParaRPr sz="300" dirty="0">
              <a:latin typeface="Arial" panose="020B0604020202090204"/>
              <a:ea typeface="Arial" panose="020B0604020202090204"/>
              <a:cs typeface="Arial" panose="020B0604020202090204"/>
            </a:endParaRPr>
          </a:p>
          <a:p>
            <a:pPr marL="217170" algn="l" rtl="0" eaLnBrk="0">
              <a:lnSpc>
                <a:spcPct val="85000"/>
              </a:lnSpc>
              <a:spcBef>
                <a:spcPts val="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2400" baseline="-2000" dirty="0">
              <a:latin typeface="PingFang SC" panose="020B0400000000000000" charset="-122"/>
              <a:ea typeface="PingFang SC" panose="020B0400000000000000" charset="-122"/>
              <a:cs typeface="PingFang SC" panose="020B0400000000000000" charset="-122"/>
            </a:endParaRPr>
          </a:p>
        </p:txBody>
      </p:sp>
      <p:sp>
        <p:nvSpPr>
          <p:cNvPr id="596" name="textbox 596"/>
          <p:cNvSpPr/>
          <p:nvPr/>
        </p:nvSpPr>
        <p:spPr>
          <a:xfrm>
            <a:off x="9435519" y="1658645"/>
            <a:ext cx="1864995" cy="349123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marL="12700" algn="l" rtl="0" eaLnBrk="0">
              <a:lnSpc>
                <a:spcPct val="90000"/>
              </a:lnSpc>
            </a:pP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4,H)</a:t>
            </a:r>
            <a:r>
              <a:rPr sz="26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10</a:t>
            </a:r>
            <a:r>
              <a:rPr sz="26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marL="88265" algn="l" rtl="0" eaLnBrk="0">
              <a:lnSpc>
                <a:spcPct val="90000"/>
              </a:lnSpc>
              <a:spcBef>
                <a:spcPts val="700"/>
              </a:spcBef>
            </a:pP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4,L)</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3000"/>
              </a:lnSpc>
              <a:spcBef>
                <a:spcPts val="995"/>
              </a:spcBef>
            </a:pP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2,H)</a:t>
            </a:r>
            <a:r>
              <a:rPr sz="25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500" kern="0" spc="7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500" dirty="0">
              <a:latin typeface="PingFang SC" panose="020B0400000000000000" charset="-122"/>
              <a:ea typeface="PingFang SC" panose="020B0400000000000000" charset="-122"/>
              <a:cs typeface="PingFang SC" panose="020B0400000000000000" charset="-122"/>
            </a:endParaRPr>
          </a:p>
          <a:p>
            <a:pPr marL="103505" algn="l" rtl="0" eaLnBrk="0">
              <a:lnSpc>
                <a:spcPct val="90000"/>
              </a:lnSpc>
              <a:spcBef>
                <a:spcPts val="700"/>
              </a:spcBef>
            </a:pP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2,L)</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600" dirty="0">
              <a:latin typeface="PingFang SC" panose="020B0400000000000000" charset="-122"/>
              <a:ea typeface="PingFang SC" panose="020B0400000000000000" charset="-122"/>
              <a:cs typeface="PingFang SC" panose="020B0400000000000000" charset="-122"/>
            </a:endParaRPr>
          </a:p>
          <a:p>
            <a:pPr marL="30480" algn="l" rtl="0" eaLnBrk="0">
              <a:lnSpc>
                <a:spcPct val="93000"/>
              </a:lnSpc>
              <a:spcBef>
                <a:spcPts val="860"/>
              </a:spcBef>
            </a:pP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4,L)</a:t>
            </a:r>
            <a:r>
              <a:rPr sz="25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500" dirty="0">
              <a:latin typeface="PingFang SC" panose="020B0400000000000000" charset="-122"/>
              <a:ea typeface="PingFang SC" panose="020B0400000000000000" charset="-122"/>
              <a:cs typeface="PingFang SC" panose="020B0400000000000000" charset="-122"/>
            </a:endParaRPr>
          </a:p>
          <a:p>
            <a:pPr marL="24130" algn="l" rtl="0" eaLnBrk="0">
              <a:lnSpc>
                <a:spcPct val="90000"/>
              </a:lnSpc>
              <a:spcBef>
                <a:spcPts val="695"/>
              </a:spcBef>
            </a:pP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4,H)</a:t>
            </a:r>
            <a:r>
              <a:rPr sz="2600"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marL="39370" algn="l" rtl="0" eaLnBrk="0">
              <a:lnSpc>
                <a:spcPct val="93000"/>
              </a:lnSpc>
              <a:spcBef>
                <a:spcPts val="245"/>
              </a:spcBef>
            </a:pP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2,L)</a:t>
            </a:r>
            <a:r>
              <a:rPr sz="25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500" kern="0" spc="5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500" dirty="0">
              <a:latin typeface="PingFang SC" panose="020B0400000000000000" charset="-122"/>
              <a:ea typeface="PingFang SC" panose="020B0400000000000000" charset="-122"/>
              <a:cs typeface="PingFang SC" panose="020B0400000000000000" charset="-122"/>
            </a:endParaRPr>
          </a:p>
          <a:p>
            <a:pPr marL="103505" algn="l" rtl="0" eaLnBrk="0">
              <a:lnSpc>
                <a:spcPct val="90000"/>
              </a:lnSpc>
              <a:spcBef>
                <a:spcPts val="700"/>
              </a:spcBef>
            </a:pP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2,H)</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p:txBody>
      </p:sp>
      <p:graphicFrame>
        <p:nvGraphicFramePr>
          <p:cNvPr id="598" name="table 598"/>
          <p:cNvGraphicFramePr>
            <a:graphicFrameLocks noGrp="1"/>
          </p:cNvGraphicFramePr>
          <p:nvPr/>
        </p:nvGraphicFramePr>
        <p:xfrm>
          <a:off x="3828542" y="1525777"/>
          <a:ext cx="1119504" cy="5120005"/>
        </p:xfrm>
        <a:graphic>
          <a:graphicData uri="http://schemas.openxmlformats.org/drawingml/2006/table">
            <a:tbl>
              <a:tblPr/>
              <a:tblGrid>
                <a:gridCol w="1119504"/>
              </a:tblGrid>
              <a:tr h="50946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600" name="textbox 600"/>
          <p:cNvSpPr/>
          <p:nvPr/>
        </p:nvSpPr>
        <p:spPr>
          <a:xfrm>
            <a:off x="591820" y="420370"/>
            <a:ext cx="11471910" cy="5467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l" rtl="0" eaLnBrk="0">
              <a:lnSpc>
                <a:spcPct val="90000"/>
              </a:lnSpc>
            </a:pP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Estimate</a:t>
            </a:r>
            <a:r>
              <a:rPr sz="3800" kern="0" spc="-3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probabilities,</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and</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ask</a:t>
            </a:r>
            <a:r>
              <a:rPr sz="3800" kern="0" spc="-3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same</a:t>
            </a:r>
            <a:r>
              <a:rPr sz="38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questio</a:t>
            </a:r>
            <a:r>
              <a:rPr sz="38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n</a:t>
            </a:r>
            <a:endParaRPr sz="3800" dirty="0">
              <a:latin typeface="PingFang SC" panose="020B0400000000000000" charset="-122"/>
              <a:ea typeface="PingFang SC" panose="020B0400000000000000" charset="-122"/>
              <a:cs typeface="PingFang SC" panose="020B0400000000000000" charset="-122"/>
            </a:endParaRPr>
          </a:p>
        </p:txBody>
      </p:sp>
      <p:sp>
        <p:nvSpPr>
          <p:cNvPr id="602" name="textbox 602"/>
          <p:cNvSpPr/>
          <p:nvPr/>
        </p:nvSpPr>
        <p:spPr>
          <a:xfrm>
            <a:off x="6556920" y="1277504"/>
            <a:ext cx="939164" cy="515112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860"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marL="254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90204"/>
              <a:ea typeface="Arial" panose="020B0604020202090204"/>
              <a:cs typeface="Arial" panose="020B0604020202090204"/>
            </a:endParaRPr>
          </a:p>
          <a:p>
            <a:pPr algn="l" rtl="0" eaLnBrk="0">
              <a:lnSpc>
                <a:spcPct val="142000"/>
              </a:lnSpc>
            </a:pPr>
            <a:endParaRPr sz="1000" dirty="0">
              <a:latin typeface="Arial" panose="020B0604020202090204"/>
              <a:ea typeface="Arial" panose="020B0604020202090204"/>
              <a:cs typeface="Arial" panose="020B0604020202090204"/>
            </a:endParaRPr>
          </a:p>
          <a:p>
            <a:pPr marL="29845"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17000"/>
              </a:lnSpc>
            </a:pPr>
            <a:endParaRPr sz="300" dirty="0">
              <a:latin typeface="Arial" panose="020B0604020202090204"/>
              <a:ea typeface="Arial" panose="020B0604020202090204"/>
              <a:cs typeface="Arial" panose="020B0604020202090204"/>
            </a:endParaRPr>
          </a:p>
          <a:p>
            <a:pPr marL="3619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p:txBody>
      </p:sp>
      <p:sp>
        <p:nvSpPr>
          <p:cNvPr id="604" name="textbox 604"/>
          <p:cNvSpPr/>
          <p:nvPr/>
        </p:nvSpPr>
        <p:spPr>
          <a:xfrm>
            <a:off x="8172207" y="1658645"/>
            <a:ext cx="1125855" cy="3533775"/>
          </a:xfrm>
          <a:prstGeom prst="rect">
            <a:avLst/>
          </a:prstGeom>
          <a:noFill/>
          <a:ln w="0" cap="flat">
            <a:noFill/>
            <a:prstDash val="solid"/>
            <a:miter lim="0"/>
          </a:ln>
        </p:spPr>
        <p:txBody>
          <a:bodyPr vert="horz" wrap="square" lIns="0" tIns="0" rIns="0" bIns="0"/>
          <a:lstStyle/>
          <a:p>
            <a:pPr algn="l" rtl="0" eaLnBrk="0">
              <a:lnSpc>
                <a:spcPct val="188000"/>
              </a:lnSpc>
            </a:pPr>
            <a:endParaRPr sz="100" dirty="0">
              <a:latin typeface="Arial" panose="020B0604020202090204"/>
              <a:ea typeface="Arial" panose="020B0604020202090204"/>
              <a:cs typeface="Arial" panose="020B0604020202090204"/>
            </a:endParaRPr>
          </a:p>
          <a:p>
            <a:pPr marL="30480" indent="-17780" algn="l" rtl="0" eaLnBrk="0">
              <a:lnSpc>
                <a:spcPct val="114000"/>
              </a:lnSpc>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r>
              <a:rPr sz="25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r>
              <a:rPr sz="2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4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r>
              <a:rPr sz="26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p:txBody>
      </p:sp>
      <p:pic>
        <p:nvPicPr>
          <p:cNvPr id="606" name="picture 606"/>
          <p:cNvPicPr>
            <a:picLocks noChangeAspect="1"/>
          </p:cNvPicPr>
          <p:nvPr/>
        </p:nvPicPr>
        <p:blipFill>
          <a:blip r:embed="rId1"/>
          <a:stretch>
            <a:fillRect/>
          </a:stretch>
        </p:blipFill>
        <p:spPr>
          <a:xfrm rot="21600000">
            <a:off x="787908" y="1639824"/>
            <a:ext cx="1320800" cy="2260600"/>
          </a:xfrm>
          <a:prstGeom prst="rect">
            <a:avLst/>
          </a:prstGeom>
        </p:spPr>
      </p:pic>
      <p:pic>
        <p:nvPicPr>
          <p:cNvPr id="608" name="picture 608"/>
          <p:cNvPicPr>
            <a:picLocks noChangeAspect="1"/>
          </p:cNvPicPr>
          <p:nvPr/>
        </p:nvPicPr>
        <p:blipFill>
          <a:blip r:embed="rId2"/>
          <a:stretch>
            <a:fillRect/>
          </a:stretch>
        </p:blipFill>
        <p:spPr>
          <a:xfrm rot="21600000">
            <a:off x="3976115" y="4128516"/>
            <a:ext cx="885444" cy="2439924"/>
          </a:xfrm>
          <a:prstGeom prst="rect">
            <a:avLst/>
          </a:prstGeom>
        </p:spPr>
      </p:pic>
      <p:sp>
        <p:nvSpPr>
          <p:cNvPr id="610" name="textbox 610"/>
          <p:cNvSpPr/>
          <p:nvPr/>
        </p:nvSpPr>
        <p:spPr>
          <a:xfrm>
            <a:off x="8204707" y="5559044"/>
            <a:ext cx="1772920" cy="476885"/>
          </a:xfrm>
          <a:prstGeom prst="rect">
            <a:avLst/>
          </a:prstGeom>
          <a:noFill/>
          <a:ln w="0" cap="flat">
            <a:noFill/>
            <a:prstDash val="solid"/>
            <a:miter lim="0"/>
          </a:ln>
        </p:spPr>
        <p:txBody>
          <a:bodyPr vert="horz" wrap="square" lIns="0" tIns="0" rIns="0" bIns="0"/>
          <a:lstStyle/>
          <a:p>
            <a:pPr algn="l" rtl="0" eaLnBrk="0">
              <a:lnSpc>
                <a:spcPct val="108000"/>
              </a:lnSpc>
            </a:pPr>
            <a:endParaRPr sz="900" dirty="0">
              <a:latin typeface="Arial" panose="020B0604020202090204"/>
              <a:ea typeface="Arial" panose="020B0604020202090204"/>
              <a:cs typeface="Arial" panose="020B0604020202090204"/>
            </a:endParaRPr>
          </a:p>
          <a:p>
            <a:pPr marL="901065" algn="l" rtl="0" eaLnBrk="0">
              <a:lnSpc>
                <a:spcPct val="94000"/>
              </a:lnSpc>
              <a:spcBef>
                <a:spcPts val="5"/>
              </a:spcBef>
              <a:tabLst>
                <a:tab pos="1201420" algn="l"/>
              </a:tabLst>
            </a:pPr>
            <a:r>
              <a:rPr sz="15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b="1" kern="0" spc="-9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9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r>
              <a:rPr sz="2400" b="1" kern="0" spc="-8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400" baseline="2000" dirty="0">
              <a:latin typeface="PingFang SC" panose="020B0400000000000000" charset="-122"/>
              <a:ea typeface="PingFang SC" panose="020B0400000000000000" charset="-122"/>
              <a:cs typeface="PingFang SC" panose="020B0400000000000000" charset="-122"/>
            </a:endParaRPr>
          </a:p>
        </p:txBody>
      </p:sp>
      <p:pic>
        <p:nvPicPr>
          <p:cNvPr id="612" name="picture 612"/>
          <p:cNvPicPr>
            <a:picLocks noChangeAspect="1"/>
          </p:cNvPicPr>
          <p:nvPr/>
        </p:nvPicPr>
        <p:blipFill>
          <a:blip r:embed="rId3"/>
          <a:stretch>
            <a:fillRect/>
          </a:stretch>
        </p:blipFill>
        <p:spPr>
          <a:xfrm rot="21600000">
            <a:off x="8217407" y="5571744"/>
            <a:ext cx="888492" cy="451104"/>
          </a:xfrm>
          <a:prstGeom prst="rect">
            <a:avLst/>
          </a:prstGeom>
        </p:spPr>
      </p:pic>
      <p:sp>
        <p:nvSpPr>
          <p:cNvPr id="614" name="textbox 614"/>
          <p:cNvSpPr/>
          <p:nvPr/>
        </p:nvSpPr>
        <p:spPr>
          <a:xfrm>
            <a:off x="9240406" y="1658645"/>
            <a:ext cx="226059" cy="3507740"/>
          </a:xfrm>
          <a:prstGeom prst="rect">
            <a:avLst/>
          </a:prstGeom>
          <a:noFill/>
          <a:ln w="0" cap="flat">
            <a:noFill/>
            <a:prstDash val="solid"/>
            <a:miter lim="0"/>
          </a:ln>
        </p:spPr>
        <p:txBody>
          <a:bodyPr vert="horz" wrap="square" lIns="0" tIns="0" rIns="0" bIns="0"/>
          <a:lstStyle/>
          <a:p>
            <a:pPr algn="l" rtl="0" eaLnBrk="0">
              <a:lnSpc>
                <a:spcPct val="94000"/>
              </a:lnSpc>
            </a:pPr>
            <a:endParaRPr sz="100" dirty="0">
              <a:latin typeface="Arial" panose="020B0604020202090204"/>
              <a:ea typeface="Arial" panose="020B0604020202090204"/>
              <a:cs typeface="Arial" panose="020B0604020202090204"/>
            </a:endParaRPr>
          </a:p>
          <a:p>
            <a:pPr marL="12700" algn="l" rtl="0" eaLnBrk="0">
              <a:lnSpc>
                <a:spcPct val="90000"/>
              </a:lnSpc>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89535"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30480" algn="l" rtl="0" eaLnBrk="0">
              <a:lnSpc>
                <a:spcPct val="90000"/>
              </a:lnSpc>
              <a:spcBef>
                <a:spcPts val="865"/>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95885"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31115" algn="l" rtl="0" eaLnBrk="0">
              <a:lnSpc>
                <a:spcPct val="90000"/>
              </a:lnSpc>
              <a:spcBef>
                <a:spcPts val="73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107950"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30480" algn="l" rtl="0" eaLnBrk="0">
              <a:lnSpc>
                <a:spcPct val="90000"/>
              </a:lnSpc>
              <a:spcBef>
                <a:spcPts val="12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95885"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p:txBody>
      </p:sp>
      <p:pic>
        <p:nvPicPr>
          <p:cNvPr id="616" name="picture 616"/>
          <p:cNvPicPr>
            <a:picLocks noChangeAspect="1"/>
          </p:cNvPicPr>
          <p:nvPr/>
        </p:nvPicPr>
        <p:blipFill>
          <a:blip r:embed="rId4"/>
          <a:stretch>
            <a:fillRect/>
          </a:stretch>
        </p:blipFill>
        <p:spPr>
          <a:xfrm rot="21600000">
            <a:off x="3976115" y="3459480"/>
            <a:ext cx="920496" cy="597408"/>
          </a:xfrm>
          <a:prstGeom prst="rect">
            <a:avLst/>
          </a:prstGeom>
        </p:spPr>
      </p:pic>
      <p:pic>
        <p:nvPicPr>
          <p:cNvPr id="618" name="picture 618"/>
          <p:cNvPicPr>
            <a:picLocks noChangeAspect="1"/>
          </p:cNvPicPr>
          <p:nvPr/>
        </p:nvPicPr>
        <p:blipFill>
          <a:blip r:embed="rId5"/>
          <a:stretch>
            <a:fillRect/>
          </a:stretch>
        </p:blipFill>
        <p:spPr>
          <a:xfrm rot="21600000">
            <a:off x="3921252" y="2200656"/>
            <a:ext cx="883920" cy="554735"/>
          </a:xfrm>
          <a:prstGeom prst="rect">
            <a:avLst/>
          </a:prstGeom>
        </p:spPr>
      </p:pic>
      <p:pic>
        <p:nvPicPr>
          <p:cNvPr id="620" name="picture 620"/>
          <p:cNvPicPr>
            <a:picLocks noChangeAspect="1"/>
          </p:cNvPicPr>
          <p:nvPr/>
        </p:nvPicPr>
        <p:blipFill>
          <a:blip r:embed="rId6"/>
          <a:stretch>
            <a:fillRect/>
          </a:stretch>
        </p:blipFill>
        <p:spPr>
          <a:xfrm rot="21600000">
            <a:off x="3962400" y="2865119"/>
            <a:ext cx="842771" cy="560832"/>
          </a:xfrm>
          <a:prstGeom prst="rect">
            <a:avLst/>
          </a:prstGeom>
        </p:spPr>
      </p:pic>
      <p:graphicFrame>
        <p:nvGraphicFramePr>
          <p:cNvPr id="622" name="table 622"/>
          <p:cNvGraphicFramePr>
            <a:graphicFrameLocks noGrp="1"/>
          </p:cNvGraphicFramePr>
          <p:nvPr/>
        </p:nvGraphicFramePr>
        <p:xfrm>
          <a:off x="10231945" y="5592889"/>
          <a:ext cx="1126490" cy="408305"/>
        </p:xfrm>
        <a:graphic>
          <a:graphicData uri="http://schemas.openxmlformats.org/drawingml/2006/table">
            <a:tbl>
              <a:tblPr/>
              <a:tblGrid>
                <a:gridCol w="1126490"/>
              </a:tblGrid>
              <a:tr h="398780">
                <a:tc>
                  <a:txBody>
                    <a:bodyPr/>
                    <a:lstStyle/>
                    <a:p>
                      <a:pPr algn="l" rtl="0" eaLnBrk="0">
                        <a:lnSpc>
                          <a:spcPct val="105000"/>
                        </a:lnSpc>
                      </a:pPr>
                      <a:endParaRPr sz="600" dirty="0">
                        <a:latin typeface="Arial" panose="020B0604020202090204"/>
                        <a:ea typeface="Arial" panose="020B0604020202090204"/>
                        <a:cs typeface="Arial" panose="020B0604020202090204"/>
                      </a:endParaRPr>
                    </a:p>
                    <a:p>
                      <a:pPr marL="520065" algn="l" rtl="0" eaLnBrk="0">
                        <a:lnSpc>
                          <a:spcPct val="84000"/>
                        </a:lnSpc>
                        <a:spcBef>
                          <a:spcPts val="5"/>
                        </a:spcBef>
                      </a:pPr>
                      <a:r>
                        <a:rPr sz="2000" b="1"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0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pic>
        <p:nvPicPr>
          <p:cNvPr id="624" name="picture 624"/>
          <p:cNvPicPr>
            <a:picLocks noChangeAspect="1"/>
          </p:cNvPicPr>
          <p:nvPr/>
        </p:nvPicPr>
        <p:blipFill>
          <a:blip r:embed="rId7"/>
          <a:stretch>
            <a:fillRect/>
          </a:stretch>
        </p:blipFill>
        <p:spPr>
          <a:xfrm rot="21600000">
            <a:off x="3938015" y="1537716"/>
            <a:ext cx="774191" cy="545591"/>
          </a:xfrm>
          <a:prstGeom prst="rect">
            <a:avLst/>
          </a:prstGeom>
        </p:spPr>
      </p:pic>
      <p:grpSp>
        <p:nvGrpSpPr>
          <p:cNvPr id="40" name="group 40"/>
          <p:cNvGrpSpPr/>
          <p:nvPr/>
        </p:nvGrpSpPr>
        <p:grpSpPr>
          <a:xfrm rot="21600000">
            <a:off x="2281510" y="1902034"/>
            <a:ext cx="1499788" cy="249771"/>
            <a:chOff x="0" y="0"/>
            <a:chExt cx="1499788" cy="249771"/>
          </a:xfrm>
        </p:grpSpPr>
        <p:sp>
          <p:nvSpPr>
            <p:cNvPr id="626" name="path 626"/>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628" name="path 628"/>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630" name="textbox 630"/>
          <p:cNvSpPr/>
          <p:nvPr/>
        </p:nvSpPr>
        <p:spPr>
          <a:xfrm>
            <a:off x="11102509" y="6464986"/>
            <a:ext cx="172085" cy="17843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84000"/>
              </a:lnSpc>
            </a:pPr>
            <a:r>
              <a:rPr sz="1200" kern="0" spc="-50" dirty="0">
                <a:solidFill>
                  <a:srgbClr val="898989">
                    <a:alpha val="100000"/>
                  </a:srgbClr>
                </a:solidFill>
                <a:latin typeface="Arial" panose="020B0604020202090204"/>
                <a:ea typeface="Arial" panose="020B0604020202090204"/>
                <a:cs typeface="Arial" panose="020B0604020202090204"/>
              </a:rPr>
              <a:t>20</a:t>
            </a:r>
            <a:endParaRPr sz="1200" dirty="0">
              <a:latin typeface="Arial" panose="020B0604020202090204"/>
              <a:ea typeface="Arial" panose="020B0604020202090204"/>
              <a:cs typeface="Arial" panose="020B0604020202090204"/>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textbox 632"/>
          <p:cNvSpPr/>
          <p:nvPr/>
        </p:nvSpPr>
        <p:spPr>
          <a:xfrm>
            <a:off x="5031788" y="1260627"/>
            <a:ext cx="1384935" cy="511238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29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2000"/>
              </a:lnSpc>
            </a:pPr>
            <a:endParaRPr sz="1000" dirty="0">
              <a:latin typeface="Arial" panose="020B0604020202090204"/>
              <a:ea typeface="Arial" panose="020B0604020202090204"/>
              <a:cs typeface="Arial" panose="020B0604020202090204"/>
            </a:endParaRPr>
          </a:p>
          <a:p>
            <a:pPr algn="l" rtl="0" eaLnBrk="0">
              <a:lnSpc>
                <a:spcPct val="133000"/>
              </a:lnSpc>
            </a:pPr>
            <a:endParaRPr sz="1000" dirty="0">
              <a:latin typeface="Arial" panose="020B0604020202090204"/>
              <a:ea typeface="Arial" panose="020B0604020202090204"/>
              <a:cs typeface="Arial" panose="020B0604020202090204"/>
            </a:endParaRPr>
          </a:p>
          <a:p>
            <a:pPr marL="212090" algn="l" rtl="0" eaLnBrk="0">
              <a:lnSpc>
                <a:spcPct val="88000"/>
              </a:lnSpc>
              <a:spcBef>
                <a:spcPts val="480"/>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80" baseline="70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2400" baseline="70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30000"/>
              </a:lnSpc>
            </a:pPr>
            <a:endParaRPr sz="300" dirty="0">
              <a:latin typeface="Arial" panose="020B0604020202090204"/>
              <a:ea typeface="Arial" panose="020B0604020202090204"/>
              <a:cs typeface="Arial" panose="020B0604020202090204"/>
            </a:endParaRPr>
          </a:p>
          <a:p>
            <a:pPr marL="217170" algn="l" rtl="0" eaLnBrk="0">
              <a:lnSpc>
                <a:spcPct val="85000"/>
              </a:lnSpc>
              <a:spcBef>
                <a:spcPts val="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2400" baseline="-2000" dirty="0">
              <a:latin typeface="PingFang SC" panose="020B0400000000000000" charset="-122"/>
              <a:ea typeface="PingFang SC" panose="020B0400000000000000" charset="-122"/>
              <a:cs typeface="PingFang SC" panose="020B0400000000000000" charset="-122"/>
            </a:endParaRPr>
          </a:p>
        </p:txBody>
      </p:sp>
      <p:sp>
        <p:nvSpPr>
          <p:cNvPr id="634" name="textbox 634"/>
          <p:cNvSpPr/>
          <p:nvPr/>
        </p:nvSpPr>
        <p:spPr>
          <a:xfrm>
            <a:off x="9435519" y="1658645"/>
            <a:ext cx="1864995" cy="3491230"/>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90204"/>
              <a:ea typeface="Arial" panose="020B0604020202090204"/>
              <a:cs typeface="Arial" panose="020B0604020202090204"/>
            </a:endParaRPr>
          </a:p>
          <a:p>
            <a:pPr marL="12700" algn="l" rtl="0" eaLnBrk="0">
              <a:lnSpc>
                <a:spcPct val="90000"/>
              </a:lnSpc>
            </a:pP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4,H)</a:t>
            </a:r>
            <a:r>
              <a:rPr sz="26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10</a:t>
            </a:r>
            <a:r>
              <a:rPr sz="26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marL="88265" algn="l" rtl="0" eaLnBrk="0">
              <a:lnSpc>
                <a:spcPct val="90000"/>
              </a:lnSpc>
              <a:spcBef>
                <a:spcPts val="700"/>
              </a:spcBef>
            </a:pP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4,L)</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3000"/>
              </a:lnSpc>
              <a:spcBef>
                <a:spcPts val="995"/>
              </a:spcBef>
            </a:pPr>
            <a:r>
              <a:rPr sz="25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2,H)</a:t>
            </a:r>
            <a:r>
              <a:rPr sz="2500"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2500" kern="0" spc="71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C00000">
                    <a:alpha val="100000"/>
                  </a:srgbClr>
                </a:solidFill>
                <a:latin typeface="PingFang SC" panose="020B0400000000000000" charset="-122"/>
                <a:ea typeface="PingFang SC" panose="020B0400000000000000" charset="-122"/>
                <a:cs typeface="PingFang SC" panose="020B0400000000000000" charset="-122"/>
              </a:rPr>
              <a:t>100%</a:t>
            </a:r>
            <a:endParaRPr sz="2500" dirty="0">
              <a:latin typeface="PingFang SC" panose="020B0400000000000000" charset="-122"/>
              <a:ea typeface="PingFang SC" panose="020B0400000000000000" charset="-122"/>
              <a:cs typeface="PingFang SC" panose="020B0400000000000000" charset="-122"/>
            </a:endParaRPr>
          </a:p>
          <a:p>
            <a:pPr marL="103505" algn="l" rtl="0" eaLnBrk="0">
              <a:lnSpc>
                <a:spcPct val="90000"/>
              </a:lnSpc>
              <a:spcBef>
                <a:spcPts val="700"/>
              </a:spcBef>
            </a:pP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2,L)</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100%</a:t>
            </a:r>
            <a:endParaRPr sz="2600" dirty="0">
              <a:latin typeface="PingFang SC" panose="020B0400000000000000" charset="-122"/>
              <a:ea typeface="PingFang SC" panose="020B0400000000000000" charset="-122"/>
              <a:cs typeface="PingFang SC" panose="020B0400000000000000" charset="-122"/>
            </a:endParaRPr>
          </a:p>
          <a:p>
            <a:pPr marL="30480" algn="l" rtl="0" eaLnBrk="0">
              <a:lnSpc>
                <a:spcPct val="93000"/>
              </a:lnSpc>
              <a:spcBef>
                <a:spcPts val="860"/>
              </a:spcBef>
            </a:pP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4,L)</a:t>
            </a:r>
            <a:r>
              <a:rPr sz="2500"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500"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500" dirty="0">
              <a:latin typeface="PingFang SC" panose="020B0400000000000000" charset="-122"/>
              <a:ea typeface="PingFang SC" panose="020B0400000000000000" charset="-122"/>
              <a:cs typeface="PingFang SC" panose="020B0400000000000000" charset="-122"/>
            </a:endParaRPr>
          </a:p>
          <a:p>
            <a:pPr marL="24130" algn="l" rtl="0" eaLnBrk="0">
              <a:lnSpc>
                <a:spcPct val="90000"/>
              </a:lnSpc>
              <a:spcBef>
                <a:spcPts val="695"/>
              </a:spcBef>
            </a:pP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4,H)</a:t>
            </a:r>
            <a:r>
              <a:rPr sz="2600"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a:p>
            <a:pPr marL="39370" algn="l" rtl="0" eaLnBrk="0">
              <a:lnSpc>
                <a:spcPct val="93000"/>
              </a:lnSpc>
              <a:spcBef>
                <a:spcPts val="245"/>
              </a:spcBef>
            </a:pP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2,L)</a:t>
            </a:r>
            <a:r>
              <a:rPr sz="2500"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500" kern="0" spc="5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1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500" dirty="0">
              <a:latin typeface="PingFang SC" panose="020B0400000000000000" charset="-122"/>
              <a:ea typeface="PingFang SC" panose="020B0400000000000000" charset="-122"/>
              <a:cs typeface="PingFang SC" panose="020B0400000000000000" charset="-122"/>
            </a:endParaRPr>
          </a:p>
          <a:p>
            <a:pPr marL="103505" algn="l" rtl="0" eaLnBrk="0">
              <a:lnSpc>
                <a:spcPct val="90000"/>
              </a:lnSpc>
              <a:spcBef>
                <a:spcPts val="700"/>
              </a:spcBef>
            </a:pP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2,H)</a:t>
            </a:r>
            <a:r>
              <a:rPr sz="2600"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600" kern="0" spc="-1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30" dirty="0">
                <a:solidFill>
                  <a:srgbClr val="000000">
                    <a:alpha val="100000"/>
                  </a:srgbClr>
                </a:solidFill>
                <a:latin typeface="PingFang SC" panose="020B0400000000000000" charset="-122"/>
                <a:ea typeface="PingFang SC" panose="020B0400000000000000" charset="-122"/>
                <a:cs typeface="PingFang SC" panose="020B0400000000000000" charset="-122"/>
              </a:rPr>
              <a:t>0%</a:t>
            </a:r>
            <a:endParaRPr sz="2600" dirty="0">
              <a:latin typeface="PingFang SC" panose="020B0400000000000000" charset="-122"/>
              <a:ea typeface="PingFang SC" panose="020B0400000000000000" charset="-122"/>
              <a:cs typeface="PingFang SC" panose="020B0400000000000000" charset="-122"/>
            </a:endParaRPr>
          </a:p>
        </p:txBody>
      </p:sp>
      <p:graphicFrame>
        <p:nvGraphicFramePr>
          <p:cNvPr id="636" name="table 636"/>
          <p:cNvGraphicFramePr>
            <a:graphicFrameLocks noGrp="1"/>
          </p:cNvGraphicFramePr>
          <p:nvPr/>
        </p:nvGraphicFramePr>
        <p:xfrm>
          <a:off x="3828542" y="1525777"/>
          <a:ext cx="1119504" cy="5120005"/>
        </p:xfrm>
        <a:graphic>
          <a:graphicData uri="http://schemas.openxmlformats.org/drawingml/2006/table">
            <a:tbl>
              <a:tblPr/>
              <a:tblGrid>
                <a:gridCol w="1119504"/>
              </a:tblGrid>
              <a:tr h="50946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638" name="textbox 638"/>
          <p:cNvSpPr/>
          <p:nvPr/>
        </p:nvSpPr>
        <p:spPr>
          <a:xfrm>
            <a:off x="591820" y="420370"/>
            <a:ext cx="11600180" cy="54673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90204"/>
              <a:ea typeface="Arial" panose="020B0604020202090204"/>
              <a:cs typeface="Arial" panose="020B0604020202090204"/>
            </a:endParaRPr>
          </a:p>
          <a:p>
            <a:pPr algn="l" rtl="0" eaLnBrk="0">
              <a:lnSpc>
                <a:spcPct val="90000"/>
              </a:lnSpc>
            </a:pP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Estimate</a:t>
            </a:r>
            <a:r>
              <a:rPr sz="3800" kern="0" spc="-36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probabilities,</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and</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ask</a:t>
            </a:r>
            <a:r>
              <a:rPr sz="3800" kern="0" spc="-32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the</a:t>
            </a:r>
            <a:r>
              <a:rPr sz="3800"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same</a:t>
            </a:r>
            <a:r>
              <a:rPr sz="3800" kern="0" spc="-21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3800" b="1" kern="0" spc="-180" dirty="0">
                <a:solidFill>
                  <a:srgbClr val="333F50">
                    <a:alpha val="100000"/>
                  </a:srgbClr>
                </a:solidFill>
                <a:latin typeface="PingFang SC" panose="020B0400000000000000" charset="-122"/>
                <a:ea typeface="PingFang SC" panose="020B0400000000000000" charset="-122"/>
                <a:cs typeface="PingFang SC" panose="020B0400000000000000" charset="-122"/>
              </a:rPr>
              <a:t>questio</a:t>
            </a:r>
            <a:r>
              <a:rPr sz="38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n</a:t>
            </a:r>
            <a:endParaRPr sz="3800" dirty="0">
              <a:latin typeface="PingFang SC" panose="020B0400000000000000" charset="-122"/>
              <a:ea typeface="PingFang SC" panose="020B0400000000000000" charset="-122"/>
              <a:cs typeface="PingFang SC" panose="020B0400000000000000" charset="-122"/>
            </a:endParaRPr>
          </a:p>
        </p:txBody>
      </p:sp>
      <p:sp>
        <p:nvSpPr>
          <p:cNvPr id="640" name="textbox 640"/>
          <p:cNvSpPr/>
          <p:nvPr/>
        </p:nvSpPr>
        <p:spPr>
          <a:xfrm>
            <a:off x="6556920" y="1277504"/>
            <a:ext cx="939164" cy="515112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860"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marL="254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90204"/>
              <a:ea typeface="Arial" panose="020B0604020202090204"/>
              <a:cs typeface="Arial" panose="020B0604020202090204"/>
            </a:endParaRPr>
          </a:p>
          <a:p>
            <a:pPr algn="l" rtl="0" eaLnBrk="0">
              <a:lnSpc>
                <a:spcPct val="142000"/>
              </a:lnSpc>
            </a:pPr>
            <a:endParaRPr sz="1000" dirty="0">
              <a:latin typeface="Arial" panose="020B0604020202090204"/>
              <a:ea typeface="Arial" panose="020B0604020202090204"/>
              <a:cs typeface="Arial" panose="020B0604020202090204"/>
            </a:endParaRPr>
          </a:p>
          <a:p>
            <a:pPr marL="29845"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17000"/>
              </a:lnSpc>
            </a:pPr>
            <a:endParaRPr sz="300" dirty="0">
              <a:latin typeface="Arial" panose="020B0604020202090204"/>
              <a:ea typeface="Arial" panose="020B0604020202090204"/>
              <a:cs typeface="Arial" panose="020B0604020202090204"/>
            </a:endParaRPr>
          </a:p>
          <a:p>
            <a:pPr marL="3619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p:txBody>
      </p:sp>
      <p:sp>
        <p:nvSpPr>
          <p:cNvPr id="642" name="textbox 642"/>
          <p:cNvSpPr/>
          <p:nvPr/>
        </p:nvSpPr>
        <p:spPr>
          <a:xfrm>
            <a:off x="8172207" y="1658645"/>
            <a:ext cx="1125855" cy="3533775"/>
          </a:xfrm>
          <a:prstGeom prst="rect">
            <a:avLst/>
          </a:prstGeom>
          <a:noFill/>
          <a:ln w="0" cap="flat">
            <a:noFill/>
            <a:prstDash val="solid"/>
            <a:miter lim="0"/>
          </a:ln>
        </p:spPr>
        <p:txBody>
          <a:bodyPr vert="horz" wrap="square" lIns="0" tIns="0" rIns="0" bIns="0"/>
          <a:lstStyle/>
          <a:p>
            <a:pPr algn="l" rtl="0" eaLnBrk="0">
              <a:lnSpc>
                <a:spcPct val="65000"/>
              </a:lnSpc>
            </a:pPr>
            <a:endParaRPr sz="100" dirty="0">
              <a:latin typeface="Arial" panose="020B0604020202090204"/>
              <a:ea typeface="Arial" panose="020B0604020202090204"/>
              <a:cs typeface="Arial" panose="020B0604020202090204"/>
            </a:endParaRPr>
          </a:p>
          <a:p>
            <a:pPr marL="30480" indent="-17780" algn="l" rtl="0" eaLnBrk="0">
              <a:lnSpc>
                <a:spcPct val="111000"/>
              </a:lnSpc>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a:p>
            <a:pPr marL="30480" algn="l" rtl="0" eaLnBrk="0">
              <a:lnSpc>
                <a:spcPct val="90000"/>
              </a:lnSpc>
              <a:spcBef>
                <a:spcPts val="640"/>
              </a:spcBef>
            </a:pPr>
            <a:r>
              <a:rPr sz="2600" b="1"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Pr(CAR</a:t>
            </a:r>
            <a:endParaRPr sz="2600" dirty="0">
              <a:latin typeface="PingFang SC" panose="020B0400000000000000" charset="-122"/>
              <a:ea typeface="PingFang SC" panose="020B0400000000000000" charset="-122"/>
              <a:cs typeface="PingFang SC" panose="020B0400000000000000" charset="-122"/>
            </a:endParaRPr>
          </a:p>
          <a:p>
            <a:pPr algn="r" rtl="0" eaLnBrk="0">
              <a:lnSpc>
                <a:spcPct val="93000"/>
              </a:lnSpc>
              <a:spcBef>
                <a:spcPts val="715"/>
              </a:spcBef>
            </a:pP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a:p>
            <a:pPr marL="30480" algn="l" rtl="0" eaLnBrk="0">
              <a:lnSpc>
                <a:spcPct val="115000"/>
              </a:lnSpc>
              <a:spcBef>
                <a:spcPts val="90"/>
              </a:spcBef>
            </a:pP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b="1" kern="0" spc="-14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r>
              <a:rPr sz="26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Pr(CAR</a:t>
            </a:r>
            <a:r>
              <a:rPr sz="2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Pr(BIKE</a:t>
            </a:r>
            <a:endParaRPr sz="2500" dirty="0">
              <a:latin typeface="PingFang SC" panose="020B0400000000000000" charset="-122"/>
              <a:ea typeface="PingFang SC" panose="020B0400000000000000" charset="-122"/>
              <a:cs typeface="PingFang SC" panose="020B0400000000000000" charset="-122"/>
            </a:endParaRPr>
          </a:p>
        </p:txBody>
      </p:sp>
      <p:pic>
        <p:nvPicPr>
          <p:cNvPr id="644" name="picture 644"/>
          <p:cNvPicPr>
            <a:picLocks noChangeAspect="1"/>
          </p:cNvPicPr>
          <p:nvPr/>
        </p:nvPicPr>
        <p:blipFill>
          <a:blip r:embed="rId1"/>
          <a:stretch>
            <a:fillRect/>
          </a:stretch>
        </p:blipFill>
        <p:spPr>
          <a:xfrm rot="21600000">
            <a:off x="787908" y="1639824"/>
            <a:ext cx="1320800" cy="2260600"/>
          </a:xfrm>
          <a:prstGeom prst="rect">
            <a:avLst/>
          </a:prstGeom>
        </p:spPr>
      </p:pic>
      <p:pic>
        <p:nvPicPr>
          <p:cNvPr id="646" name="picture 646"/>
          <p:cNvPicPr>
            <a:picLocks noChangeAspect="1"/>
          </p:cNvPicPr>
          <p:nvPr/>
        </p:nvPicPr>
        <p:blipFill>
          <a:blip r:embed="rId2"/>
          <a:stretch>
            <a:fillRect/>
          </a:stretch>
        </p:blipFill>
        <p:spPr>
          <a:xfrm rot="21600000">
            <a:off x="3976115" y="4128516"/>
            <a:ext cx="885444" cy="2439924"/>
          </a:xfrm>
          <a:prstGeom prst="rect">
            <a:avLst/>
          </a:prstGeom>
        </p:spPr>
      </p:pic>
      <p:sp>
        <p:nvSpPr>
          <p:cNvPr id="648" name="textbox 648"/>
          <p:cNvSpPr/>
          <p:nvPr/>
        </p:nvSpPr>
        <p:spPr>
          <a:xfrm>
            <a:off x="8204707" y="5559044"/>
            <a:ext cx="1772920" cy="476885"/>
          </a:xfrm>
          <a:prstGeom prst="rect">
            <a:avLst/>
          </a:prstGeom>
          <a:noFill/>
          <a:ln w="0" cap="flat">
            <a:noFill/>
            <a:prstDash val="solid"/>
            <a:miter lim="0"/>
          </a:ln>
        </p:spPr>
        <p:txBody>
          <a:bodyPr vert="horz" wrap="square" lIns="0" tIns="0" rIns="0" bIns="0"/>
          <a:lstStyle/>
          <a:p>
            <a:pPr algn="l" rtl="0" eaLnBrk="0">
              <a:lnSpc>
                <a:spcPct val="108000"/>
              </a:lnSpc>
            </a:pPr>
            <a:endParaRPr sz="900" dirty="0">
              <a:latin typeface="Arial" panose="020B0604020202090204"/>
              <a:ea typeface="Arial" panose="020B0604020202090204"/>
              <a:cs typeface="Arial" panose="020B0604020202090204"/>
            </a:endParaRPr>
          </a:p>
          <a:p>
            <a:pPr marL="901065" algn="l" rtl="0" eaLnBrk="0">
              <a:lnSpc>
                <a:spcPct val="94000"/>
              </a:lnSpc>
              <a:spcBef>
                <a:spcPts val="5"/>
              </a:spcBef>
              <a:tabLst>
                <a:tab pos="1201420" algn="l"/>
              </a:tabLst>
            </a:pPr>
            <a:r>
              <a:rPr sz="15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2400" b="1" kern="0" spc="-9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9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r>
              <a:rPr sz="2400" b="1" kern="0" spc="-8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400" baseline="2000" dirty="0">
              <a:latin typeface="PingFang SC" panose="020B0400000000000000" charset="-122"/>
              <a:ea typeface="PingFang SC" panose="020B0400000000000000" charset="-122"/>
              <a:cs typeface="PingFang SC" panose="020B0400000000000000" charset="-122"/>
            </a:endParaRPr>
          </a:p>
        </p:txBody>
      </p:sp>
      <p:pic>
        <p:nvPicPr>
          <p:cNvPr id="650" name="picture 650"/>
          <p:cNvPicPr>
            <a:picLocks noChangeAspect="1"/>
          </p:cNvPicPr>
          <p:nvPr/>
        </p:nvPicPr>
        <p:blipFill>
          <a:blip r:embed="rId3"/>
          <a:stretch>
            <a:fillRect/>
          </a:stretch>
        </p:blipFill>
        <p:spPr>
          <a:xfrm rot="21600000">
            <a:off x="8217407" y="5571744"/>
            <a:ext cx="888492" cy="451104"/>
          </a:xfrm>
          <a:prstGeom prst="rect">
            <a:avLst/>
          </a:prstGeom>
        </p:spPr>
      </p:pic>
      <p:sp>
        <p:nvSpPr>
          <p:cNvPr id="652" name="textbox 652"/>
          <p:cNvSpPr/>
          <p:nvPr/>
        </p:nvSpPr>
        <p:spPr>
          <a:xfrm>
            <a:off x="9240406" y="1658645"/>
            <a:ext cx="226059" cy="3507740"/>
          </a:xfrm>
          <a:prstGeom prst="rect">
            <a:avLst/>
          </a:prstGeom>
          <a:noFill/>
          <a:ln w="0" cap="flat">
            <a:noFill/>
            <a:prstDash val="solid"/>
            <a:miter lim="0"/>
          </a:ln>
        </p:spPr>
        <p:txBody>
          <a:bodyPr vert="horz" wrap="square" lIns="0" tIns="0" rIns="0" bIns="0"/>
          <a:lstStyle/>
          <a:p>
            <a:pPr algn="l" rtl="0" eaLnBrk="0">
              <a:lnSpc>
                <a:spcPct val="94000"/>
              </a:lnSpc>
            </a:pPr>
            <a:endParaRPr sz="100" dirty="0">
              <a:latin typeface="Arial" panose="020B0604020202090204"/>
              <a:ea typeface="Arial" panose="020B0604020202090204"/>
              <a:cs typeface="Arial" panose="020B0604020202090204"/>
            </a:endParaRPr>
          </a:p>
          <a:p>
            <a:pPr marL="12700" algn="l" rtl="0" eaLnBrk="0">
              <a:lnSpc>
                <a:spcPct val="90000"/>
              </a:lnSpc>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89535"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30480" algn="l" rtl="0" eaLnBrk="0">
              <a:lnSpc>
                <a:spcPct val="90000"/>
              </a:lnSpc>
              <a:spcBef>
                <a:spcPts val="865"/>
              </a:spcBef>
            </a:pPr>
            <a:r>
              <a:rPr sz="2700" b="1" kern="0" spc="270" dirty="0">
                <a:solidFill>
                  <a:srgbClr val="C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95885"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31115" algn="l" rtl="0" eaLnBrk="0">
              <a:lnSpc>
                <a:spcPct val="90000"/>
              </a:lnSpc>
              <a:spcBef>
                <a:spcPts val="73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107950"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30480" algn="l" rtl="0" eaLnBrk="0">
              <a:lnSpc>
                <a:spcPct val="90000"/>
              </a:lnSpc>
              <a:spcBef>
                <a:spcPts val="12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a:p>
            <a:pPr marL="95885" algn="l" rtl="0" eaLnBrk="0">
              <a:lnSpc>
                <a:spcPct val="90000"/>
              </a:lnSpc>
              <a:spcBef>
                <a:spcPts val="590"/>
              </a:spcBef>
            </a:pPr>
            <a:r>
              <a:rPr sz="2700" b="1"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a:t>
            </a:r>
            <a:endParaRPr sz="2700" dirty="0">
              <a:latin typeface="PingFang SC" panose="020B0400000000000000" charset="-122"/>
              <a:ea typeface="PingFang SC" panose="020B0400000000000000" charset="-122"/>
              <a:cs typeface="PingFang SC" panose="020B0400000000000000" charset="-122"/>
            </a:endParaRPr>
          </a:p>
        </p:txBody>
      </p:sp>
      <p:pic>
        <p:nvPicPr>
          <p:cNvPr id="654" name="picture 654"/>
          <p:cNvPicPr>
            <a:picLocks noChangeAspect="1"/>
          </p:cNvPicPr>
          <p:nvPr/>
        </p:nvPicPr>
        <p:blipFill>
          <a:blip r:embed="rId4"/>
          <a:stretch>
            <a:fillRect/>
          </a:stretch>
        </p:blipFill>
        <p:spPr>
          <a:xfrm rot="21600000">
            <a:off x="3976115" y="3459480"/>
            <a:ext cx="920496" cy="597408"/>
          </a:xfrm>
          <a:prstGeom prst="rect">
            <a:avLst/>
          </a:prstGeom>
        </p:spPr>
      </p:pic>
      <p:pic>
        <p:nvPicPr>
          <p:cNvPr id="656" name="picture 656"/>
          <p:cNvPicPr>
            <a:picLocks noChangeAspect="1"/>
          </p:cNvPicPr>
          <p:nvPr/>
        </p:nvPicPr>
        <p:blipFill>
          <a:blip r:embed="rId5"/>
          <a:stretch>
            <a:fillRect/>
          </a:stretch>
        </p:blipFill>
        <p:spPr>
          <a:xfrm rot="21600000">
            <a:off x="3921252" y="2200656"/>
            <a:ext cx="883920" cy="554735"/>
          </a:xfrm>
          <a:prstGeom prst="rect">
            <a:avLst/>
          </a:prstGeom>
        </p:spPr>
      </p:pic>
      <p:pic>
        <p:nvPicPr>
          <p:cNvPr id="658" name="picture 658"/>
          <p:cNvPicPr>
            <a:picLocks noChangeAspect="1"/>
          </p:cNvPicPr>
          <p:nvPr/>
        </p:nvPicPr>
        <p:blipFill>
          <a:blip r:embed="rId6"/>
          <a:stretch>
            <a:fillRect/>
          </a:stretch>
        </p:blipFill>
        <p:spPr>
          <a:xfrm rot="21600000">
            <a:off x="3962400" y="2865119"/>
            <a:ext cx="842771" cy="560832"/>
          </a:xfrm>
          <a:prstGeom prst="rect">
            <a:avLst/>
          </a:prstGeom>
        </p:spPr>
      </p:pic>
      <p:graphicFrame>
        <p:nvGraphicFramePr>
          <p:cNvPr id="660" name="table 660"/>
          <p:cNvGraphicFramePr>
            <a:graphicFrameLocks noGrp="1"/>
          </p:cNvGraphicFramePr>
          <p:nvPr/>
        </p:nvGraphicFramePr>
        <p:xfrm>
          <a:off x="10231945" y="5592889"/>
          <a:ext cx="1126490" cy="408305"/>
        </p:xfrm>
        <a:graphic>
          <a:graphicData uri="http://schemas.openxmlformats.org/drawingml/2006/table">
            <a:tbl>
              <a:tblPr/>
              <a:tblGrid>
                <a:gridCol w="1126490"/>
              </a:tblGrid>
              <a:tr h="398780">
                <a:tc>
                  <a:txBody>
                    <a:bodyPr/>
                    <a:lstStyle/>
                    <a:p>
                      <a:pPr algn="l" rtl="0" eaLnBrk="0">
                        <a:lnSpc>
                          <a:spcPct val="103000"/>
                        </a:lnSpc>
                      </a:pPr>
                      <a:endParaRPr sz="800" dirty="0">
                        <a:latin typeface="Arial" panose="020B0604020202090204"/>
                        <a:ea typeface="Arial" panose="020B0604020202090204"/>
                        <a:cs typeface="Arial" panose="020B0604020202090204"/>
                      </a:endParaRPr>
                    </a:p>
                    <a:p>
                      <a:pPr algn="l" rtl="0" eaLnBrk="0">
                        <a:lnSpc>
                          <a:spcPct val="6000"/>
                        </a:lnSpc>
                      </a:pPr>
                      <a:endParaRPr sz="100" dirty="0">
                        <a:latin typeface="Arial" panose="020B0604020202090204"/>
                        <a:ea typeface="Arial" panose="020B0604020202090204"/>
                        <a:cs typeface="Arial" panose="020B0604020202090204"/>
                      </a:endParaRPr>
                    </a:p>
                    <a:p>
                      <a:pPr marL="358775" algn="l" rtl="0" eaLnBrk="0">
                        <a:lnSpc>
                          <a:spcPct val="77000"/>
                        </a:lnSpc>
                      </a:pPr>
                      <a:r>
                        <a:rPr sz="1800" b="1"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CAR</a:t>
                      </a:r>
                      <a:endParaRPr sz="1800" dirty="0">
                        <a:latin typeface="PingFang SC" panose="020B0400000000000000" charset="-122"/>
                        <a:ea typeface="PingFang SC" panose="020B0400000000000000" charset="-122"/>
                        <a:cs typeface="PingFang SC" panose="020B0400000000000000" charset="-122"/>
                      </a:endParaRPr>
                    </a:p>
                  </a:txBody>
                  <a:tcPr marL="0" marR="0" marT="0" marB="0" vert="horz">
                    <a:lnL w="9525" cap="flat" cmpd="sng" algn="ctr">
                      <a:solidFill>
                        <a:srgbClr val="4472C4"/>
                      </a:solidFill>
                      <a:prstDash val="solid"/>
                      <a:round/>
                      <a:headEnd type="none" w="med" len="med"/>
                      <a:tailEnd type="none" w="med" len="med"/>
                    </a:lnL>
                    <a:lnR w="9525" cap="flat" cmpd="sng" algn="ctr">
                      <a:solidFill>
                        <a:srgbClr val="4472C4"/>
                      </a:solidFill>
                      <a:prstDash val="solid"/>
                      <a:round/>
                      <a:headEnd type="none" w="med" len="med"/>
                      <a:tailEnd type="none" w="med" len="med"/>
                    </a:lnR>
                    <a:lnT w="9525" cap="flat" cmpd="sng" algn="ctr">
                      <a:solidFill>
                        <a:srgbClr val="4472C4"/>
                      </a:solidFill>
                      <a:prstDash val="solid"/>
                      <a:round/>
                      <a:headEnd type="none" w="med" len="med"/>
                      <a:tailEnd type="none" w="med" len="med"/>
                    </a:lnT>
                    <a:lnB w="9525" cap="flat" cmpd="sng" algn="ctr">
                      <a:solidFill>
                        <a:srgbClr val="4472C4"/>
                      </a:solidFill>
                      <a:prstDash val="solid"/>
                      <a:round/>
                      <a:headEnd type="none" w="med" len="med"/>
                      <a:tailEnd type="none" w="med" len="med"/>
                    </a:lnB>
                  </a:tcPr>
                </a:tc>
              </a:tr>
            </a:tbl>
          </a:graphicData>
        </a:graphic>
      </p:graphicFrame>
      <p:pic>
        <p:nvPicPr>
          <p:cNvPr id="662" name="picture 662"/>
          <p:cNvPicPr>
            <a:picLocks noChangeAspect="1"/>
          </p:cNvPicPr>
          <p:nvPr/>
        </p:nvPicPr>
        <p:blipFill>
          <a:blip r:embed="rId7"/>
          <a:stretch>
            <a:fillRect/>
          </a:stretch>
        </p:blipFill>
        <p:spPr>
          <a:xfrm rot="21600000">
            <a:off x="3938015" y="1537716"/>
            <a:ext cx="774191" cy="545591"/>
          </a:xfrm>
          <a:prstGeom prst="rect">
            <a:avLst/>
          </a:prstGeom>
        </p:spPr>
      </p:pic>
      <p:grpSp>
        <p:nvGrpSpPr>
          <p:cNvPr id="42" name="group 42"/>
          <p:cNvGrpSpPr/>
          <p:nvPr/>
        </p:nvGrpSpPr>
        <p:grpSpPr>
          <a:xfrm rot="21600000">
            <a:off x="2281510" y="1902034"/>
            <a:ext cx="1499788" cy="249771"/>
            <a:chOff x="0" y="0"/>
            <a:chExt cx="1499788" cy="249771"/>
          </a:xfrm>
        </p:grpSpPr>
        <p:sp>
          <p:nvSpPr>
            <p:cNvPr id="664" name="path 664"/>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666" name="path 666"/>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sp>
        <p:nvSpPr>
          <p:cNvPr id="668" name="textbox 668"/>
          <p:cNvSpPr/>
          <p:nvPr/>
        </p:nvSpPr>
        <p:spPr>
          <a:xfrm>
            <a:off x="11102509" y="6464986"/>
            <a:ext cx="172085" cy="17843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84000"/>
              </a:lnSpc>
            </a:pPr>
            <a:r>
              <a:rPr sz="1200" kern="0" spc="-50" dirty="0">
                <a:solidFill>
                  <a:srgbClr val="898989">
                    <a:alpha val="100000"/>
                  </a:srgbClr>
                </a:solidFill>
                <a:latin typeface="Arial" panose="020B0604020202090204"/>
                <a:ea typeface="Arial" panose="020B0604020202090204"/>
                <a:cs typeface="Arial" panose="020B0604020202090204"/>
              </a:rPr>
              <a:t>21</a:t>
            </a:r>
            <a:endParaRPr sz="1200" dirty="0">
              <a:latin typeface="Arial" panose="020B0604020202090204"/>
              <a:ea typeface="Arial" panose="020B0604020202090204"/>
              <a:cs typeface="Arial" panose="020B0604020202090204"/>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textbox 670"/>
          <p:cNvSpPr/>
          <p:nvPr/>
        </p:nvSpPr>
        <p:spPr>
          <a:xfrm>
            <a:off x="5031788" y="1260627"/>
            <a:ext cx="1384935" cy="511238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29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2000"/>
              </a:lnSpc>
            </a:pPr>
            <a:endParaRPr sz="1000" dirty="0">
              <a:latin typeface="Arial" panose="020B0604020202090204"/>
              <a:ea typeface="Arial" panose="020B0604020202090204"/>
              <a:cs typeface="Arial" panose="020B0604020202090204"/>
            </a:endParaRPr>
          </a:p>
          <a:p>
            <a:pPr algn="l" rtl="0" eaLnBrk="0">
              <a:lnSpc>
                <a:spcPct val="133000"/>
              </a:lnSpc>
            </a:pPr>
            <a:endParaRPr sz="1000" dirty="0">
              <a:latin typeface="Arial" panose="020B0604020202090204"/>
              <a:ea typeface="Arial" panose="020B0604020202090204"/>
              <a:cs typeface="Arial" panose="020B0604020202090204"/>
            </a:endParaRPr>
          </a:p>
          <a:p>
            <a:pPr marL="212090" algn="l" rtl="0" eaLnBrk="0">
              <a:lnSpc>
                <a:spcPct val="88000"/>
              </a:lnSpc>
              <a:spcBef>
                <a:spcPts val="480"/>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80" baseline="70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2400" baseline="70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30000"/>
              </a:lnSpc>
            </a:pPr>
            <a:endParaRPr sz="300" dirty="0">
              <a:latin typeface="Arial" panose="020B0604020202090204"/>
              <a:ea typeface="Arial" panose="020B0604020202090204"/>
              <a:cs typeface="Arial" panose="020B0604020202090204"/>
            </a:endParaRPr>
          </a:p>
          <a:p>
            <a:pPr marL="217170" algn="l" rtl="0" eaLnBrk="0">
              <a:lnSpc>
                <a:spcPct val="85000"/>
              </a:lnSpc>
              <a:spcBef>
                <a:spcPts val="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2400" baseline="-2000" dirty="0">
              <a:latin typeface="PingFang SC" panose="020B0400000000000000" charset="-122"/>
              <a:ea typeface="PingFang SC" panose="020B0400000000000000" charset="-122"/>
              <a:cs typeface="PingFang SC" panose="020B0400000000000000" charset="-122"/>
            </a:endParaRPr>
          </a:p>
        </p:txBody>
      </p:sp>
      <p:graphicFrame>
        <p:nvGraphicFramePr>
          <p:cNvPr id="672" name="table 672"/>
          <p:cNvGraphicFramePr>
            <a:graphicFrameLocks noGrp="1"/>
          </p:cNvGraphicFramePr>
          <p:nvPr/>
        </p:nvGraphicFramePr>
        <p:xfrm>
          <a:off x="3828542" y="1525777"/>
          <a:ext cx="1119504" cy="5120005"/>
        </p:xfrm>
        <a:graphic>
          <a:graphicData uri="http://schemas.openxmlformats.org/drawingml/2006/table">
            <a:tbl>
              <a:tblPr/>
              <a:tblGrid>
                <a:gridCol w="1119504"/>
              </a:tblGrid>
              <a:tr h="50946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674" name="textbox 674"/>
          <p:cNvSpPr/>
          <p:nvPr/>
        </p:nvSpPr>
        <p:spPr>
          <a:xfrm>
            <a:off x="6556920" y="1277504"/>
            <a:ext cx="939164" cy="515112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860"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marL="254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90204"/>
              <a:ea typeface="Arial" panose="020B0604020202090204"/>
              <a:cs typeface="Arial" panose="020B0604020202090204"/>
            </a:endParaRPr>
          </a:p>
          <a:p>
            <a:pPr algn="l" rtl="0" eaLnBrk="0">
              <a:lnSpc>
                <a:spcPct val="142000"/>
              </a:lnSpc>
            </a:pPr>
            <a:endParaRPr sz="1000" dirty="0">
              <a:latin typeface="Arial" panose="020B0604020202090204"/>
              <a:ea typeface="Arial" panose="020B0604020202090204"/>
              <a:cs typeface="Arial" panose="020B0604020202090204"/>
            </a:endParaRPr>
          </a:p>
          <a:p>
            <a:pPr marL="29845"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17000"/>
              </a:lnSpc>
            </a:pPr>
            <a:endParaRPr sz="300" dirty="0">
              <a:latin typeface="Arial" panose="020B0604020202090204"/>
              <a:ea typeface="Arial" panose="020B0604020202090204"/>
              <a:cs typeface="Arial" panose="020B0604020202090204"/>
            </a:endParaRPr>
          </a:p>
          <a:p>
            <a:pPr marL="3619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p:txBody>
      </p:sp>
      <p:pic>
        <p:nvPicPr>
          <p:cNvPr id="676" name="picture 676"/>
          <p:cNvPicPr>
            <a:picLocks noChangeAspect="1"/>
          </p:cNvPicPr>
          <p:nvPr/>
        </p:nvPicPr>
        <p:blipFill>
          <a:blip r:embed="rId1"/>
          <a:stretch>
            <a:fillRect/>
          </a:stretch>
        </p:blipFill>
        <p:spPr>
          <a:xfrm rot="21600000">
            <a:off x="787908" y="1639824"/>
            <a:ext cx="1320800" cy="2260600"/>
          </a:xfrm>
          <a:prstGeom prst="rect">
            <a:avLst/>
          </a:prstGeom>
        </p:spPr>
      </p:pic>
      <p:pic>
        <p:nvPicPr>
          <p:cNvPr id="678" name="picture 678"/>
          <p:cNvPicPr>
            <a:picLocks noChangeAspect="1"/>
          </p:cNvPicPr>
          <p:nvPr/>
        </p:nvPicPr>
        <p:blipFill>
          <a:blip r:embed="rId2"/>
          <a:stretch>
            <a:fillRect/>
          </a:stretch>
        </p:blipFill>
        <p:spPr>
          <a:xfrm rot="21600000">
            <a:off x="3976115" y="4128516"/>
            <a:ext cx="885444" cy="2439924"/>
          </a:xfrm>
          <a:prstGeom prst="rect">
            <a:avLst/>
          </a:prstGeom>
        </p:spPr>
      </p:pic>
      <p:sp>
        <p:nvSpPr>
          <p:cNvPr id="680" name="textbox 680"/>
          <p:cNvSpPr/>
          <p:nvPr/>
        </p:nvSpPr>
        <p:spPr>
          <a:xfrm>
            <a:off x="635635" y="429895"/>
            <a:ext cx="4168775" cy="58483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Multi</a:t>
            </a:r>
            <a:r>
              <a:rPr sz="41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ple</a:t>
            </a:r>
            <a:r>
              <a:rPr sz="4100" kern="0" spc="-28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way</a:t>
            </a:r>
            <a:r>
              <a:rPr sz="41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s</a:t>
            </a:r>
            <a:endParaRPr sz="4100" dirty="0">
              <a:latin typeface="PingFang SC" panose="020B0400000000000000" charset="-122"/>
              <a:ea typeface="PingFang SC" panose="020B0400000000000000" charset="-122"/>
              <a:cs typeface="PingFang SC" panose="020B0400000000000000" charset="-122"/>
            </a:endParaRPr>
          </a:p>
        </p:txBody>
      </p:sp>
      <p:sp>
        <p:nvSpPr>
          <p:cNvPr id="682" name="path 682"/>
          <p:cNvSpPr/>
          <p:nvPr/>
        </p:nvSpPr>
        <p:spPr>
          <a:xfrm>
            <a:off x="7867269" y="1892046"/>
            <a:ext cx="19050" cy="1745233"/>
          </a:xfrm>
          <a:custGeom>
            <a:avLst/>
            <a:gdLst/>
            <a:ahLst/>
            <a:cxnLst/>
            <a:rect l="0" t="0" r="0" b="0"/>
            <a:pathLst>
              <a:path w="30" h="2748">
                <a:moveTo>
                  <a:pt x="15" y="0"/>
                </a:moveTo>
                <a:lnTo>
                  <a:pt x="15" y="2748"/>
                </a:lnTo>
              </a:path>
            </a:pathLst>
          </a:custGeom>
          <a:noFill/>
          <a:ln w="19050" cap="flat">
            <a:solidFill>
              <a:srgbClr val="4472C4"/>
            </a:solidFill>
            <a:prstDash val="solid"/>
            <a:miter lim="1000000"/>
          </a:ln>
        </p:spPr>
        <p:txBody>
          <a:bodyPr rtlCol="0"/>
          <a:lstStyle/>
          <a:p>
            <a:pPr algn="ctr"/>
            <a:endParaRPr lang="zh-CN" altLang="en-US"/>
          </a:p>
        </p:txBody>
      </p:sp>
      <p:grpSp>
        <p:nvGrpSpPr>
          <p:cNvPr id="44" name="group 44"/>
          <p:cNvGrpSpPr/>
          <p:nvPr/>
        </p:nvGrpSpPr>
        <p:grpSpPr>
          <a:xfrm rot="21600000">
            <a:off x="7802880" y="3059430"/>
            <a:ext cx="4264024" cy="181864"/>
            <a:chOff x="0" y="0"/>
            <a:chExt cx="4264024" cy="181864"/>
          </a:xfrm>
        </p:grpSpPr>
        <p:sp>
          <p:nvSpPr>
            <p:cNvPr id="684" name="path 684"/>
            <p:cNvSpPr/>
            <p:nvPr/>
          </p:nvSpPr>
          <p:spPr>
            <a:xfrm>
              <a:off x="0" y="174371"/>
              <a:ext cx="4264024" cy="6350"/>
            </a:xfrm>
            <a:custGeom>
              <a:avLst/>
              <a:gdLst/>
              <a:ahLst/>
              <a:cxnLst/>
              <a:rect l="0" t="0" r="0" b="0"/>
              <a:pathLst>
                <a:path w="6714" h="10">
                  <a:moveTo>
                    <a:pt x="0" y="5"/>
                  </a:moveTo>
                  <a:lnTo>
                    <a:pt x="6714" y="5"/>
                  </a:lnTo>
                </a:path>
              </a:pathLst>
            </a:custGeom>
            <a:noFill/>
            <a:ln w="6350" cap="flat">
              <a:solidFill>
                <a:srgbClr val="4472C4"/>
              </a:solidFill>
              <a:prstDash val="solid"/>
              <a:miter lim="1000000"/>
            </a:ln>
          </p:spPr>
          <p:txBody>
            <a:bodyPr rtlCol="0"/>
            <a:lstStyle/>
            <a:p>
              <a:pPr algn="ctr"/>
              <a:endParaRPr lang="zh-CN" altLang="en-US"/>
            </a:p>
          </p:txBody>
        </p:sp>
        <p:sp>
          <p:nvSpPr>
            <p:cNvPr id="686" name="path 686"/>
            <p:cNvSpPr/>
            <p:nvPr/>
          </p:nvSpPr>
          <p:spPr>
            <a:xfrm>
              <a:off x="506348" y="0"/>
              <a:ext cx="482345" cy="181864"/>
            </a:xfrm>
            <a:custGeom>
              <a:avLst/>
              <a:gdLst/>
              <a:ahLst/>
              <a:cxnLst/>
              <a:rect l="0" t="0" r="0" b="0"/>
              <a:pathLst>
                <a:path w="759" h="286">
                  <a:moveTo>
                    <a:pt x="15" y="0"/>
                  </a:moveTo>
                  <a:lnTo>
                    <a:pt x="15" y="286"/>
                  </a:lnTo>
                  <a:moveTo>
                    <a:pt x="744" y="0"/>
                  </a:moveTo>
                  <a:lnTo>
                    <a:pt x="744" y="286"/>
                  </a:lnTo>
                </a:path>
              </a:pathLst>
            </a:custGeom>
            <a:noFill/>
            <a:ln w="19050" cap="flat">
              <a:solidFill>
                <a:srgbClr val="4472C4"/>
              </a:solidFill>
              <a:prstDash val="solid"/>
              <a:miter lim="1000000"/>
            </a:ln>
          </p:spPr>
          <p:txBody>
            <a:bodyPr rtlCol="0"/>
            <a:lstStyle/>
            <a:p>
              <a:pPr algn="ctr"/>
              <a:endParaRPr lang="zh-CN" altLang="en-US"/>
            </a:p>
          </p:txBody>
        </p:sp>
      </p:grpSp>
      <p:sp>
        <p:nvSpPr>
          <p:cNvPr id="688" name="textbox 688"/>
          <p:cNvSpPr/>
          <p:nvPr/>
        </p:nvSpPr>
        <p:spPr>
          <a:xfrm>
            <a:off x="9153547" y="3231515"/>
            <a:ext cx="2653030" cy="310515"/>
          </a:xfrm>
          <a:prstGeom prst="rect">
            <a:avLst/>
          </a:prstGeom>
          <a:noFill/>
          <a:ln w="0" cap="flat">
            <a:noFill/>
            <a:prstDash val="solid"/>
            <a:miter lim="0"/>
          </a:ln>
        </p:spPr>
        <p:txBody>
          <a:bodyPr vert="horz" wrap="square" lIns="0" tIns="0" rIns="0" bIns="0"/>
          <a:lstStyle/>
          <a:p>
            <a:pPr algn="l" rtl="0" eaLnBrk="0">
              <a:lnSpc>
                <a:spcPct val="92000"/>
              </a:lnSpc>
            </a:pPr>
            <a:endParaRPr sz="100" dirty="0">
              <a:latin typeface="Arial" panose="020B0604020202090204"/>
              <a:ea typeface="Arial" panose="020B0604020202090204"/>
              <a:cs typeface="Arial" panose="020B0604020202090204"/>
            </a:endParaRPr>
          </a:p>
          <a:p>
            <a:pPr marL="12700" algn="l" rtl="0" eaLnBrk="0">
              <a:lnSpc>
                <a:spcPct val="98000"/>
              </a:lnSpc>
            </a:pPr>
            <a:r>
              <a:rPr sz="2900" b="1" kern="0" spc="-80" baseline="900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r>
              <a:rPr sz="18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9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5</a:t>
            </a:r>
            <a:r>
              <a:rPr sz="19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kern="0" spc="-80" baseline="-4000" dirty="0">
                <a:solidFill>
                  <a:srgbClr val="000000">
                    <a:alpha val="100000"/>
                  </a:srgbClr>
                </a:solidFill>
                <a:latin typeface="Arial" panose="020B0604020202090204"/>
                <a:ea typeface="Arial" panose="020B0604020202090204"/>
                <a:cs typeface="Arial" panose="020B0604020202090204"/>
              </a:rPr>
              <a:t>#Wheel</a:t>
            </a:r>
            <a:endParaRPr sz="2600" baseline="-4000" dirty="0">
              <a:latin typeface="Arial" panose="020B0604020202090204"/>
              <a:ea typeface="Arial" panose="020B0604020202090204"/>
              <a:cs typeface="Arial" panose="020B0604020202090204"/>
            </a:endParaRPr>
          </a:p>
        </p:txBody>
      </p:sp>
      <p:pic>
        <p:nvPicPr>
          <p:cNvPr id="690" name="picture 690"/>
          <p:cNvPicPr>
            <a:picLocks noChangeAspect="1"/>
          </p:cNvPicPr>
          <p:nvPr/>
        </p:nvPicPr>
        <p:blipFill>
          <a:blip r:embed="rId3"/>
          <a:stretch>
            <a:fillRect/>
          </a:stretch>
        </p:blipFill>
        <p:spPr>
          <a:xfrm rot="21600000">
            <a:off x="8197596" y="2433828"/>
            <a:ext cx="925067" cy="670559"/>
          </a:xfrm>
          <a:prstGeom prst="rect">
            <a:avLst/>
          </a:prstGeom>
        </p:spPr>
      </p:pic>
      <p:pic>
        <p:nvPicPr>
          <p:cNvPr id="692" name="picture 692"/>
          <p:cNvPicPr>
            <a:picLocks noChangeAspect="1"/>
          </p:cNvPicPr>
          <p:nvPr/>
        </p:nvPicPr>
        <p:blipFill>
          <a:blip r:embed="rId4"/>
          <a:stretch>
            <a:fillRect/>
          </a:stretch>
        </p:blipFill>
        <p:spPr>
          <a:xfrm rot="21600000">
            <a:off x="3976115" y="3459480"/>
            <a:ext cx="920496" cy="597408"/>
          </a:xfrm>
          <a:prstGeom prst="rect">
            <a:avLst/>
          </a:prstGeom>
        </p:spPr>
      </p:pic>
      <p:pic>
        <p:nvPicPr>
          <p:cNvPr id="694" name="picture 694"/>
          <p:cNvPicPr>
            <a:picLocks noChangeAspect="1"/>
          </p:cNvPicPr>
          <p:nvPr/>
        </p:nvPicPr>
        <p:blipFill>
          <a:blip r:embed="rId5"/>
          <a:stretch>
            <a:fillRect/>
          </a:stretch>
        </p:blipFill>
        <p:spPr>
          <a:xfrm rot="21600000">
            <a:off x="3921252" y="2200656"/>
            <a:ext cx="883920" cy="554735"/>
          </a:xfrm>
          <a:prstGeom prst="rect">
            <a:avLst/>
          </a:prstGeom>
        </p:spPr>
      </p:pic>
      <p:pic>
        <p:nvPicPr>
          <p:cNvPr id="696" name="picture 696"/>
          <p:cNvPicPr>
            <a:picLocks noChangeAspect="1"/>
          </p:cNvPicPr>
          <p:nvPr/>
        </p:nvPicPr>
        <p:blipFill>
          <a:blip r:embed="rId6"/>
          <a:stretch>
            <a:fillRect/>
          </a:stretch>
        </p:blipFill>
        <p:spPr>
          <a:xfrm rot="21600000">
            <a:off x="3962400" y="2865119"/>
            <a:ext cx="842771" cy="560832"/>
          </a:xfrm>
          <a:prstGeom prst="rect">
            <a:avLst/>
          </a:prstGeom>
        </p:spPr>
      </p:pic>
      <p:pic>
        <p:nvPicPr>
          <p:cNvPr id="698" name="picture 698"/>
          <p:cNvPicPr>
            <a:picLocks noChangeAspect="1"/>
          </p:cNvPicPr>
          <p:nvPr/>
        </p:nvPicPr>
        <p:blipFill>
          <a:blip r:embed="rId7"/>
          <a:stretch>
            <a:fillRect/>
          </a:stretch>
        </p:blipFill>
        <p:spPr>
          <a:xfrm rot="21600000">
            <a:off x="3938015" y="1537716"/>
            <a:ext cx="774191" cy="545591"/>
          </a:xfrm>
          <a:prstGeom prst="rect">
            <a:avLst/>
          </a:prstGeom>
        </p:spPr>
      </p:pic>
      <p:grpSp>
        <p:nvGrpSpPr>
          <p:cNvPr id="46" name="group 46"/>
          <p:cNvGrpSpPr/>
          <p:nvPr/>
        </p:nvGrpSpPr>
        <p:grpSpPr>
          <a:xfrm rot="21600000">
            <a:off x="2281510" y="1902034"/>
            <a:ext cx="1499788" cy="249771"/>
            <a:chOff x="0" y="0"/>
            <a:chExt cx="1499788" cy="249771"/>
          </a:xfrm>
        </p:grpSpPr>
        <p:sp>
          <p:nvSpPr>
            <p:cNvPr id="700" name="path 700"/>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702" name="path 702"/>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pic>
        <p:nvPicPr>
          <p:cNvPr id="704" name="picture 704"/>
          <p:cNvPicPr>
            <a:picLocks noChangeAspect="1"/>
          </p:cNvPicPr>
          <p:nvPr/>
        </p:nvPicPr>
        <p:blipFill>
          <a:blip r:embed="rId8"/>
          <a:stretch>
            <a:fillRect/>
          </a:stretch>
        </p:blipFill>
        <p:spPr>
          <a:xfrm rot="21600000">
            <a:off x="9349740" y="1687068"/>
            <a:ext cx="720852" cy="245364"/>
          </a:xfrm>
          <a:prstGeom prst="rect">
            <a:avLst/>
          </a:prstGeom>
        </p:spPr>
      </p:pic>
      <p:pic>
        <p:nvPicPr>
          <p:cNvPr id="706" name="picture 706"/>
          <p:cNvPicPr>
            <a:picLocks noChangeAspect="1"/>
          </p:cNvPicPr>
          <p:nvPr/>
        </p:nvPicPr>
        <p:blipFill>
          <a:blip r:embed="rId9"/>
          <a:stretch>
            <a:fillRect/>
          </a:stretch>
        </p:blipFill>
        <p:spPr>
          <a:xfrm rot="21600000">
            <a:off x="9425940" y="2598420"/>
            <a:ext cx="464819" cy="348996"/>
          </a:xfrm>
          <a:prstGeom prst="rect">
            <a:avLst/>
          </a:prstGeom>
        </p:spPr>
      </p:pic>
      <p:pic>
        <p:nvPicPr>
          <p:cNvPr id="708" name="picture 708"/>
          <p:cNvPicPr>
            <a:picLocks noChangeAspect="1"/>
          </p:cNvPicPr>
          <p:nvPr/>
        </p:nvPicPr>
        <p:blipFill>
          <a:blip r:embed="rId10"/>
          <a:stretch>
            <a:fillRect/>
          </a:stretch>
        </p:blipFill>
        <p:spPr>
          <a:xfrm rot="21600000">
            <a:off x="8395716" y="1783080"/>
            <a:ext cx="481583" cy="295656"/>
          </a:xfrm>
          <a:prstGeom prst="rect">
            <a:avLst/>
          </a:prstGeom>
        </p:spPr>
      </p:pic>
      <p:sp>
        <p:nvSpPr>
          <p:cNvPr id="710" name="textbox 710"/>
          <p:cNvSpPr/>
          <p:nvPr/>
        </p:nvSpPr>
        <p:spPr>
          <a:xfrm>
            <a:off x="7564907" y="1571751"/>
            <a:ext cx="617855"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12700" algn="l" rtl="0" eaLnBrk="0">
              <a:lnSpc>
                <a:spcPct val="88000"/>
              </a:lnSpc>
            </a:pPr>
            <a:r>
              <a:rPr sz="1700" kern="0" spc="-50" dirty="0">
                <a:solidFill>
                  <a:srgbClr val="000000">
                    <a:alpha val="100000"/>
                  </a:srgbClr>
                </a:solidFill>
                <a:latin typeface="Arial" panose="020B0604020202090204"/>
                <a:ea typeface="Arial" panose="020B0604020202090204"/>
                <a:cs typeface="Arial" panose="020B0604020202090204"/>
              </a:rPr>
              <a:t>Height</a:t>
            </a:r>
            <a:endParaRPr sz="1700" dirty="0">
              <a:latin typeface="Arial" panose="020B0604020202090204"/>
              <a:ea typeface="Arial" panose="020B0604020202090204"/>
              <a:cs typeface="Arial" panose="020B0604020202090204"/>
            </a:endParaRPr>
          </a:p>
        </p:txBody>
      </p:sp>
      <p:pic>
        <p:nvPicPr>
          <p:cNvPr id="712" name="picture 712"/>
          <p:cNvPicPr>
            <a:picLocks noChangeAspect="1"/>
          </p:cNvPicPr>
          <p:nvPr/>
        </p:nvPicPr>
        <p:blipFill>
          <a:blip r:embed="rId11"/>
          <a:stretch>
            <a:fillRect/>
          </a:stretch>
        </p:blipFill>
        <p:spPr>
          <a:xfrm rot="21600000">
            <a:off x="9377172" y="1938527"/>
            <a:ext cx="384047" cy="256032"/>
          </a:xfrm>
          <a:prstGeom prst="rect">
            <a:avLst/>
          </a:prstGeom>
        </p:spPr>
      </p:pic>
      <p:sp>
        <p:nvSpPr>
          <p:cNvPr id="714" name="path 714"/>
          <p:cNvSpPr/>
          <p:nvPr/>
        </p:nvSpPr>
        <p:spPr>
          <a:xfrm>
            <a:off x="9638157" y="3059430"/>
            <a:ext cx="470154" cy="181864"/>
          </a:xfrm>
          <a:custGeom>
            <a:avLst/>
            <a:gdLst/>
            <a:ahLst/>
            <a:cxnLst/>
            <a:rect l="0" t="0" r="0" b="0"/>
            <a:pathLst>
              <a:path w="740" h="286">
                <a:moveTo>
                  <a:pt x="15" y="0"/>
                </a:moveTo>
                <a:lnTo>
                  <a:pt x="15" y="286"/>
                </a:lnTo>
                <a:moveTo>
                  <a:pt x="725" y="0"/>
                </a:moveTo>
                <a:lnTo>
                  <a:pt x="725" y="286"/>
                </a:lnTo>
              </a:path>
            </a:pathLst>
          </a:custGeom>
          <a:noFill/>
          <a:ln w="19050" cap="flat">
            <a:solidFill>
              <a:srgbClr val="4472C4"/>
            </a:solidFill>
            <a:prstDash val="solid"/>
            <a:miter lim="1000000"/>
          </a:ln>
        </p:spPr>
        <p:txBody>
          <a:bodyPr rtlCol="0"/>
          <a:lstStyle/>
          <a:p>
            <a:pPr algn="ctr"/>
            <a:endParaRPr lang="zh-CN" altLang="en-US"/>
          </a:p>
        </p:txBody>
      </p:sp>
      <p:sp>
        <p:nvSpPr>
          <p:cNvPr id="716" name="textbox 716"/>
          <p:cNvSpPr/>
          <p:nvPr/>
        </p:nvSpPr>
        <p:spPr>
          <a:xfrm>
            <a:off x="7681905" y="1990463"/>
            <a:ext cx="16891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algn="r" rtl="0" eaLnBrk="0">
              <a:lnSpc>
                <a:spcPct val="75000"/>
              </a:lnSpc>
            </a:pPr>
            <a:r>
              <a:rPr sz="17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700" dirty="0">
              <a:latin typeface="PingFang SC" panose="020B0400000000000000" charset="-122"/>
              <a:ea typeface="PingFang SC" panose="020B0400000000000000" charset="-122"/>
              <a:cs typeface="PingFang SC" panose="020B0400000000000000" charset="-122"/>
            </a:endParaRPr>
          </a:p>
        </p:txBody>
      </p:sp>
      <p:sp>
        <p:nvSpPr>
          <p:cNvPr id="718" name="textbox 718"/>
          <p:cNvSpPr/>
          <p:nvPr/>
        </p:nvSpPr>
        <p:spPr>
          <a:xfrm>
            <a:off x="11102509" y="6464986"/>
            <a:ext cx="172085" cy="17843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84000"/>
              </a:lnSpc>
            </a:pPr>
            <a:r>
              <a:rPr sz="1200" kern="0" spc="-50" dirty="0">
                <a:solidFill>
                  <a:srgbClr val="898989">
                    <a:alpha val="100000"/>
                  </a:srgbClr>
                </a:solidFill>
                <a:latin typeface="Arial" panose="020B0604020202090204"/>
                <a:ea typeface="Arial" panose="020B0604020202090204"/>
                <a:cs typeface="Arial" panose="020B0604020202090204"/>
              </a:rPr>
              <a:t>22</a:t>
            </a:r>
            <a:endParaRPr sz="1200" dirty="0">
              <a:latin typeface="Arial" panose="020B0604020202090204"/>
              <a:ea typeface="Arial" panose="020B0604020202090204"/>
              <a:cs typeface="Arial" panose="020B0604020202090204"/>
            </a:endParaRPr>
          </a:p>
        </p:txBody>
      </p:sp>
      <p:sp>
        <p:nvSpPr>
          <p:cNvPr id="720" name="path 720"/>
          <p:cNvSpPr/>
          <p:nvPr/>
        </p:nvSpPr>
        <p:spPr>
          <a:xfrm>
            <a:off x="8317992" y="2395601"/>
            <a:ext cx="2432304" cy="6350"/>
          </a:xfrm>
          <a:custGeom>
            <a:avLst/>
            <a:gdLst/>
            <a:ahLst/>
            <a:cxnLst/>
            <a:rect l="0" t="0" r="0" b="0"/>
            <a:pathLst>
              <a:path w="3830" h="10">
                <a:moveTo>
                  <a:pt x="0" y="5"/>
                </a:moveTo>
                <a:lnTo>
                  <a:pt x="3830" y="5"/>
                </a:lnTo>
              </a:path>
            </a:pathLst>
          </a:custGeom>
          <a:noFill/>
          <a:ln w="6350" cap="flat">
            <a:solidFill>
              <a:srgbClr val="4472C4"/>
            </a:solidFill>
            <a:prstDash val="solid"/>
            <a:miter lim="1000000"/>
          </a:ln>
        </p:spPr>
        <p:txBody>
          <a:bodyPr rtlCol="0"/>
          <a:lstStyle/>
          <a:p>
            <a:pPr algn="ctr"/>
            <a:endParaRPr lang="zh-CN" altLang="en-US"/>
          </a:p>
        </p:txBody>
      </p:sp>
      <p:sp>
        <p:nvSpPr>
          <p:cNvPr id="722" name="textbox 722"/>
          <p:cNvSpPr/>
          <p:nvPr/>
        </p:nvSpPr>
        <p:spPr>
          <a:xfrm>
            <a:off x="7696509" y="2766560"/>
            <a:ext cx="116204" cy="18732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algn="r" rtl="0" eaLnBrk="0">
              <a:lnSpc>
                <a:spcPct val="82000"/>
              </a:lnSpc>
            </a:pPr>
            <a:r>
              <a:rPr sz="13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300" dirty="0">
              <a:latin typeface="PingFang SC" panose="020B0400000000000000" charset="-122"/>
              <a:ea typeface="PingFang SC" panose="020B0400000000000000" charset="-122"/>
              <a:cs typeface="PingFang SC" panose="020B0400000000000000" charset="-122"/>
            </a:endParaRPr>
          </a:p>
        </p:txBody>
      </p:sp>
      <p:sp>
        <p:nvSpPr>
          <p:cNvPr id="724" name="path 724"/>
          <p:cNvSpPr/>
          <p:nvPr/>
        </p:nvSpPr>
        <p:spPr>
          <a:xfrm>
            <a:off x="9199245" y="3071621"/>
            <a:ext cx="19050" cy="181864"/>
          </a:xfrm>
          <a:custGeom>
            <a:avLst/>
            <a:gdLst/>
            <a:ahLst/>
            <a:cxnLst/>
            <a:rect l="0" t="0" r="0" b="0"/>
            <a:pathLst>
              <a:path w="30" h="286">
                <a:moveTo>
                  <a:pt x="15" y="0"/>
                </a:moveTo>
                <a:lnTo>
                  <a:pt x="15" y="286"/>
                </a:lnTo>
              </a:path>
            </a:pathLst>
          </a:custGeom>
          <a:noFill/>
          <a:ln w="19050" cap="flat">
            <a:solidFill>
              <a:srgbClr val="4472C4"/>
            </a:solidFill>
            <a:prstDash val="solid"/>
            <a:miter lim="1000000"/>
          </a:ln>
        </p:spPr>
        <p:txBody>
          <a:bodyPr rtlCol="0"/>
          <a:lstStyle/>
          <a:p>
            <a:pPr algn="ctr"/>
            <a:endParaRPr lang="zh-CN" altLang="en-US"/>
          </a:p>
        </p:txBody>
      </p:sp>
      <p:sp>
        <p:nvSpPr>
          <p:cNvPr id="726" name="path 726"/>
          <p:cNvSpPr/>
          <p:nvPr/>
        </p:nvSpPr>
        <p:spPr>
          <a:xfrm>
            <a:off x="7847838" y="2860929"/>
            <a:ext cx="170053" cy="19050"/>
          </a:xfrm>
          <a:custGeom>
            <a:avLst/>
            <a:gdLst/>
            <a:ahLst/>
            <a:cxnLst/>
            <a:rect l="0" t="0" r="0" b="0"/>
            <a:pathLst>
              <a:path w="267" h="30">
                <a:moveTo>
                  <a:pt x="0" y="15"/>
                </a:moveTo>
                <a:lnTo>
                  <a:pt x="267" y="15"/>
                </a:lnTo>
              </a:path>
            </a:pathLst>
          </a:custGeom>
          <a:noFill/>
          <a:ln w="19050" cap="flat">
            <a:solidFill>
              <a:srgbClr val="4472C4"/>
            </a:solidFill>
            <a:prstDash val="solid"/>
            <a:miter lim="1000000"/>
          </a:ln>
        </p:spPr>
        <p:txBody>
          <a:bodyPr rtlCol="0"/>
          <a:lstStyle/>
          <a:p>
            <a:pPr algn="ctr"/>
            <a:endParaRPr lang="zh-CN" altLang="en-US"/>
          </a:p>
        </p:txBody>
      </p:sp>
      <p:sp>
        <p:nvSpPr>
          <p:cNvPr id="728" name="path 728"/>
          <p:cNvSpPr/>
          <p:nvPr/>
        </p:nvSpPr>
        <p:spPr>
          <a:xfrm>
            <a:off x="7876794" y="2098929"/>
            <a:ext cx="170052" cy="19050"/>
          </a:xfrm>
          <a:custGeom>
            <a:avLst/>
            <a:gdLst/>
            <a:ahLst/>
            <a:cxnLst/>
            <a:rect l="0" t="0" r="0" b="0"/>
            <a:pathLst>
              <a:path w="267" h="30">
                <a:moveTo>
                  <a:pt x="0" y="15"/>
                </a:moveTo>
                <a:lnTo>
                  <a:pt x="267" y="15"/>
                </a:lnTo>
              </a:path>
            </a:pathLst>
          </a:custGeom>
          <a:noFill/>
          <a:ln w="19050" cap="flat">
            <a:solidFill>
              <a:srgbClr val="4472C4"/>
            </a:solidFill>
            <a:prstDash val="solid"/>
            <a:miter lim="1000000"/>
          </a:ln>
        </p:spPr>
        <p:txBody>
          <a:bodyPr rtlCol="0"/>
          <a:lstStyle/>
          <a:p>
            <a:pPr algn="ct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textbox 730"/>
          <p:cNvSpPr/>
          <p:nvPr/>
        </p:nvSpPr>
        <p:spPr>
          <a:xfrm>
            <a:off x="5031788" y="1260627"/>
            <a:ext cx="1384935" cy="511238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90204"/>
              <a:ea typeface="Arial" panose="020B0604020202090204"/>
              <a:cs typeface="Arial" panose="020B0604020202090204"/>
            </a:endParaRPr>
          </a:p>
          <a:p>
            <a:pPr marL="12700" algn="l" rtl="0" eaLnBrk="0">
              <a:lnSpc>
                <a:spcPct val="89000"/>
              </a:lnSpc>
            </a:pP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#Wheel</a:t>
            </a:r>
            <a:r>
              <a:rPr sz="1500" kern="0" spc="2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Height</a:t>
            </a:r>
            <a:endParaRPr sz="1500" dirty="0">
              <a:latin typeface="PingFang SC" panose="020B0400000000000000" charset="-122"/>
              <a:ea typeface="PingFang SC" panose="020B0400000000000000" charset="-122"/>
              <a:cs typeface="PingFang SC" panose="020B0400000000000000" charset="-122"/>
            </a:endParaRPr>
          </a:p>
          <a:p>
            <a:pPr marL="255270" algn="l" rtl="0" eaLnBrk="0">
              <a:lnSpc>
                <a:spcPct val="89000"/>
              </a:lnSpc>
              <a:spcBef>
                <a:spcPts val="129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0000"/>
              </a:lnSpc>
            </a:pPr>
            <a:endParaRPr sz="1000" dirty="0">
              <a:latin typeface="Arial" panose="020B0604020202090204"/>
              <a:ea typeface="Arial" panose="020B0604020202090204"/>
              <a:cs typeface="Arial" panose="020B0604020202090204"/>
            </a:endParaRPr>
          </a:p>
          <a:p>
            <a:pPr algn="l" rtl="0" eaLnBrk="0">
              <a:lnSpc>
                <a:spcPct val="141000"/>
              </a:lnSpc>
            </a:pPr>
            <a:endParaRPr sz="1000" dirty="0">
              <a:latin typeface="Arial" panose="020B0604020202090204"/>
              <a:ea typeface="Arial" panose="020B0604020202090204"/>
              <a:cs typeface="Arial" panose="020B0604020202090204"/>
            </a:endParaRPr>
          </a:p>
          <a:p>
            <a:pPr marL="248285"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3000"/>
              </a:lnSpc>
            </a:pPr>
            <a:endParaRPr sz="1000" dirty="0">
              <a:latin typeface="Arial" panose="020B0604020202090204"/>
              <a:ea typeface="Arial" panose="020B0604020202090204"/>
              <a:cs typeface="Arial" panose="020B0604020202090204"/>
            </a:endParaRPr>
          </a:p>
          <a:p>
            <a:pPr marL="238760" algn="l" rtl="0" eaLnBrk="0">
              <a:lnSpc>
                <a:spcPct val="89000"/>
              </a:lnSpc>
              <a:spcBef>
                <a:spcPts val="455"/>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3000"/>
              </a:lnSpc>
            </a:pPr>
            <a:endParaRPr sz="1000" dirty="0">
              <a:latin typeface="Arial" panose="020B0604020202090204"/>
              <a:ea typeface="Arial" panose="020B0604020202090204"/>
              <a:cs typeface="Arial" panose="020B0604020202090204"/>
            </a:endParaRPr>
          </a:p>
          <a:p>
            <a:pPr algn="l" rtl="0" eaLnBrk="0">
              <a:lnSpc>
                <a:spcPct val="114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90204"/>
              <a:ea typeface="Arial" panose="020B0604020202090204"/>
              <a:cs typeface="Arial" panose="020B0604020202090204"/>
            </a:endParaRPr>
          </a:p>
          <a:p>
            <a:pPr algn="l" rtl="0" eaLnBrk="0">
              <a:lnSpc>
                <a:spcPct val="124000"/>
              </a:lnSpc>
            </a:pPr>
            <a:endParaRPr sz="1000" dirty="0">
              <a:latin typeface="Arial" panose="020B0604020202090204"/>
              <a:ea typeface="Arial" panose="020B0604020202090204"/>
              <a:cs typeface="Arial" panose="020B0604020202090204"/>
            </a:endParaRPr>
          </a:p>
          <a:p>
            <a:pPr marL="227330" algn="l" rtl="0" eaLnBrk="0">
              <a:lnSpc>
                <a:spcPct val="89000"/>
              </a:lnSpc>
              <a:spcBef>
                <a:spcPts val="460"/>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48000"/>
              </a:lnSpc>
            </a:pPr>
            <a:endParaRPr sz="1000" dirty="0">
              <a:latin typeface="Arial" panose="020B0604020202090204"/>
              <a:ea typeface="Arial" panose="020B0604020202090204"/>
              <a:cs typeface="Arial" panose="020B0604020202090204"/>
            </a:endParaRPr>
          </a:p>
          <a:p>
            <a:pPr marL="233680" algn="l" rtl="0" eaLnBrk="0">
              <a:lnSpc>
                <a:spcPct val="89000"/>
              </a:lnSpc>
              <a:spcBef>
                <a:spcPts val="45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2000"/>
              </a:lnSpc>
            </a:pPr>
            <a:endParaRPr sz="1000" dirty="0">
              <a:latin typeface="Arial" panose="020B0604020202090204"/>
              <a:ea typeface="Arial" panose="020B0604020202090204"/>
              <a:cs typeface="Arial" panose="020B0604020202090204"/>
            </a:endParaRPr>
          </a:p>
          <a:p>
            <a:pPr algn="l" rtl="0" eaLnBrk="0">
              <a:lnSpc>
                <a:spcPct val="133000"/>
              </a:lnSpc>
            </a:pPr>
            <a:endParaRPr sz="1000" dirty="0">
              <a:latin typeface="Arial" panose="020B0604020202090204"/>
              <a:ea typeface="Arial" panose="020B0604020202090204"/>
              <a:cs typeface="Arial" panose="020B0604020202090204"/>
            </a:endParaRPr>
          </a:p>
          <a:p>
            <a:pPr marL="212090" algn="l" rtl="0" eaLnBrk="0">
              <a:lnSpc>
                <a:spcPct val="88000"/>
              </a:lnSpc>
              <a:spcBef>
                <a:spcPts val="480"/>
              </a:spcBef>
            </a:pPr>
            <a:r>
              <a:rPr sz="15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4</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80" baseline="700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2400" baseline="7000" dirty="0">
              <a:latin typeface="PingFang SC" panose="020B0400000000000000" charset="-122"/>
              <a:ea typeface="PingFang SC" panose="020B0400000000000000" charset="-122"/>
              <a:cs typeface="PingFang SC" panose="020B0400000000000000" charset="-122"/>
            </a:endParaRPr>
          </a:p>
          <a:p>
            <a:pPr algn="l" rtl="0" eaLnBrk="0">
              <a:lnSpc>
                <a:spcPct val="196000"/>
              </a:lnSpc>
            </a:pPr>
            <a:endParaRPr sz="1000" dirty="0">
              <a:latin typeface="Arial" panose="020B0604020202090204"/>
              <a:ea typeface="Arial" panose="020B0604020202090204"/>
              <a:cs typeface="Arial" panose="020B0604020202090204"/>
            </a:endParaRPr>
          </a:p>
          <a:p>
            <a:pPr algn="l" rtl="0" eaLnBrk="0">
              <a:lnSpc>
                <a:spcPct val="130000"/>
              </a:lnSpc>
            </a:pPr>
            <a:endParaRPr sz="300" dirty="0">
              <a:latin typeface="Arial" panose="020B0604020202090204"/>
              <a:ea typeface="Arial" panose="020B0604020202090204"/>
              <a:cs typeface="Arial" panose="020B0604020202090204"/>
            </a:endParaRPr>
          </a:p>
          <a:p>
            <a:pPr marL="217170" algn="l" rtl="0" eaLnBrk="0">
              <a:lnSpc>
                <a:spcPct val="85000"/>
              </a:lnSpc>
              <a:spcBef>
                <a:spcPts val="5"/>
              </a:spcBef>
            </a:pPr>
            <a:r>
              <a:rPr sz="1500" b="1" kern="0" spc="-100" dirty="0">
                <a:solidFill>
                  <a:srgbClr val="000000">
                    <a:alpha val="100000"/>
                  </a:srgbClr>
                </a:solidFill>
                <a:latin typeface="PingFang SC" panose="020B0400000000000000" charset="-122"/>
                <a:ea typeface="PingFang SC" panose="020B0400000000000000" charset="-122"/>
                <a:cs typeface="PingFang SC" panose="020B0400000000000000" charset="-122"/>
              </a:rPr>
              <a:t>2</a:t>
            </a:r>
            <a:r>
              <a:rPr sz="15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400" b="1" kern="0" spc="-100" baseline="-200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2400" baseline="-2000" dirty="0">
              <a:latin typeface="PingFang SC" panose="020B0400000000000000" charset="-122"/>
              <a:ea typeface="PingFang SC" panose="020B0400000000000000" charset="-122"/>
              <a:cs typeface="PingFang SC" panose="020B0400000000000000" charset="-122"/>
            </a:endParaRPr>
          </a:p>
        </p:txBody>
      </p:sp>
      <p:graphicFrame>
        <p:nvGraphicFramePr>
          <p:cNvPr id="732" name="table 732"/>
          <p:cNvGraphicFramePr>
            <a:graphicFrameLocks noGrp="1"/>
          </p:cNvGraphicFramePr>
          <p:nvPr/>
        </p:nvGraphicFramePr>
        <p:xfrm>
          <a:off x="3828542" y="1525777"/>
          <a:ext cx="1119504" cy="5120005"/>
        </p:xfrm>
        <a:graphic>
          <a:graphicData uri="http://schemas.openxmlformats.org/drawingml/2006/table">
            <a:tbl>
              <a:tblPr/>
              <a:tblGrid>
                <a:gridCol w="1119504"/>
              </a:tblGrid>
              <a:tr h="5094605">
                <a:tc>
                  <a:txBody>
                    <a:bodyPr/>
                    <a:lstStyle/>
                    <a:p>
                      <a:pPr algn="l" rtl="0" eaLnBrk="0">
                        <a:lnSpc>
                          <a:spcPct val="100000"/>
                        </a:lnSpc>
                      </a:pPr>
                      <a:endParaRPr sz="1000" dirty="0">
                        <a:latin typeface="Arial" panose="020B0604020202090204"/>
                        <a:ea typeface="Arial" panose="020B0604020202090204"/>
                        <a:cs typeface="Arial" panose="020B0604020202090204"/>
                      </a:endParaRPr>
                    </a:p>
                  </a:txBody>
                  <a:tcPr marL="0" marR="0" marT="0" marB="0" vert="horz">
                    <a:lnL w="25400" cap="flat" cmpd="sng" algn="ctr">
                      <a:solidFill>
                        <a:srgbClr val="2F528F"/>
                      </a:solidFill>
                      <a:prstDash val="solid"/>
                      <a:round/>
                      <a:headEnd type="none" w="med" len="med"/>
                      <a:tailEnd type="none" w="med" len="med"/>
                    </a:lnL>
                    <a:lnR w="25400" cap="flat" cmpd="sng" algn="ctr">
                      <a:solidFill>
                        <a:srgbClr val="2F528F"/>
                      </a:solidFill>
                      <a:prstDash val="solid"/>
                      <a:round/>
                      <a:headEnd type="none" w="med" len="med"/>
                      <a:tailEnd type="none" w="med" len="med"/>
                    </a:lnR>
                    <a:lnT w="25400" cap="flat" cmpd="sng" algn="ctr">
                      <a:solidFill>
                        <a:srgbClr val="2F528F"/>
                      </a:solidFill>
                      <a:prstDash val="solid"/>
                      <a:round/>
                      <a:headEnd type="none" w="med" len="med"/>
                      <a:tailEnd type="none" w="med" len="med"/>
                    </a:lnT>
                    <a:lnB w="25400" cap="flat" cmpd="sng" algn="ctr">
                      <a:solidFill>
                        <a:srgbClr val="2F528F"/>
                      </a:solidFill>
                      <a:prstDash val="solid"/>
                      <a:round/>
                      <a:headEnd type="none" w="med" len="med"/>
                      <a:tailEnd type="none" w="med" len="med"/>
                    </a:lnB>
                  </a:tcPr>
                </a:tc>
              </a:tr>
            </a:tbl>
          </a:graphicData>
        </a:graphic>
      </p:graphicFrame>
      <p:sp>
        <p:nvSpPr>
          <p:cNvPr id="734" name="textbox 734"/>
          <p:cNvSpPr/>
          <p:nvPr/>
        </p:nvSpPr>
        <p:spPr>
          <a:xfrm>
            <a:off x="6556920" y="1277504"/>
            <a:ext cx="939164" cy="515112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marL="22860"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Class</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Lab</a:t>
            </a:r>
            <a:r>
              <a:rPr sz="1400" b="1"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el</a:t>
            </a:r>
            <a:endParaRPr sz="1400" dirty="0">
              <a:latin typeface="PingFang SC" panose="020B0400000000000000" charset="-122"/>
              <a:ea typeface="PingFang SC" panose="020B0400000000000000" charset="-122"/>
              <a:cs typeface="PingFang SC" panose="020B0400000000000000" charset="-122"/>
            </a:endParaRPr>
          </a:p>
          <a:p>
            <a:pPr marL="28575" algn="l" rtl="0" eaLnBrk="0">
              <a:lnSpc>
                <a:spcPct val="77000"/>
              </a:lnSpc>
              <a:spcBef>
                <a:spcPts val="141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0000"/>
              </a:lnSpc>
            </a:pPr>
            <a:endParaRPr sz="1000" dirty="0">
              <a:latin typeface="Arial" panose="020B0604020202090204"/>
              <a:ea typeface="Arial" panose="020B0604020202090204"/>
              <a:cs typeface="Arial" panose="020B0604020202090204"/>
            </a:endParaRPr>
          </a:p>
          <a:p>
            <a:pPr marL="3238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algn="l" rtl="0" eaLnBrk="0">
              <a:lnSpc>
                <a:spcPct val="101000"/>
              </a:lnSpc>
            </a:pPr>
            <a:endParaRPr sz="1000" dirty="0">
              <a:latin typeface="Arial" panose="020B0604020202090204"/>
              <a:ea typeface="Arial" panose="020B0604020202090204"/>
              <a:cs typeface="Arial" panose="020B0604020202090204"/>
            </a:endParaRPr>
          </a:p>
          <a:p>
            <a:pPr marL="28575" algn="l" rtl="0" eaLnBrk="0">
              <a:lnSpc>
                <a:spcPct val="77000"/>
              </a:lnSpc>
              <a:spcBef>
                <a:spcPts val="43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24000"/>
              </a:lnSpc>
            </a:pPr>
            <a:endParaRPr sz="1000" dirty="0">
              <a:latin typeface="Arial" panose="020B0604020202090204"/>
              <a:ea typeface="Arial" panose="020B0604020202090204"/>
              <a:cs typeface="Arial" panose="020B0604020202090204"/>
            </a:endParaRPr>
          </a:p>
          <a:p>
            <a:pPr algn="l" rtl="0" eaLnBrk="0">
              <a:lnSpc>
                <a:spcPct val="125000"/>
              </a:lnSpc>
            </a:pPr>
            <a:endParaRPr sz="1000" dirty="0">
              <a:latin typeface="Arial" panose="020B0604020202090204"/>
              <a:ea typeface="Arial" panose="020B0604020202090204"/>
              <a:cs typeface="Arial" panose="020B0604020202090204"/>
            </a:endParaRPr>
          </a:p>
          <a:p>
            <a:pPr marL="28575" algn="l" rtl="0" eaLnBrk="0">
              <a:lnSpc>
                <a:spcPct val="75000"/>
              </a:lnSpc>
              <a:spcBef>
                <a:spcPts val="420"/>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3000"/>
              </a:lnSpc>
            </a:pPr>
            <a:endParaRPr sz="1000" dirty="0">
              <a:latin typeface="Arial" panose="020B0604020202090204"/>
              <a:ea typeface="Arial" panose="020B0604020202090204"/>
              <a:cs typeface="Arial" panose="020B0604020202090204"/>
            </a:endParaRPr>
          </a:p>
          <a:p>
            <a:pPr algn="l" rtl="0" eaLnBrk="0">
              <a:lnSpc>
                <a:spcPct val="143000"/>
              </a:lnSpc>
            </a:pPr>
            <a:endParaRPr sz="1000" dirty="0">
              <a:latin typeface="Arial" panose="020B0604020202090204"/>
              <a:ea typeface="Arial" panose="020B0604020202090204"/>
              <a:cs typeface="Arial" panose="020B0604020202090204"/>
            </a:endParaRPr>
          </a:p>
          <a:p>
            <a:pPr marL="127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algn="l" rtl="0" eaLnBrk="0">
              <a:lnSpc>
                <a:spcPct val="109000"/>
              </a:lnSpc>
            </a:pPr>
            <a:endParaRPr sz="1000" dirty="0">
              <a:latin typeface="Arial" panose="020B0604020202090204"/>
              <a:ea typeface="Arial" panose="020B0604020202090204"/>
              <a:cs typeface="Arial" panose="020B0604020202090204"/>
            </a:endParaRPr>
          </a:p>
          <a:p>
            <a:pPr marL="25400"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90204"/>
              <a:ea typeface="Arial" panose="020B0604020202090204"/>
              <a:cs typeface="Arial" panose="020B0604020202090204"/>
            </a:endParaRPr>
          </a:p>
          <a:p>
            <a:pPr algn="l" rtl="0" eaLnBrk="0">
              <a:lnSpc>
                <a:spcPct val="142000"/>
              </a:lnSpc>
            </a:pPr>
            <a:endParaRPr sz="1000" dirty="0">
              <a:latin typeface="Arial" panose="020B0604020202090204"/>
              <a:ea typeface="Arial" panose="020B0604020202090204"/>
              <a:cs typeface="Arial" panose="020B0604020202090204"/>
            </a:endParaRPr>
          </a:p>
          <a:p>
            <a:pPr marL="29845" algn="l" rtl="0" eaLnBrk="0">
              <a:lnSpc>
                <a:spcPct val="75000"/>
              </a:lnSpc>
              <a:spcBef>
                <a:spcPts val="425"/>
              </a:spcBef>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BIKE</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46000"/>
              </a:lnSpc>
            </a:pPr>
            <a:endParaRPr sz="1000" dirty="0">
              <a:latin typeface="Arial" panose="020B0604020202090204"/>
              <a:ea typeface="Arial" panose="020B0604020202090204"/>
              <a:cs typeface="Arial" panose="020B0604020202090204"/>
            </a:endParaRPr>
          </a:p>
          <a:p>
            <a:pPr algn="l" rtl="0" eaLnBrk="0">
              <a:lnSpc>
                <a:spcPct val="147000"/>
              </a:lnSpc>
            </a:pPr>
            <a:endParaRPr sz="1000" dirty="0">
              <a:latin typeface="Arial" panose="020B0604020202090204"/>
              <a:ea typeface="Arial" panose="020B0604020202090204"/>
              <a:cs typeface="Arial" panose="020B0604020202090204"/>
            </a:endParaRPr>
          </a:p>
          <a:p>
            <a:pPr algn="l" rtl="0" eaLnBrk="0">
              <a:lnSpc>
                <a:spcPct val="117000"/>
              </a:lnSpc>
            </a:pPr>
            <a:endParaRPr sz="300" dirty="0">
              <a:latin typeface="Arial" panose="020B0604020202090204"/>
              <a:ea typeface="Arial" panose="020B0604020202090204"/>
              <a:cs typeface="Arial" panose="020B0604020202090204"/>
            </a:endParaRPr>
          </a:p>
          <a:p>
            <a:pPr marL="36195" algn="l" rtl="0" eaLnBrk="0">
              <a:lnSpc>
                <a:spcPct val="77000"/>
              </a:lnSpc>
            </a:pPr>
            <a:r>
              <a:rPr sz="1400" b="1"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CAR</a:t>
            </a:r>
            <a:endParaRPr sz="1400" dirty="0">
              <a:latin typeface="PingFang SC" panose="020B0400000000000000" charset="-122"/>
              <a:ea typeface="PingFang SC" panose="020B0400000000000000" charset="-122"/>
              <a:cs typeface="PingFang SC" panose="020B0400000000000000" charset="-122"/>
            </a:endParaRPr>
          </a:p>
        </p:txBody>
      </p:sp>
      <p:pic>
        <p:nvPicPr>
          <p:cNvPr id="736" name="picture 736"/>
          <p:cNvPicPr>
            <a:picLocks noChangeAspect="1"/>
          </p:cNvPicPr>
          <p:nvPr/>
        </p:nvPicPr>
        <p:blipFill>
          <a:blip r:embed="rId1"/>
          <a:stretch>
            <a:fillRect/>
          </a:stretch>
        </p:blipFill>
        <p:spPr>
          <a:xfrm rot="21600000">
            <a:off x="787908" y="1639824"/>
            <a:ext cx="1320800" cy="2260600"/>
          </a:xfrm>
          <a:prstGeom prst="rect">
            <a:avLst/>
          </a:prstGeom>
        </p:spPr>
      </p:pic>
      <p:pic>
        <p:nvPicPr>
          <p:cNvPr id="738" name="picture 738"/>
          <p:cNvPicPr>
            <a:picLocks noChangeAspect="1"/>
          </p:cNvPicPr>
          <p:nvPr/>
        </p:nvPicPr>
        <p:blipFill>
          <a:blip r:embed="rId2"/>
          <a:stretch>
            <a:fillRect/>
          </a:stretch>
        </p:blipFill>
        <p:spPr>
          <a:xfrm rot="21600000">
            <a:off x="3976115" y="4128516"/>
            <a:ext cx="885444" cy="2439924"/>
          </a:xfrm>
          <a:prstGeom prst="rect">
            <a:avLst/>
          </a:prstGeom>
        </p:spPr>
      </p:pic>
      <p:sp>
        <p:nvSpPr>
          <p:cNvPr id="740" name="textbox 740"/>
          <p:cNvSpPr/>
          <p:nvPr/>
        </p:nvSpPr>
        <p:spPr>
          <a:xfrm>
            <a:off x="595630" y="306705"/>
            <a:ext cx="3825240" cy="584835"/>
          </a:xfrm>
          <a:prstGeom prst="rect">
            <a:avLst/>
          </a:prstGeom>
          <a:noFill/>
          <a:ln w="0" cap="flat">
            <a:noFill/>
            <a:prstDash val="solid"/>
            <a:miter lim="0"/>
          </a:ln>
        </p:spPr>
        <p:txBody>
          <a:bodyPr vert="horz" wrap="square" lIns="0" tIns="0" rIns="0" bIns="0"/>
          <a:lstStyle/>
          <a:p>
            <a:pPr algn="l" rtl="0" eaLnBrk="0">
              <a:lnSpc>
                <a:spcPct val="64000"/>
              </a:lnSpc>
            </a:pPr>
            <a:endParaRPr sz="100" dirty="0">
              <a:latin typeface="Arial" panose="020B0604020202090204"/>
              <a:ea typeface="Arial" panose="020B0604020202090204"/>
              <a:cs typeface="Arial" panose="020B0604020202090204"/>
            </a:endParaRPr>
          </a:p>
          <a:p>
            <a:pPr algn="l" rtl="0" eaLnBrk="0">
              <a:lnSpc>
                <a:spcPct val="90000"/>
              </a:lnSpc>
            </a:pPr>
            <a:r>
              <a:rPr sz="4100" b="1" kern="0" spc="-200" dirty="0">
                <a:solidFill>
                  <a:srgbClr val="333F50">
                    <a:alpha val="100000"/>
                  </a:srgbClr>
                </a:solidFill>
                <a:latin typeface="PingFang SC" panose="020B0400000000000000" charset="-122"/>
                <a:ea typeface="PingFang SC" panose="020B0400000000000000" charset="-122"/>
                <a:cs typeface="PingFang SC" panose="020B0400000000000000" charset="-122"/>
              </a:rPr>
              <a:t>Multi</a:t>
            </a:r>
            <a:r>
              <a:rPr sz="41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ple</a:t>
            </a:r>
            <a:r>
              <a:rPr sz="4100" kern="0" spc="-240" dirty="0">
                <a:solidFill>
                  <a:srgbClr val="333F50">
                    <a:alpha val="100000"/>
                  </a:srgbClr>
                </a:solidFill>
                <a:latin typeface="PingFang SC" panose="020B0400000000000000" charset="-122"/>
                <a:ea typeface="PingFang SC" panose="020B0400000000000000" charset="-122"/>
                <a:cs typeface="PingFang SC" panose="020B0400000000000000" charset="-122"/>
              </a:rPr>
              <a:t> </a:t>
            </a:r>
            <a:r>
              <a:rPr sz="4100" b="1" kern="0" spc="-190" dirty="0">
                <a:solidFill>
                  <a:srgbClr val="333F50">
                    <a:alpha val="100000"/>
                  </a:srgbClr>
                </a:solidFill>
                <a:latin typeface="PingFang SC" panose="020B0400000000000000" charset="-122"/>
                <a:ea typeface="PingFang SC" panose="020B0400000000000000" charset="-122"/>
                <a:cs typeface="PingFang SC" panose="020B0400000000000000" charset="-122"/>
              </a:rPr>
              <a:t>way</a:t>
            </a:r>
            <a:r>
              <a:rPr sz="4100" b="1" kern="0" spc="-140" dirty="0">
                <a:solidFill>
                  <a:srgbClr val="333F50">
                    <a:alpha val="100000"/>
                  </a:srgbClr>
                </a:solidFill>
                <a:latin typeface="PingFang SC" panose="020B0400000000000000" charset="-122"/>
                <a:ea typeface="PingFang SC" panose="020B0400000000000000" charset="-122"/>
                <a:cs typeface="PingFang SC" panose="020B0400000000000000" charset="-122"/>
              </a:rPr>
              <a:t>s</a:t>
            </a:r>
            <a:endParaRPr sz="4100" dirty="0">
              <a:latin typeface="PingFang SC" panose="020B0400000000000000" charset="-122"/>
              <a:ea typeface="PingFang SC" panose="020B0400000000000000" charset="-122"/>
              <a:cs typeface="PingFang SC" panose="020B0400000000000000" charset="-122"/>
            </a:endParaRPr>
          </a:p>
        </p:txBody>
      </p:sp>
      <p:sp>
        <p:nvSpPr>
          <p:cNvPr id="742" name="textbox 742"/>
          <p:cNvSpPr/>
          <p:nvPr/>
        </p:nvSpPr>
        <p:spPr>
          <a:xfrm>
            <a:off x="9153547" y="3231515"/>
            <a:ext cx="2849880" cy="310515"/>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12700" algn="l" rtl="0" eaLnBrk="0">
              <a:lnSpc>
                <a:spcPct val="99000"/>
              </a:lnSpc>
            </a:pPr>
            <a:r>
              <a:rPr sz="2900" b="1" kern="0" spc="-70" baseline="13000" dirty="0">
                <a:solidFill>
                  <a:srgbClr val="000000">
                    <a:alpha val="100000"/>
                  </a:srgbClr>
                </a:solidFill>
                <a:latin typeface="PingFang SC" panose="020B0400000000000000" charset="-122"/>
                <a:ea typeface="PingFang SC" panose="020B0400000000000000" charset="-122"/>
                <a:cs typeface="PingFang SC" panose="020B0400000000000000" charset="-122"/>
              </a:rPr>
              <a:t>3</a:t>
            </a:r>
            <a:r>
              <a:rPr sz="18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900" b="1" kern="0" spc="-70" baseline="4000" dirty="0">
                <a:solidFill>
                  <a:srgbClr val="000000">
                    <a:alpha val="100000"/>
                  </a:srgbClr>
                </a:solidFill>
                <a:latin typeface="PingFang SC" panose="020B0400000000000000" charset="-122"/>
                <a:ea typeface="PingFang SC" panose="020B0400000000000000" charset="-122"/>
                <a:cs typeface="PingFang SC" panose="020B0400000000000000" charset="-122"/>
              </a:rPr>
              <a:t>5</a:t>
            </a:r>
            <a:r>
              <a:rPr sz="18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8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2600" kern="0" spc="-70" baseline="-8000" dirty="0">
                <a:solidFill>
                  <a:srgbClr val="000000">
                    <a:alpha val="100000"/>
                  </a:srgbClr>
                </a:solidFill>
                <a:latin typeface="Arial" panose="020B0604020202090204"/>
                <a:ea typeface="Arial" panose="020B0604020202090204"/>
                <a:cs typeface="Arial" panose="020B0604020202090204"/>
              </a:rPr>
              <a:t>#Wheel</a:t>
            </a:r>
            <a:endParaRPr sz="2600" baseline="-8000" dirty="0">
              <a:latin typeface="Arial" panose="020B0604020202090204"/>
              <a:ea typeface="Arial" panose="020B0604020202090204"/>
              <a:cs typeface="Arial" panose="020B0604020202090204"/>
            </a:endParaRPr>
          </a:p>
        </p:txBody>
      </p:sp>
      <p:sp>
        <p:nvSpPr>
          <p:cNvPr id="744" name="path 744"/>
          <p:cNvSpPr/>
          <p:nvPr/>
        </p:nvSpPr>
        <p:spPr>
          <a:xfrm>
            <a:off x="7867269" y="1892046"/>
            <a:ext cx="19050" cy="1745233"/>
          </a:xfrm>
          <a:custGeom>
            <a:avLst/>
            <a:gdLst/>
            <a:ahLst/>
            <a:cxnLst/>
            <a:rect l="0" t="0" r="0" b="0"/>
            <a:pathLst>
              <a:path w="30" h="2748">
                <a:moveTo>
                  <a:pt x="15" y="0"/>
                </a:moveTo>
                <a:lnTo>
                  <a:pt x="15" y="2748"/>
                </a:lnTo>
              </a:path>
            </a:pathLst>
          </a:custGeom>
          <a:noFill/>
          <a:ln w="19050" cap="flat">
            <a:solidFill>
              <a:srgbClr val="4472C4"/>
            </a:solidFill>
            <a:prstDash val="solid"/>
            <a:miter lim="1000000"/>
          </a:ln>
        </p:spPr>
        <p:txBody>
          <a:bodyPr rtlCol="0"/>
          <a:lstStyle/>
          <a:p>
            <a:pPr algn="ctr"/>
            <a:endParaRPr lang="zh-CN" altLang="en-US"/>
          </a:p>
        </p:txBody>
      </p:sp>
      <p:grpSp>
        <p:nvGrpSpPr>
          <p:cNvPr id="48" name="group 48"/>
          <p:cNvGrpSpPr/>
          <p:nvPr/>
        </p:nvGrpSpPr>
        <p:grpSpPr>
          <a:xfrm rot="21600000">
            <a:off x="7802880" y="3059430"/>
            <a:ext cx="4264024" cy="181864"/>
            <a:chOff x="0" y="0"/>
            <a:chExt cx="4264024" cy="181864"/>
          </a:xfrm>
        </p:grpSpPr>
        <p:sp>
          <p:nvSpPr>
            <p:cNvPr id="746" name="path 746"/>
            <p:cNvSpPr/>
            <p:nvPr/>
          </p:nvSpPr>
          <p:spPr>
            <a:xfrm>
              <a:off x="0" y="174371"/>
              <a:ext cx="4264024" cy="6350"/>
            </a:xfrm>
            <a:custGeom>
              <a:avLst/>
              <a:gdLst/>
              <a:ahLst/>
              <a:cxnLst/>
              <a:rect l="0" t="0" r="0" b="0"/>
              <a:pathLst>
                <a:path w="6714" h="10">
                  <a:moveTo>
                    <a:pt x="0" y="5"/>
                  </a:moveTo>
                  <a:lnTo>
                    <a:pt x="6714" y="5"/>
                  </a:lnTo>
                </a:path>
              </a:pathLst>
            </a:custGeom>
            <a:noFill/>
            <a:ln w="6350" cap="flat">
              <a:solidFill>
                <a:srgbClr val="4472C4"/>
              </a:solidFill>
              <a:prstDash val="solid"/>
              <a:miter lim="1000000"/>
            </a:ln>
          </p:spPr>
          <p:txBody>
            <a:bodyPr rtlCol="0"/>
            <a:lstStyle/>
            <a:p>
              <a:pPr algn="ctr"/>
              <a:endParaRPr lang="zh-CN" altLang="en-US"/>
            </a:p>
          </p:txBody>
        </p:sp>
        <p:sp>
          <p:nvSpPr>
            <p:cNvPr id="748" name="path 748"/>
            <p:cNvSpPr/>
            <p:nvPr/>
          </p:nvSpPr>
          <p:spPr>
            <a:xfrm>
              <a:off x="506348" y="0"/>
              <a:ext cx="482345" cy="181864"/>
            </a:xfrm>
            <a:custGeom>
              <a:avLst/>
              <a:gdLst/>
              <a:ahLst/>
              <a:cxnLst/>
              <a:rect l="0" t="0" r="0" b="0"/>
              <a:pathLst>
                <a:path w="759" h="286">
                  <a:moveTo>
                    <a:pt x="15" y="0"/>
                  </a:moveTo>
                  <a:lnTo>
                    <a:pt x="15" y="286"/>
                  </a:lnTo>
                  <a:moveTo>
                    <a:pt x="744" y="0"/>
                  </a:moveTo>
                  <a:lnTo>
                    <a:pt x="744" y="286"/>
                  </a:lnTo>
                </a:path>
              </a:pathLst>
            </a:custGeom>
            <a:noFill/>
            <a:ln w="19050" cap="flat">
              <a:solidFill>
                <a:srgbClr val="4472C4"/>
              </a:solidFill>
              <a:prstDash val="solid"/>
              <a:miter lim="1000000"/>
            </a:ln>
          </p:spPr>
          <p:txBody>
            <a:bodyPr rtlCol="0"/>
            <a:lstStyle/>
            <a:p>
              <a:pPr algn="ctr"/>
              <a:endParaRPr lang="zh-CN" altLang="en-US"/>
            </a:p>
          </p:txBody>
        </p:sp>
      </p:grpSp>
      <p:pic>
        <p:nvPicPr>
          <p:cNvPr id="750" name="picture 750"/>
          <p:cNvPicPr>
            <a:picLocks noChangeAspect="1"/>
          </p:cNvPicPr>
          <p:nvPr/>
        </p:nvPicPr>
        <p:blipFill>
          <a:blip r:embed="rId3"/>
          <a:stretch>
            <a:fillRect/>
          </a:stretch>
        </p:blipFill>
        <p:spPr>
          <a:xfrm rot="21600000">
            <a:off x="9899904" y="5939028"/>
            <a:ext cx="926591" cy="672084"/>
          </a:xfrm>
          <a:prstGeom prst="rect">
            <a:avLst/>
          </a:prstGeom>
        </p:spPr>
      </p:pic>
      <p:pic>
        <p:nvPicPr>
          <p:cNvPr id="752" name="picture 752"/>
          <p:cNvPicPr>
            <a:picLocks noChangeAspect="1"/>
          </p:cNvPicPr>
          <p:nvPr/>
        </p:nvPicPr>
        <p:blipFill>
          <a:blip r:embed="rId4"/>
          <a:stretch>
            <a:fillRect/>
          </a:stretch>
        </p:blipFill>
        <p:spPr>
          <a:xfrm rot="21600000">
            <a:off x="8197596" y="2433828"/>
            <a:ext cx="925067" cy="670559"/>
          </a:xfrm>
          <a:prstGeom prst="rect">
            <a:avLst/>
          </a:prstGeom>
        </p:spPr>
      </p:pic>
      <p:pic>
        <p:nvPicPr>
          <p:cNvPr id="754" name="picture 754"/>
          <p:cNvPicPr>
            <a:picLocks noChangeAspect="1"/>
          </p:cNvPicPr>
          <p:nvPr/>
        </p:nvPicPr>
        <p:blipFill>
          <a:blip r:embed="rId5"/>
          <a:stretch>
            <a:fillRect/>
          </a:stretch>
        </p:blipFill>
        <p:spPr>
          <a:xfrm rot="21600000">
            <a:off x="3976115" y="3459480"/>
            <a:ext cx="920496" cy="597408"/>
          </a:xfrm>
          <a:prstGeom prst="rect">
            <a:avLst/>
          </a:prstGeom>
        </p:spPr>
      </p:pic>
      <p:graphicFrame>
        <p:nvGraphicFramePr>
          <p:cNvPr id="756" name="table 756"/>
          <p:cNvGraphicFramePr>
            <a:graphicFrameLocks noGrp="1"/>
          </p:cNvGraphicFramePr>
          <p:nvPr/>
        </p:nvGraphicFramePr>
        <p:xfrm>
          <a:off x="8115046" y="4967986"/>
          <a:ext cx="1153794" cy="433069"/>
        </p:xfrm>
        <a:graphic>
          <a:graphicData uri="http://schemas.openxmlformats.org/drawingml/2006/table">
            <a:tbl>
              <a:tblPr>
                <a:solidFill>
                  <a:srgbClr val="4472C4"/>
                </a:solidFill>
              </a:tblPr>
              <a:tblGrid>
                <a:gridCol w="1153794"/>
              </a:tblGrid>
              <a:tr h="420369">
                <a:tc>
                  <a:txBody>
                    <a:bodyPr/>
                    <a:lstStyle/>
                    <a:p>
                      <a:pPr algn="l" rtl="0" eaLnBrk="0">
                        <a:lnSpc>
                          <a:spcPct val="104000"/>
                        </a:lnSpc>
                      </a:pPr>
                      <a:endParaRPr sz="900" dirty="0">
                        <a:latin typeface="Arial" panose="020B0604020202090204"/>
                        <a:ea typeface="Arial" panose="020B0604020202090204"/>
                        <a:cs typeface="Arial" panose="020B0604020202090204"/>
                      </a:endParaRPr>
                    </a:p>
                    <a:p>
                      <a:pPr algn="l" rtl="0" eaLnBrk="0">
                        <a:lnSpc>
                          <a:spcPct val="7000"/>
                        </a:lnSpc>
                      </a:pPr>
                      <a:endParaRPr sz="100" dirty="0">
                        <a:latin typeface="Arial" panose="020B0604020202090204"/>
                        <a:ea typeface="Arial" panose="020B0604020202090204"/>
                        <a:cs typeface="Arial" panose="020B0604020202090204"/>
                      </a:endParaRPr>
                    </a:p>
                    <a:p>
                      <a:pPr marL="116205" algn="l" rtl="0" eaLnBrk="0">
                        <a:lnSpc>
                          <a:spcPct val="90000"/>
                        </a:lnSpc>
                      </a:pPr>
                      <a:r>
                        <a:rPr sz="1300" kern="0" spc="-30" dirty="0">
                          <a:solidFill>
                            <a:srgbClr val="FFFFFF">
                              <a:alpha val="100000"/>
                            </a:srgbClr>
                          </a:solidFill>
                          <a:latin typeface="Arial" panose="020B0604020202090204"/>
                          <a:ea typeface="Arial" panose="020B0604020202090204"/>
                          <a:cs typeface="Arial" panose="020B0604020202090204"/>
                        </a:rPr>
                        <a:t>#Height =</a:t>
                      </a:r>
                      <a:r>
                        <a:rPr sz="1300" kern="0" spc="130" dirty="0">
                          <a:solidFill>
                            <a:srgbClr val="FFFFFF">
                              <a:alpha val="100000"/>
                            </a:srgbClr>
                          </a:solidFill>
                          <a:latin typeface="Arial" panose="020B0604020202090204"/>
                          <a:ea typeface="Arial" panose="020B0604020202090204"/>
                          <a:cs typeface="Arial" panose="020B0604020202090204"/>
                        </a:rPr>
                        <a:t> </a:t>
                      </a:r>
                      <a:r>
                        <a:rPr sz="1300" kern="0" spc="-30" dirty="0">
                          <a:solidFill>
                            <a:srgbClr val="FFFFFF">
                              <a:alpha val="100000"/>
                            </a:srgbClr>
                          </a:solidFill>
                          <a:latin typeface="Arial" panose="020B0604020202090204"/>
                          <a:ea typeface="Arial" panose="020B0604020202090204"/>
                          <a:cs typeface="Arial" panose="020B0604020202090204"/>
                        </a:rPr>
                        <a:t>H?</a:t>
                      </a:r>
                      <a:endParaRPr sz="1300" dirty="0">
                        <a:latin typeface="Arial" panose="020B0604020202090204"/>
                        <a:ea typeface="Arial" panose="020B0604020202090204"/>
                        <a:cs typeface="Arial" panose="020B0604020202090204"/>
                      </a:endParaRPr>
                    </a:p>
                  </a:txBody>
                  <a:tcPr marL="0" marR="0" marT="0" marB="0" vert="horz">
                    <a:lnL w="12700" cap="flat" cmpd="sng" algn="ctr">
                      <a:solidFill>
                        <a:srgbClr val="2F528F"/>
                      </a:solidFill>
                      <a:prstDash val="solid"/>
                      <a:round/>
                      <a:headEnd type="none" w="med" len="med"/>
                      <a:tailEnd type="none" w="med" len="med"/>
                    </a:lnL>
                    <a:lnR w="12700" cap="flat" cmpd="sng" algn="ctr">
                      <a:solidFill>
                        <a:srgbClr val="2F528F"/>
                      </a:solidFill>
                      <a:prstDash val="solid"/>
                      <a:round/>
                      <a:headEnd type="none" w="med" len="med"/>
                      <a:tailEnd type="none" w="med" len="med"/>
                    </a:lnR>
                    <a:lnT w="12700" cap="flat" cmpd="sng" algn="ctr">
                      <a:solidFill>
                        <a:srgbClr val="2F528F"/>
                      </a:solidFill>
                      <a:prstDash val="solid"/>
                      <a:round/>
                      <a:headEnd type="none" w="med" len="med"/>
                      <a:tailEnd type="none" w="med" len="med"/>
                    </a:lnT>
                    <a:lnB w="12700" cap="flat" cmpd="sng" algn="ctr">
                      <a:solidFill>
                        <a:srgbClr val="2F528F"/>
                      </a:solidFill>
                      <a:prstDash val="solid"/>
                      <a:round/>
                      <a:headEnd type="none" w="med" len="med"/>
                      <a:tailEnd type="none" w="med" len="med"/>
                    </a:lnB>
                    <a:solidFill>
                      <a:srgbClr val="4472C4"/>
                    </a:solidFill>
                  </a:tcPr>
                </a:tc>
              </a:tr>
            </a:tbl>
          </a:graphicData>
        </a:graphic>
      </p:graphicFrame>
      <p:graphicFrame>
        <p:nvGraphicFramePr>
          <p:cNvPr id="758" name="table 758"/>
          <p:cNvGraphicFramePr>
            <a:graphicFrameLocks noGrp="1"/>
          </p:cNvGraphicFramePr>
          <p:nvPr/>
        </p:nvGraphicFramePr>
        <p:xfrm>
          <a:off x="9050782" y="3899662"/>
          <a:ext cx="1153794" cy="431800"/>
        </p:xfrm>
        <a:graphic>
          <a:graphicData uri="http://schemas.openxmlformats.org/drawingml/2006/table">
            <a:tbl>
              <a:tblPr>
                <a:solidFill>
                  <a:srgbClr val="4472C4"/>
                </a:solidFill>
              </a:tblPr>
              <a:tblGrid>
                <a:gridCol w="1153794"/>
              </a:tblGrid>
              <a:tr h="419100">
                <a:tc>
                  <a:txBody>
                    <a:bodyPr/>
                    <a:lstStyle/>
                    <a:p>
                      <a:pPr algn="l" rtl="0" eaLnBrk="0">
                        <a:lnSpc>
                          <a:spcPct val="103000"/>
                        </a:lnSpc>
                      </a:pPr>
                      <a:endParaRPr sz="900" dirty="0">
                        <a:latin typeface="Arial" panose="020B0604020202090204"/>
                        <a:ea typeface="Arial" panose="020B0604020202090204"/>
                        <a:cs typeface="Arial" panose="020B0604020202090204"/>
                      </a:endParaRPr>
                    </a:p>
                    <a:p>
                      <a:pPr algn="l" rtl="0" eaLnBrk="0">
                        <a:lnSpc>
                          <a:spcPct val="7000"/>
                        </a:lnSpc>
                      </a:pPr>
                      <a:endParaRPr sz="100" dirty="0">
                        <a:latin typeface="Arial" panose="020B0604020202090204"/>
                        <a:ea typeface="Arial" panose="020B0604020202090204"/>
                        <a:cs typeface="Arial" panose="020B0604020202090204"/>
                      </a:endParaRPr>
                    </a:p>
                    <a:p>
                      <a:pPr marL="129540" algn="l" rtl="0" eaLnBrk="0">
                        <a:lnSpc>
                          <a:spcPct val="90000"/>
                        </a:lnSpc>
                      </a:pPr>
                      <a:r>
                        <a:rPr sz="1300" kern="0" spc="-20" dirty="0">
                          <a:solidFill>
                            <a:srgbClr val="FFFFFF">
                              <a:alpha val="100000"/>
                            </a:srgbClr>
                          </a:solidFill>
                          <a:latin typeface="Arial" panose="020B0604020202090204"/>
                          <a:ea typeface="Arial" panose="020B0604020202090204"/>
                          <a:cs typeface="Arial" panose="020B0604020202090204"/>
                        </a:rPr>
                        <a:t>#Wheel = 4?</a:t>
                      </a:r>
                      <a:endParaRPr sz="1300" dirty="0">
                        <a:latin typeface="Arial" panose="020B0604020202090204"/>
                        <a:ea typeface="Arial" panose="020B0604020202090204"/>
                        <a:cs typeface="Arial" panose="020B0604020202090204"/>
                      </a:endParaRPr>
                    </a:p>
                  </a:txBody>
                  <a:tcPr marL="0" marR="0" marT="0" marB="0" vert="horz">
                    <a:lnL w="12700" cap="flat" cmpd="sng" algn="ctr">
                      <a:solidFill>
                        <a:srgbClr val="2F528F"/>
                      </a:solidFill>
                      <a:prstDash val="solid"/>
                      <a:round/>
                      <a:headEnd type="none" w="med" len="med"/>
                      <a:tailEnd type="none" w="med" len="med"/>
                    </a:lnL>
                    <a:lnR w="12700" cap="flat" cmpd="sng" algn="ctr">
                      <a:solidFill>
                        <a:srgbClr val="2F528F"/>
                      </a:solidFill>
                      <a:prstDash val="solid"/>
                      <a:round/>
                      <a:headEnd type="none" w="med" len="med"/>
                      <a:tailEnd type="none" w="med" len="med"/>
                    </a:lnR>
                    <a:lnT w="12700" cap="flat" cmpd="sng" algn="ctr">
                      <a:solidFill>
                        <a:srgbClr val="2F528F"/>
                      </a:solidFill>
                      <a:prstDash val="solid"/>
                      <a:round/>
                      <a:headEnd type="none" w="med" len="med"/>
                      <a:tailEnd type="none" w="med" len="med"/>
                    </a:lnT>
                    <a:lnB w="12700" cap="flat" cmpd="sng" algn="ctr">
                      <a:solidFill>
                        <a:srgbClr val="2F528F"/>
                      </a:solidFill>
                      <a:prstDash val="solid"/>
                      <a:round/>
                      <a:headEnd type="none" w="med" len="med"/>
                      <a:tailEnd type="none" w="med" len="med"/>
                    </a:lnB>
                    <a:solidFill>
                      <a:srgbClr val="4472C4"/>
                    </a:solidFill>
                  </a:tcPr>
                </a:tc>
              </a:tr>
            </a:tbl>
          </a:graphicData>
        </a:graphic>
      </p:graphicFrame>
      <p:graphicFrame>
        <p:nvGraphicFramePr>
          <p:cNvPr id="760" name="table 760"/>
          <p:cNvGraphicFramePr>
            <a:graphicFrameLocks noGrp="1"/>
          </p:cNvGraphicFramePr>
          <p:nvPr/>
        </p:nvGraphicFramePr>
        <p:xfrm>
          <a:off x="10216642" y="4934458"/>
          <a:ext cx="1152525" cy="431164"/>
        </p:xfrm>
        <a:graphic>
          <a:graphicData uri="http://schemas.openxmlformats.org/drawingml/2006/table">
            <a:tbl>
              <a:tblPr>
                <a:solidFill>
                  <a:srgbClr val="4472C4"/>
                </a:solidFill>
              </a:tblPr>
              <a:tblGrid>
                <a:gridCol w="1152525"/>
              </a:tblGrid>
              <a:tr h="418464">
                <a:tc>
                  <a:txBody>
                    <a:bodyPr/>
                    <a:lstStyle/>
                    <a:p>
                      <a:pPr algn="l" rtl="0" eaLnBrk="0">
                        <a:lnSpc>
                          <a:spcPct val="104000"/>
                        </a:lnSpc>
                      </a:pPr>
                      <a:endParaRPr sz="900" dirty="0">
                        <a:latin typeface="Arial" panose="020B0604020202090204"/>
                        <a:ea typeface="Arial" panose="020B0604020202090204"/>
                        <a:cs typeface="Arial" panose="020B0604020202090204"/>
                      </a:endParaRPr>
                    </a:p>
                    <a:p>
                      <a:pPr marL="115570" algn="l" rtl="0" eaLnBrk="0">
                        <a:lnSpc>
                          <a:spcPct val="90000"/>
                        </a:lnSpc>
                        <a:spcBef>
                          <a:spcPts val="5"/>
                        </a:spcBef>
                      </a:pPr>
                      <a:r>
                        <a:rPr sz="1300" kern="0" spc="-30" dirty="0">
                          <a:solidFill>
                            <a:srgbClr val="FFFFFF">
                              <a:alpha val="100000"/>
                            </a:srgbClr>
                          </a:solidFill>
                          <a:latin typeface="Arial" panose="020B0604020202090204"/>
                          <a:ea typeface="Arial" panose="020B0604020202090204"/>
                          <a:cs typeface="Arial" panose="020B0604020202090204"/>
                        </a:rPr>
                        <a:t>#Height =</a:t>
                      </a:r>
                      <a:r>
                        <a:rPr sz="1300" kern="0" spc="110" dirty="0">
                          <a:solidFill>
                            <a:srgbClr val="FFFFFF">
                              <a:alpha val="100000"/>
                            </a:srgbClr>
                          </a:solidFill>
                          <a:latin typeface="Arial" panose="020B0604020202090204"/>
                          <a:ea typeface="Arial" panose="020B0604020202090204"/>
                          <a:cs typeface="Arial" panose="020B0604020202090204"/>
                        </a:rPr>
                        <a:t> </a:t>
                      </a:r>
                      <a:r>
                        <a:rPr sz="1300" kern="0" spc="-30" dirty="0">
                          <a:solidFill>
                            <a:srgbClr val="FFFFFF">
                              <a:alpha val="100000"/>
                            </a:srgbClr>
                          </a:solidFill>
                          <a:latin typeface="Arial" panose="020B0604020202090204"/>
                          <a:ea typeface="Arial" panose="020B0604020202090204"/>
                          <a:cs typeface="Arial" panose="020B0604020202090204"/>
                        </a:rPr>
                        <a:t>H?</a:t>
                      </a:r>
                      <a:endParaRPr sz="1300" dirty="0">
                        <a:latin typeface="Arial" panose="020B0604020202090204"/>
                        <a:ea typeface="Arial" panose="020B0604020202090204"/>
                        <a:cs typeface="Arial" panose="020B0604020202090204"/>
                      </a:endParaRPr>
                    </a:p>
                  </a:txBody>
                  <a:tcPr marL="0" marR="0" marT="0" marB="0" vert="horz">
                    <a:lnL w="12700" cap="flat" cmpd="sng" algn="ctr">
                      <a:solidFill>
                        <a:srgbClr val="2F528F"/>
                      </a:solidFill>
                      <a:prstDash val="solid"/>
                      <a:round/>
                      <a:headEnd type="none" w="med" len="med"/>
                      <a:tailEnd type="none" w="med" len="med"/>
                    </a:lnL>
                    <a:lnR w="12700" cap="flat" cmpd="sng" algn="ctr">
                      <a:solidFill>
                        <a:srgbClr val="2F528F"/>
                      </a:solidFill>
                      <a:prstDash val="solid"/>
                      <a:round/>
                      <a:headEnd type="none" w="med" len="med"/>
                      <a:tailEnd type="none" w="med" len="med"/>
                    </a:lnR>
                    <a:lnT w="12700" cap="flat" cmpd="sng" algn="ctr">
                      <a:solidFill>
                        <a:srgbClr val="2F528F"/>
                      </a:solidFill>
                      <a:prstDash val="solid"/>
                      <a:round/>
                      <a:headEnd type="none" w="med" len="med"/>
                      <a:tailEnd type="none" w="med" len="med"/>
                    </a:lnT>
                    <a:lnB w="12700" cap="flat" cmpd="sng" algn="ctr">
                      <a:solidFill>
                        <a:srgbClr val="2F528F"/>
                      </a:solidFill>
                      <a:prstDash val="solid"/>
                      <a:round/>
                      <a:headEnd type="none" w="med" len="med"/>
                      <a:tailEnd type="none" w="med" len="med"/>
                    </a:lnB>
                    <a:solidFill>
                      <a:srgbClr val="4472C4"/>
                    </a:solidFill>
                  </a:tcPr>
                </a:tc>
              </a:tr>
            </a:tbl>
          </a:graphicData>
        </a:graphic>
      </p:graphicFrame>
      <p:pic>
        <p:nvPicPr>
          <p:cNvPr id="762" name="picture 762"/>
          <p:cNvPicPr>
            <a:picLocks noChangeAspect="1"/>
          </p:cNvPicPr>
          <p:nvPr/>
        </p:nvPicPr>
        <p:blipFill>
          <a:blip r:embed="rId6"/>
          <a:stretch>
            <a:fillRect/>
          </a:stretch>
        </p:blipFill>
        <p:spPr>
          <a:xfrm rot="21600000">
            <a:off x="3921252" y="2200656"/>
            <a:ext cx="883920" cy="554735"/>
          </a:xfrm>
          <a:prstGeom prst="rect">
            <a:avLst/>
          </a:prstGeom>
        </p:spPr>
      </p:pic>
      <p:pic>
        <p:nvPicPr>
          <p:cNvPr id="764" name="picture 764"/>
          <p:cNvPicPr>
            <a:picLocks noChangeAspect="1"/>
          </p:cNvPicPr>
          <p:nvPr/>
        </p:nvPicPr>
        <p:blipFill>
          <a:blip r:embed="rId7"/>
          <a:stretch>
            <a:fillRect/>
          </a:stretch>
        </p:blipFill>
        <p:spPr>
          <a:xfrm rot="21600000">
            <a:off x="3962400" y="2865119"/>
            <a:ext cx="842771" cy="560832"/>
          </a:xfrm>
          <a:prstGeom prst="rect">
            <a:avLst/>
          </a:prstGeom>
        </p:spPr>
      </p:pic>
      <p:pic>
        <p:nvPicPr>
          <p:cNvPr id="766" name="picture 766"/>
          <p:cNvPicPr>
            <a:picLocks noChangeAspect="1"/>
          </p:cNvPicPr>
          <p:nvPr/>
        </p:nvPicPr>
        <p:blipFill>
          <a:blip r:embed="rId8"/>
          <a:stretch>
            <a:fillRect/>
          </a:stretch>
        </p:blipFill>
        <p:spPr>
          <a:xfrm rot="21600000">
            <a:off x="3938015" y="1537716"/>
            <a:ext cx="774191" cy="545591"/>
          </a:xfrm>
          <a:prstGeom prst="rect">
            <a:avLst/>
          </a:prstGeom>
        </p:spPr>
      </p:pic>
      <p:grpSp>
        <p:nvGrpSpPr>
          <p:cNvPr id="50" name="group 50"/>
          <p:cNvGrpSpPr/>
          <p:nvPr/>
        </p:nvGrpSpPr>
        <p:grpSpPr>
          <a:xfrm rot="21600000">
            <a:off x="2281510" y="1902034"/>
            <a:ext cx="1499788" cy="249771"/>
            <a:chOff x="0" y="0"/>
            <a:chExt cx="1499788" cy="249771"/>
          </a:xfrm>
        </p:grpSpPr>
        <p:sp>
          <p:nvSpPr>
            <p:cNvPr id="768" name="path 768"/>
            <p:cNvSpPr/>
            <p:nvPr/>
          </p:nvSpPr>
          <p:spPr>
            <a:xfrm>
              <a:off x="4490" y="4490"/>
              <a:ext cx="1488948" cy="240791"/>
            </a:xfrm>
            <a:custGeom>
              <a:avLst/>
              <a:gdLst/>
              <a:ahLst/>
              <a:cxnLst/>
              <a:rect l="0" t="0" r="0" b="0"/>
              <a:pathLst>
                <a:path w="2344" h="379">
                  <a:moveTo>
                    <a:pt x="0" y="189"/>
                  </a:moveTo>
                  <a:lnTo>
                    <a:pt x="189" y="0"/>
                  </a:lnTo>
                  <a:lnTo>
                    <a:pt x="189" y="94"/>
                  </a:lnTo>
                  <a:lnTo>
                    <a:pt x="2344" y="94"/>
                  </a:lnTo>
                  <a:lnTo>
                    <a:pt x="2344" y="284"/>
                  </a:lnTo>
                  <a:lnTo>
                    <a:pt x="189" y="284"/>
                  </a:lnTo>
                  <a:lnTo>
                    <a:pt x="189" y="379"/>
                  </a:lnTo>
                  <a:lnTo>
                    <a:pt x="0" y="189"/>
                  </a:lnTo>
                  <a:close/>
                </a:path>
              </a:pathLst>
            </a:custGeom>
            <a:solidFill>
              <a:srgbClr val="4472C4">
                <a:alpha val="100000"/>
              </a:srgbClr>
            </a:solidFill>
            <a:ln w="0" cap="flat">
              <a:noFill/>
              <a:prstDash val="solid"/>
              <a:miter lim="0"/>
            </a:ln>
          </p:spPr>
          <p:txBody>
            <a:bodyPr rtlCol="0"/>
            <a:lstStyle/>
            <a:p>
              <a:pPr algn="ctr"/>
              <a:endParaRPr lang="zh-CN" altLang="en-US"/>
            </a:p>
          </p:txBody>
        </p:sp>
        <p:sp>
          <p:nvSpPr>
            <p:cNvPr id="770" name="path 770"/>
            <p:cNvSpPr/>
            <p:nvPr/>
          </p:nvSpPr>
          <p:spPr>
            <a:xfrm>
              <a:off x="0" y="0"/>
              <a:ext cx="1499788" cy="249771"/>
            </a:xfrm>
            <a:custGeom>
              <a:avLst/>
              <a:gdLst/>
              <a:ahLst/>
              <a:cxnLst/>
              <a:rect l="0" t="0" r="0" b="0"/>
              <a:pathLst>
                <a:path w="2361" h="393">
                  <a:moveTo>
                    <a:pt x="7" y="196"/>
                  </a:moveTo>
                  <a:lnTo>
                    <a:pt x="196" y="7"/>
                  </a:lnTo>
                  <a:lnTo>
                    <a:pt x="196" y="101"/>
                  </a:lnTo>
                  <a:lnTo>
                    <a:pt x="2351" y="101"/>
                  </a:lnTo>
                  <a:lnTo>
                    <a:pt x="2351" y="291"/>
                  </a:lnTo>
                  <a:lnTo>
                    <a:pt x="196" y="291"/>
                  </a:lnTo>
                  <a:lnTo>
                    <a:pt x="196" y="386"/>
                  </a:lnTo>
                  <a:lnTo>
                    <a:pt x="7" y="196"/>
                  </a:lnTo>
                  <a:close/>
                </a:path>
              </a:pathLst>
            </a:custGeom>
            <a:noFill/>
            <a:ln w="12700" cap="flat">
              <a:solidFill>
                <a:srgbClr val="2F528F"/>
              </a:solidFill>
              <a:prstDash val="solid"/>
              <a:miter lim="1000000"/>
            </a:ln>
          </p:spPr>
          <p:txBody>
            <a:bodyPr rtlCol="0"/>
            <a:lstStyle/>
            <a:p>
              <a:pPr algn="ctr"/>
              <a:endParaRPr lang="zh-CN" altLang="en-US"/>
            </a:p>
          </p:txBody>
        </p:sp>
      </p:grpSp>
      <p:pic>
        <p:nvPicPr>
          <p:cNvPr id="772" name="picture 772"/>
          <p:cNvPicPr>
            <a:picLocks noChangeAspect="1"/>
          </p:cNvPicPr>
          <p:nvPr/>
        </p:nvPicPr>
        <p:blipFill>
          <a:blip r:embed="rId9"/>
          <a:stretch>
            <a:fillRect/>
          </a:stretch>
        </p:blipFill>
        <p:spPr>
          <a:xfrm rot="21600000">
            <a:off x="8774430" y="4318381"/>
            <a:ext cx="597407" cy="588898"/>
          </a:xfrm>
          <a:prstGeom prst="rect">
            <a:avLst/>
          </a:prstGeom>
        </p:spPr>
      </p:pic>
      <p:sp>
        <p:nvSpPr>
          <p:cNvPr id="774" name="textbox 774"/>
          <p:cNvSpPr/>
          <p:nvPr/>
        </p:nvSpPr>
        <p:spPr>
          <a:xfrm>
            <a:off x="9892285" y="4307713"/>
            <a:ext cx="727075" cy="488315"/>
          </a:xfrm>
          <a:prstGeom prst="rect">
            <a:avLst/>
          </a:prstGeom>
          <a:noFill/>
          <a:ln w="0" cap="flat">
            <a:noFill/>
            <a:prstDash val="solid"/>
            <a:miter lim="0"/>
          </a:ln>
        </p:spPr>
        <p:txBody>
          <a:bodyPr vert="horz" wrap="square" lIns="0" tIns="0" rIns="0" bIns="0"/>
          <a:lstStyle/>
          <a:p>
            <a:pPr algn="l" rtl="0" eaLnBrk="0">
              <a:lnSpc>
                <a:spcPct val="122000"/>
              </a:lnSpc>
            </a:pPr>
            <a:endParaRPr sz="1000" dirty="0">
              <a:latin typeface="Arial" panose="020B0604020202090204"/>
              <a:ea typeface="Arial" panose="020B0604020202090204"/>
              <a:cs typeface="Arial" panose="020B0604020202090204"/>
            </a:endParaRPr>
          </a:p>
          <a:p>
            <a:pPr algn="l" rtl="0" eaLnBrk="0">
              <a:lnSpc>
                <a:spcPct val="9000"/>
              </a:lnSpc>
            </a:pPr>
            <a:endParaRPr sz="100" dirty="0">
              <a:latin typeface="Arial" panose="020B0604020202090204"/>
              <a:ea typeface="Arial" panose="020B0604020202090204"/>
              <a:cs typeface="Arial" panose="020B0604020202090204"/>
            </a:endParaRPr>
          </a:p>
          <a:p>
            <a:pPr marL="464820" algn="l" rtl="0" eaLnBrk="0">
              <a:lnSpc>
                <a:spcPts val="1800"/>
              </a:lnSpc>
              <a:tabLst>
                <a:tab pos="501015" algn="l"/>
              </a:tabLst>
            </a:pPr>
            <a:r>
              <a:rPr sz="1400" kern="0" spc="0" dirty="0">
                <a:solidFill>
                  <a:srgbClr val="000000">
                    <a:alpha val="100000"/>
                  </a:srgbClr>
                </a:solidFill>
                <a:latin typeface="Arial" panose="020B0604020202090204"/>
                <a:ea typeface="Arial" panose="020B0604020202090204"/>
                <a:cs typeface="Arial" panose="020B0604020202090204"/>
              </a:rPr>
              <a:t>	</a:t>
            </a:r>
            <a:r>
              <a:rPr sz="1400" kern="0" spc="-40" dirty="0">
                <a:solidFill>
                  <a:srgbClr val="000000">
                    <a:alpha val="100000"/>
                  </a:srgbClr>
                </a:solidFill>
                <a:latin typeface="Arial" panose="020B0604020202090204"/>
                <a:ea typeface="Arial" panose="020B0604020202090204"/>
                <a:cs typeface="Arial" panose="020B0604020202090204"/>
              </a:rPr>
              <a:t>No</a:t>
            </a:r>
            <a:endParaRPr sz="1400" dirty="0">
              <a:latin typeface="Arial" panose="020B0604020202090204"/>
              <a:ea typeface="Arial" panose="020B0604020202090204"/>
              <a:cs typeface="Arial" panose="020B0604020202090204"/>
            </a:endParaRPr>
          </a:p>
        </p:txBody>
      </p:sp>
      <p:pic>
        <p:nvPicPr>
          <p:cNvPr id="776" name="picture 776"/>
          <p:cNvPicPr>
            <a:picLocks noChangeAspect="1"/>
          </p:cNvPicPr>
          <p:nvPr/>
        </p:nvPicPr>
        <p:blipFill>
          <a:blip r:embed="rId10"/>
          <a:stretch>
            <a:fillRect/>
          </a:stretch>
        </p:blipFill>
        <p:spPr>
          <a:xfrm rot="21600000">
            <a:off x="9904985" y="4320413"/>
            <a:ext cx="488568" cy="462280"/>
          </a:xfrm>
          <a:prstGeom prst="rect">
            <a:avLst/>
          </a:prstGeom>
        </p:spPr>
      </p:pic>
      <p:pic>
        <p:nvPicPr>
          <p:cNvPr id="778" name="picture 778"/>
          <p:cNvPicPr>
            <a:picLocks noChangeAspect="1"/>
          </p:cNvPicPr>
          <p:nvPr/>
        </p:nvPicPr>
        <p:blipFill>
          <a:blip r:embed="rId11"/>
          <a:stretch>
            <a:fillRect/>
          </a:stretch>
        </p:blipFill>
        <p:spPr>
          <a:xfrm rot="21600000">
            <a:off x="7915656" y="6044184"/>
            <a:ext cx="647700" cy="434340"/>
          </a:xfrm>
          <a:prstGeom prst="rect">
            <a:avLst/>
          </a:prstGeom>
        </p:spPr>
      </p:pic>
      <p:pic>
        <p:nvPicPr>
          <p:cNvPr id="780" name="picture 780"/>
          <p:cNvPicPr>
            <a:picLocks noChangeAspect="1"/>
          </p:cNvPicPr>
          <p:nvPr/>
        </p:nvPicPr>
        <p:blipFill>
          <a:blip r:embed="rId12"/>
          <a:stretch>
            <a:fillRect/>
          </a:stretch>
        </p:blipFill>
        <p:spPr>
          <a:xfrm rot="21600000">
            <a:off x="11367516" y="5902452"/>
            <a:ext cx="571500" cy="352044"/>
          </a:xfrm>
          <a:prstGeom prst="rect">
            <a:avLst/>
          </a:prstGeom>
        </p:spPr>
      </p:pic>
      <p:pic>
        <p:nvPicPr>
          <p:cNvPr id="782" name="picture 782"/>
          <p:cNvPicPr>
            <a:picLocks noChangeAspect="1"/>
          </p:cNvPicPr>
          <p:nvPr/>
        </p:nvPicPr>
        <p:blipFill>
          <a:blip r:embed="rId13"/>
          <a:stretch>
            <a:fillRect/>
          </a:stretch>
        </p:blipFill>
        <p:spPr>
          <a:xfrm rot="21600000">
            <a:off x="8913876" y="5971032"/>
            <a:ext cx="720852" cy="246888"/>
          </a:xfrm>
          <a:prstGeom prst="rect">
            <a:avLst/>
          </a:prstGeom>
        </p:spPr>
      </p:pic>
      <p:pic>
        <p:nvPicPr>
          <p:cNvPr id="784" name="picture 784"/>
          <p:cNvPicPr>
            <a:picLocks noChangeAspect="1"/>
          </p:cNvPicPr>
          <p:nvPr/>
        </p:nvPicPr>
        <p:blipFill>
          <a:blip r:embed="rId14"/>
          <a:stretch>
            <a:fillRect/>
          </a:stretch>
        </p:blipFill>
        <p:spPr>
          <a:xfrm rot="21600000">
            <a:off x="9349740" y="1687068"/>
            <a:ext cx="720852" cy="245364"/>
          </a:xfrm>
          <a:prstGeom prst="rect">
            <a:avLst/>
          </a:prstGeom>
        </p:spPr>
      </p:pic>
      <p:pic>
        <p:nvPicPr>
          <p:cNvPr id="786" name="picture 786"/>
          <p:cNvPicPr>
            <a:picLocks noChangeAspect="1"/>
          </p:cNvPicPr>
          <p:nvPr/>
        </p:nvPicPr>
        <p:blipFill>
          <a:blip r:embed="rId15"/>
          <a:stretch>
            <a:fillRect/>
          </a:stretch>
        </p:blipFill>
        <p:spPr>
          <a:xfrm rot="21600000">
            <a:off x="9425940" y="2598420"/>
            <a:ext cx="464819" cy="348996"/>
          </a:xfrm>
          <a:prstGeom prst="rect">
            <a:avLst/>
          </a:prstGeom>
        </p:spPr>
      </p:pic>
      <p:pic>
        <p:nvPicPr>
          <p:cNvPr id="788" name="picture 788"/>
          <p:cNvPicPr>
            <a:picLocks noChangeAspect="1"/>
          </p:cNvPicPr>
          <p:nvPr/>
        </p:nvPicPr>
        <p:blipFill>
          <a:blip r:embed="rId16"/>
          <a:stretch>
            <a:fillRect/>
          </a:stretch>
        </p:blipFill>
        <p:spPr>
          <a:xfrm rot="21600000">
            <a:off x="11023219" y="5416677"/>
            <a:ext cx="365886" cy="442696"/>
          </a:xfrm>
          <a:prstGeom prst="rect">
            <a:avLst/>
          </a:prstGeom>
        </p:spPr>
      </p:pic>
      <p:pic>
        <p:nvPicPr>
          <p:cNvPr id="790" name="picture 790"/>
          <p:cNvPicPr>
            <a:picLocks noChangeAspect="1"/>
          </p:cNvPicPr>
          <p:nvPr/>
        </p:nvPicPr>
        <p:blipFill>
          <a:blip r:embed="rId17"/>
          <a:stretch>
            <a:fillRect/>
          </a:stretch>
        </p:blipFill>
        <p:spPr>
          <a:xfrm rot="21600000">
            <a:off x="8897239" y="5448681"/>
            <a:ext cx="365886" cy="442696"/>
          </a:xfrm>
          <a:prstGeom prst="rect">
            <a:avLst/>
          </a:prstGeom>
        </p:spPr>
      </p:pic>
      <p:pic>
        <p:nvPicPr>
          <p:cNvPr id="792" name="picture 792"/>
          <p:cNvPicPr>
            <a:picLocks noChangeAspect="1"/>
          </p:cNvPicPr>
          <p:nvPr/>
        </p:nvPicPr>
        <p:blipFill>
          <a:blip r:embed="rId18"/>
          <a:stretch>
            <a:fillRect/>
          </a:stretch>
        </p:blipFill>
        <p:spPr>
          <a:xfrm rot="21600000">
            <a:off x="8149590" y="5458460"/>
            <a:ext cx="275971" cy="517893"/>
          </a:xfrm>
          <a:prstGeom prst="rect">
            <a:avLst/>
          </a:prstGeom>
        </p:spPr>
      </p:pic>
      <p:pic>
        <p:nvPicPr>
          <p:cNvPr id="794" name="picture 794"/>
          <p:cNvPicPr>
            <a:picLocks noChangeAspect="1"/>
          </p:cNvPicPr>
          <p:nvPr/>
        </p:nvPicPr>
        <p:blipFill>
          <a:blip r:embed="rId19"/>
          <a:stretch>
            <a:fillRect/>
          </a:stretch>
        </p:blipFill>
        <p:spPr>
          <a:xfrm rot="21600000">
            <a:off x="10275570" y="5426456"/>
            <a:ext cx="275971" cy="517893"/>
          </a:xfrm>
          <a:prstGeom prst="rect">
            <a:avLst/>
          </a:prstGeom>
        </p:spPr>
      </p:pic>
      <p:pic>
        <p:nvPicPr>
          <p:cNvPr id="796" name="picture 796"/>
          <p:cNvPicPr>
            <a:picLocks noChangeAspect="1"/>
          </p:cNvPicPr>
          <p:nvPr/>
        </p:nvPicPr>
        <p:blipFill>
          <a:blip r:embed="rId20"/>
          <a:stretch>
            <a:fillRect/>
          </a:stretch>
        </p:blipFill>
        <p:spPr>
          <a:xfrm rot="21600000">
            <a:off x="8395716" y="1783080"/>
            <a:ext cx="481583" cy="295656"/>
          </a:xfrm>
          <a:prstGeom prst="rect">
            <a:avLst/>
          </a:prstGeom>
        </p:spPr>
      </p:pic>
      <p:sp>
        <p:nvSpPr>
          <p:cNvPr id="798" name="textbox 798"/>
          <p:cNvSpPr/>
          <p:nvPr/>
        </p:nvSpPr>
        <p:spPr>
          <a:xfrm>
            <a:off x="7564907" y="1571751"/>
            <a:ext cx="617855" cy="254000"/>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90204"/>
              <a:ea typeface="Arial" panose="020B0604020202090204"/>
              <a:cs typeface="Arial" panose="020B0604020202090204"/>
            </a:endParaRPr>
          </a:p>
          <a:p>
            <a:pPr marL="12700" algn="l" rtl="0" eaLnBrk="0">
              <a:lnSpc>
                <a:spcPct val="88000"/>
              </a:lnSpc>
            </a:pPr>
            <a:r>
              <a:rPr sz="1700" kern="0" spc="-50" dirty="0">
                <a:solidFill>
                  <a:srgbClr val="000000">
                    <a:alpha val="100000"/>
                  </a:srgbClr>
                </a:solidFill>
                <a:latin typeface="Arial" panose="020B0604020202090204"/>
                <a:ea typeface="Arial" panose="020B0604020202090204"/>
                <a:cs typeface="Arial" panose="020B0604020202090204"/>
              </a:rPr>
              <a:t>Height</a:t>
            </a:r>
            <a:endParaRPr sz="1700" dirty="0">
              <a:latin typeface="Arial" panose="020B0604020202090204"/>
              <a:ea typeface="Arial" panose="020B0604020202090204"/>
              <a:cs typeface="Arial" panose="020B0604020202090204"/>
            </a:endParaRPr>
          </a:p>
        </p:txBody>
      </p:sp>
      <p:pic>
        <p:nvPicPr>
          <p:cNvPr id="800" name="picture 800"/>
          <p:cNvPicPr>
            <a:picLocks noChangeAspect="1"/>
          </p:cNvPicPr>
          <p:nvPr/>
        </p:nvPicPr>
        <p:blipFill>
          <a:blip r:embed="rId21"/>
          <a:stretch>
            <a:fillRect/>
          </a:stretch>
        </p:blipFill>
        <p:spPr>
          <a:xfrm rot="21600000">
            <a:off x="9377172" y="1938527"/>
            <a:ext cx="384047" cy="256032"/>
          </a:xfrm>
          <a:prstGeom prst="rect">
            <a:avLst/>
          </a:prstGeom>
        </p:spPr>
      </p:pic>
      <p:pic>
        <p:nvPicPr>
          <p:cNvPr id="802" name="picture 802"/>
          <p:cNvPicPr>
            <a:picLocks noChangeAspect="1"/>
          </p:cNvPicPr>
          <p:nvPr/>
        </p:nvPicPr>
        <p:blipFill>
          <a:blip r:embed="rId21"/>
          <a:stretch>
            <a:fillRect/>
          </a:stretch>
        </p:blipFill>
        <p:spPr>
          <a:xfrm rot="21600000">
            <a:off x="8939785" y="6224016"/>
            <a:ext cx="384047" cy="254507"/>
          </a:xfrm>
          <a:prstGeom prst="rect">
            <a:avLst/>
          </a:prstGeom>
        </p:spPr>
      </p:pic>
      <p:sp>
        <p:nvSpPr>
          <p:cNvPr id="804" name="path 804"/>
          <p:cNvSpPr/>
          <p:nvPr/>
        </p:nvSpPr>
        <p:spPr>
          <a:xfrm>
            <a:off x="9638157" y="3059430"/>
            <a:ext cx="470154" cy="181864"/>
          </a:xfrm>
          <a:custGeom>
            <a:avLst/>
            <a:gdLst/>
            <a:ahLst/>
            <a:cxnLst/>
            <a:rect l="0" t="0" r="0" b="0"/>
            <a:pathLst>
              <a:path w="740" h="286">
                <a:moveTo>
                  <a:pt x="15" y="0"/>
                </a:moveTo>
                <a:lnTo>
                  <a:pt x="15" y="286"/>
                </a:lnTo>
                <a:moveTo>
                  <a:pt x="725" y="0"/>
                </a:moveTo>
                <a:lnTo>
                  <a:pt x="725" y="286"/>
                </a:lnTo>
              </a:path>
            </a:pathLst>
          </a:custGeom>
          <a:noFill/>
          <a:ln w="19050" cap="flat">
            <a:solidFill>
              <a:srgbClr val="4472C4"/>
            </a:solidFill>
            <a:prstDash val="solid"/>
            <a:miter lim="1000000"/>
          </a:ln>
        </p:spPr>
        <p:txBody>
          <a:bodyPr rtlCol="0"/>
          <a:lstStyle/>
          <a:p>
            <a:pPr algn="ctr"/>
            <a:endParaRPr lang="zh-CN" altLang="en-US"/>
          </a:p>
        </p:txBody>
      </p:sp>
      <p:sp>
        <p:nvSpPr>
          <p:cNvPr id="806" name="textbox 806"/>
          <p:cNvSpPr/>
          <p:nvPr/>
        </p:nvSpPr>
        <p:spPr>
          <a:xfrm>
            <a:off x="11274679" y="5597067"/>
            <a:ext cx="320675" cy="18669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76000"/>
              </a:lnSpc>
            </a:pPr>
            <a:r>
              <a:rPr sz="1400" kern="0" spc="-40" dirty="0">
                <a:solidFill>
                  <a:srgbClr val="000000">
                    <a:alpha val="100000"/>
                  </a:srgbClr>
                </a:solidFill>
                <a:latin typeface="Arial" panose="020B0604020202090204"/>
                <a:ea typeface="Arial" panose="020B0604020202090204"/>
                <a:cs typeface="Arial" panose="020B0604020202090204"/>
              </a:rPr>
              <a:t>Yes</a:t>
            </a:r>
            <a:endParaRPr sz="1400" dirty="0">
              <a:latin typeface="Arial" panose="020B0604020202090204"/>
              <a:ea typeface="Arial" panose="020B0604020202090204"/>
              <a:cs typeface="Arial" panose="020B0604020202090204"/>
            </a:endParaRPr>
          </a:p>
        </p:txBody>
      </p:sp>
      <p:sp>
        <p:nvSpPr>
          <p:cNvPr id="808" name="textbox 808"/>
          <p:cNvSpPr/>
          <p:nvPr/>
        </p:nvSpPr>
        <p:spPr>
          <a:xfrm>
            <a:off x="9149334" y="5628462"/>
            <a:ext cx="320040" cy="18669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76000"/>
              </a:lnSpc>
            </a:pPr>
            <a:r>
              <a:rPr sz="1400" kern="0" spc="-40" dirty="0">
                <a:solidFill>
                  <a:srgbClr val="000000">
                    <a:alpha val="100000"/>
                  </a:srgbClr>
                </a:solidFill>
                <a:latin typeface="Arial" panose="020B0604020202090204"/>
                <a:ea typeface="Arial" panose="020B0604020202090204"/>
                <a:cs typeface="Arial" panose="020B0604020202090204"/>
              </a:rPr>
              <a:t>Yes</a:t>
            </a:r>
            <a:endParaRPr sz="1400" dirty="0">
              <a:latin typeface="Arial" panose="020B0604020202090204"/>
              <a:ea typeface="Arial" panose="020B0604020202090204"/>
              <a:cs typeface="Arial" panose="020B0604020202090204"/>
            </a:endParaRPr>
          </a:p>
        </p:txBody>
      </p:sp>
      <p:sp>
        <p:nvSpPr>
          <p:cNvPr id="810" name="textbox 810"/>
          <p:cNvSpPr/>
          <p:nvPr/>
        </p:nvSpPr>
        <p:spPr>
          <a:xfrm>
            <a:off x="8565388" y="4539107"/>
            <a:ext cx="320040" cy="18669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76000"/>
              </a:lnSpc>
            </a:pPr>
            <a:r>
              <a:rPr sz="1400" kern="0" spc="-40" dirty="0">
                <a:solidFill>
                  <a:srgbClr val="000000">
                    <a:alpha val="100000"/>
                  </a:srgbClr>
                </a:solidFill>
                <a:latin typeface="Arial" panose="020B0604020202090204"/>
                <a:ea typeface="Arial" panose="020B0604020202090204"/>
                <a:cs typeface="Arial" panose="020B0604020202090204"/>
              </a:rPr>
              <a:t>Yes</a:t>
            </a:r>
            <a:endParaRPr sz="1400" dirty="0">
              <a:latin typeface="Arial" panose="020B0604020202090204"/>
              <a:ea typeface="Arial" panose="020B0604020202090204"/>
              <a:cs typeface="Arial" panose="020B0604020202090204"/>
            </a:endParaRPr>
          </a:p>
        </p:txBody>
      </p:sp>
      <p:sp>
        <p:nvSpPr>
          <p:cNvPr id="812" name="textbox 812"/>
          <p:cNvSpPr/>
          <p:nvPr/>
        </p:nvSpPr>
        <p:spPr>
          <a:xfrm>
            <a:off x="8075473" y="5689991"/>
            <a:ext cx="274955" cy="210820"/>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90204"/>
              <a:ea typeface="Arial" panose="020B0604020202090204"/>
              <a:cs typeface="Arial" panose="020B0604020202090204"/>
            </a:endParaRPr>
          </a:p>
          <a:p>
            <a:pPr algn="r" rtl="0" eaLnBrk="0">
              <a:lnSpc>
                <a:spcPct val="76000"/>
              </a:lnSpc>
            </a:pPr>
            <a:r>
              <a:rPr sz="1600" kern="0" spc="-50" dirty="0">
                <a:solidFill>
                  <a:srgbClr val="000000">
                    <a:alpha val="100000"/>
                  </a:srgbClr>
                </a:solidFill>
                <a:latin typeface="Arial" panose="020B0604020202090204"/>
                <a:ea typeface="Arial" panose="020B0604020202090204"/>
                <a:cs typeface="Arial" panose="020B0604020202090204"/>
              </a:rPr>
              <a:t>No</a:t>
            </a:r>
            <a:endParaRPr sz="1600" dirty="0">
              <a:latin typeface="Arial" panose="020B0604020202090204"/>
              <a:ea typeface="Arial" panose="020B0604020202090204"/>
              <a:cs typeface="Arial" panose="020B0604020202090204"/>
            </a:endParaRPr>
          </a:p>
        </p:txBody>
      </p:sp>
      <p:sp>
        <p:nvSpPr>
          <p:cNvPr id="814" name="textbox 814"/>
          <p:cNvSpPr/>
          <p:nvPr/>
        </p:nvSpPr>
        <p:spPr>
          <a:xfrm>
            <a:off x="10200818" y="5658597"/>
            <a:ext cx="274955" cy="210820"/>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90204"/>
              <a:ea typeface="Arial" panose="020B0604020202090204"/>
              <a:cs typeface="Arial" panose="020B0604020202090204"/>
            </a:endParaRPr>
          </a:p>
          <a:p>
            <a:pPr algn="r" rtl="0" eaLnBrk="0">
              <a:lnSpc>
                <a:spcPct val="76000"/>
              </a:lnSpc>
            </a:pPr>
            <a:r>
              <a:rPr sz="1600" kern="0" spc="-50" dirty="0">
                <a:solidFill>
                  <a:srgbClr val="000000">
                    <a:alpha val="100000"/>
                  </a:srgbClr>
                </a:solidFill>
                <a:latin typeface="Arial" panose="020B0604020202090204"/>
                <a:ea typeface="Arial" panose="020B0604020202090204"/>
                <a:cs typeface="Arial" panose="020B0604020202090204"/>
              </a:rPr>
              <a:t>No</a:t>
            </a:r>
            <a:endParaRPr sz="1600" dirty="0">
              <a:latin typeface="Arial" panose="020B0604020202090204"/>
              <a:ea typeface="Arial" panose="020B0604020202090204"/>
              <a:cs typeface="Arial" panose="020B0604020202090204"/>
            </a:endParaRPr>
          </a:p>
        </p:txBody>
      </p:sp>
      <p:sp>
        <p:nvSpPr>
          <p:cNvPr id="816" name="textbox 816"/>
          <p:cNvSpPr/>
          <p:nvPr/>
        </p:nvSpPr>
        <p:spPr>
          <a:xfrm>
            <a:off x="7681905" y="1990463"/>
            <a:ext cx="168910" cy="220345"/>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90204"/>
              <a:ea typeface="Arial" panose="020B0604020202090204"/>
              <a:cs typeface="Arial" panose="020B0604020202090204"/>
            </a:endParaRPr>
          </a:p>
          <a:p>
            <a:pPr algn="r" rtl="0" eaLnBrk="0">
              <a:lnSpc>
                <a:spcPct val="75000"/>
              </a:lnSpc>
            </a:pPr>
            <a:r>
              <a:rPr sz="1700" b="1" kern="0" spc="-120" dirty="0">
                <a:solidFill>
                  <a:srgbClr val="000000">
                    <a:alpha val="100000"/>
                  </a:srgbClr>
                </a:solidFill>
                <a:latin typeface="PingFang SC" panose="020B0400000000000000" charset="-122"/>
                <a:ea typeface="PingFang SC" panose="020B0400000000000000" charset="-122"/>
                <a:cs typeface="PingFang SC" panose="020B0400000000000000" charset="-122"/>
              </a:rPr>
              <a:t>H</a:t>
            </a:r>
            <a:endParaRPr sz="1700" dirty="0">
              <a:latin typeface="PingFang SC" panose="020B0400000000000000" charset="-122"/>
              <a:ea typeface="PingFang SC" panose="020B0400000000000000" charset="-122"/>
              <a:cs typeface="PingFang SC" panose="020B0400000000000000" charset="-122"/>
            </a:endParaRPr>
          </a:p>
        </p:txBody>
      </p:sp>
      <p:sp>
        <p:nvSpPr>
          <p:cNvPr id="818" name="textbox 818"/>
          <p:cNvSpPr/>
          <p:nvPr/>
        </p:nvSpPr>
        <p:spPr>
          <a:xfrm>
            <a:off x="11102509" y="6464986"/>
            <a:ext cx="172085" cy="17843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90204"/>
              <a:ea typeface="Arial" panose="020B0604020202090204"/>
              <a:cs typeface="Arial" panose="020B0604020202090204"/>
            </a:endParaRPr>
          </a:p>
          <a:p>
            <a:pPr algn="r" rtl="0" eaLnBrk="0">
              <a:lnSpc>
                <a:spcPct val="84000"/>
              </a:lnSpc>
            </a:pPr>
            <a:r>
              <a:rPr sz="1200" kern="0" spc="-50" dirty="0">
                <a:solidFill>
                  <a:srgbClr val="898989">
                    <a:alpha val="100000"/>
                  </a:srgbClr>
                </a:solidFill>
                <a:latin typeface="Arial" panose="020B0604020202090204"/>
                <a:ea typeface="Arial" panose="020B0604020202090204"/>
                <a:cs typeface="Arial" panose="020B0604020202090204"/>
              </a:rPr>
              <a:t>23</a:t>
            </a:r>
            <a:endParaRPr sz="1200" dirty="0">
              <a:latin typeface="Arial" panose="020B0604020202090204"/>
              <a:ea typeface="Arial" panose="020B0604020202090204"/>
              <a:cs typeface="Arial" panose="020B0604020202090204"/>
            </a:endParaRPr>
          </a:p>
        </p:txBody>
      </p:sp>
      <p:sp>
        <p:nvSpPr>
          <p:cNvPr id="820" name="path 820"/>
          <p:cNvSpPr/>
          <p:nvPr/>
        </p:nvSpPr>
        <p:spPr>
          <a:xfrm>
            <a:off x="8317992" y="2395601"/>
            <a:ext cx="2432304" cy="6350"/>
          </a:xfrm>
          <a:custGeom>
            <a:avLst/>
            <a:gdLst/>
            <a:ahLst/>
            <a:cxnLst/>
            <a:rect l="0" t="0" r="0" b="0"/>
            <a:pathLst>
              <a:path w="3830" h="10">
                <a:moveTo>
                  <a:pt x="0" y="5"/>
                </a:moveTo>
                <a:lnTo>
                  <a:pt x="3830" y="5"/>
                </a:lnTo>
              </a:path>
            </a:pathLst>
          </a:custGeom>
          <a:noFill/>
          <a:ln w="6350" cap="flat">
            <a:solidFill>
              <a:srgbClr val="4472C4"/>
            </a:solidFill>
            <a:prstDash val="solid"/>
            <a:miter lim="1000000"/>
          </a:ln>
        </p:spPr>
        <p:txBody>
          <a:bodyPr rtlCol="0"/>
          <a:lstStyle/>
          <a:p>
            <a:pPr algn="ctr"/>
            <a:endParaRPr lang="zh-CN" altLang="en-US"/>
          </a:p>
        </p:txBody>
      </p:sp>
      <p:sp>
        <p:nvSpPr>
          <p:cNvPr id="822" name="textbox 822"/>
          <p:cNvSpPr/>
          <p:nvPr/>
        </p:nvSpPr>
        <p:spPr>
          <a:xfrm>
            <a:off x="7696509" y="2766560"/>
            <a:ext cx="116204" cy="18732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90204"/>
              <a:ea typeface="Arial" panose="020B0604020202090204"/>
              <a:cs typeface="Arial" panose="020B0604020202090204"/>
            </a:endParaRPr>
          </a:p>
          <a:p>
            <a:pPr algn="r" rtl="0" eaLnBrk="0">
              <a:lnSpc>
                <a:spcPct val="82000"/>
              </a:lnSpc>
            </a:pPr>
            <a:r>
              <a:rPr sz="1300" b="1" kern="0" spc="-80" dirty="0">
                <a:solidFill>
                  <a:srgbClr val="000000">
                    <a:alpha val="100000"/>
                  </a:srgbClr>
                </a:solidFill>
                <a:latin typeface="PingFang SC" panose="020B0400000000000000" charset="-122"/>
                <a:ea typeface="PingFang SC" panose="020B0400000000000000" charset="-122"/>
                <a:cs typeface="PingFang SC" panose="020B0400000000000000" charset="-122"/>
              </a:rPr>
              <a:t>L</a:t>
            </a:r>
            <a:endParaRPr sz="1300" dirty="0">
              <a:latin typeface="PingFang SC" panose="020B0400000000000000" charset="-122"/>
              <a:ea typeface="PingFang SC" panose="020B0400000000000000" charset="-122"/>
              <a:cs typeface="PingFang SC" panose="020B0400000000000000" charset="-122"/>
            </a:endParaRPr>
          </a:p>
        </p:txBody>
      </p:sp>
      <p:sp>
        <p:nvSpPr>
          <p:cNvPr id="824" name="path 824"/>
          <p:cNvSpPr/>
          <p:nvPr/>
        </p:nvSpPr>
        <p:spPr>
          <a:xfrm>
            <a:off x="9199245" y="3071621"/>
            <a:ext cx="19050" cy="181864"/>
          </a:xfrm>
          <a:custGeom>
            <a:avLst/>
            <a:gdLst/>
            <a:ahLst/>
            <a:cxnLst/>
            <a:rect l="0" t="0" r="0" b="0"/>
            <a:pathLst>
              <a:path w="30" h="286">
                <a:moveTo>
                  <a:pt x="15" y="0"/>
                </a:moveTo>
                <a:lnTo>
                  <a:pt x="15" y="286"/>
                </a:lnTo>
              </a:path>
            </a:pathLst>
          </a:custGeom>
          <a:noFill/>
          <a:ln w="19050" cap="flat">
            <a:solidFill>
              <a:srgbClr val="4472C4"/>
            </a:solidFill>
            <a:prstDash val="solid"/>
            <a:miter lim="1000000"/>
          </a:ln>
        </p:spPr>
        <p:txBody>
          <a:bodyPr rtlCol="0"/>
          <a:lstStyle/>
          <a:p>
            <a:pPr algn="ctr"/>
            <a:endParaRPr lang="zh-CN" altLang="en-US"/>
          </a:p>
        </p:txBody>
      </p:sp>
      <p:sp>
        <p:nvSpPr>
          <p:cNvPr id="826" name="path 826"/>
          <p:cNvSpPr/>
          <p:nvPr/>
        </p:nvSpPr>
        <p:spPr>
          <a:xfrm>
            <a:off x="7847838" y="2860929"/>
            <a:ext cx="170053" cy="19050"/>
          </a:xfrm>
          <a:custGeom>
            <a:avLst/>
            <a:gdLst/>
            <a:ahLst/>
            <a:cxnLst/>
            <a:rect l="0" t="0" r="0" b="0"/>
            <a:pathLst>
              <a:path w="267" h="30">
                <a:moveTo>
                  <a:pt x="0" y="15"/>
                </a:moveTo>
                <a:lnTo>
                  <a:pt x="267" y="15"/>
                </a:lnTo>
              </a:path>
            </a:pathLst>
          </a:custGeom>
          <a:noFill/>
          <a:ln w="19050" cap="flat">
            <a:solidFill>
              <a:srgbClr val="4472C4"/>
            </a:solidFill>
            <a:prstDash val="solid"/>
            <a:miter lim="1000000"/>
          </a:ln>
        </p:spPr>
        <p:txBody>
          <a:bodyPr rtlCol="0"/>
          <a:lstStyle/>
          <a:p>
            <a:pPr algn="ctr"/>
            <a:endParaRPr lang="zh-CN" altLang="en-US"/>
          </a:p>
        </p:txBody>
      </p:sp>
      <p:sp>
        <p:nvSpPr>
          <p:cNvPr id="828" name="path 828"/>
          <p:cNvSpPr/>
          <p:nvPr/>
        </p:nvSpPr>
        <p:spPr>
          <a:xfrm>
            <a:off x="7876794" y="2098929"/>
            <a:ext cx="170052" cy="19050"/>
          </a:xfrm>
          <a:custGeom>
            <a:avLst/>
            <a:gdLst/>
            <a:ahLst/>
            <a:cxnLst/>
            <a:rect l="0" t="0" r="0" b="0"/>
            <a:pathLst>
              <a:path w="267" h="30">
                <a:moveTo>
                  <a:pt x="0" y="15"/>
                </a:moveTo>
                <a:lnTo>
                  <a:pt x="267" y="15"/>
                </a:lnTo>
              </a:path>
            </a:pathLst>
          </a:custGeom>
          <a:noFill/>
          <a:ln w="19050" cap="flat">
            <a:solidFill>
              <a:srgbClr val="4472C4"/>
            </a:solidFill>
            <a:prstDash val="solid"/>
            <a:miter lim="1000000"/>
          </a:ln>
        </p:spPr>
        <p:txBody>
          <a:bodyPr rtlCol="0"/>
          <a:lstStyle/>
          <a:p>
            <a:pPr algn="ct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a:t>
            </a:r>
            <a:endParaRPr lang="en-US" altLang="zh-C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15888</Words>
  <Application>WPS 演示</Application>
  <PresentationFormat/>
  <Paragraphs>2206</Paragraphs>
  <Slides>98</Slides>
  <Notes>0</Notes>
  <HiddenSlides>0</HiddenSlides>
  <MMClips>0</MMClips>
  <ScaleCrop>false</ScaleCrop>
  <HeadingPairs>
    <vt:vector size="8" baseType="variant">
      <vt:variant>
        <vt:lpstr>已用的字体</vt:lpstr>
      </vt:variant>
      <vt:variant>
        <vt:i4>34</vt:i4>
      </vt:variant>
      <vt:variant>
        <vt:lpstr>主题</vt:lpstr>
      </vt:variant>
      <vt:variant>
        <vt:i4>2</vt:i4>
      </vt:variant>
      <vt:variant>
        <vt:lpstr>嵌入 OLE 服务器</vt:lpstr>
      </vt:variant>
      <vt:variant>
        <vt:i4>5</vt:i4>
      </vt:variant>
      <vt:variant>
        <vt:lpstr>幻灯片标题</vt:lpstr>
      </vt:variant>
      <vt:variant>
        <vt:i4>98</vt:i4>
      </vt:variant>
    </vt:vector>
  </HeadingPairs>
  <TitlesOfParts>
    <vt:vector size="139" baseType="lpstr">
      <vt:lpstr>Arial</vt:lpstr>
      <vt:lpstr>宋体</vt:lpstr>
      <vt:lpstr>Wingdings</vt:lpstr>
      <vt:lpstr>Verdana</vt:lpstr>
      <vt:lpstr>幼圆</vt:lpstr>
      <vt:lpstr>华文宋体</vt:lpstr>
      <vt:lpstr>微软雅黑</vt:lpstr>
      <vt:lpstr>汉仪旗黑</vt:lpstr>
      <vt:lpstr>Times New Roman</vt:lpstr>
      <vt:lpstr>仿宋</vt:lpstr>
      <vt:lpstr>方正仿宋_GBK</vt:lpstr>
      <vt:lpstr>PingFang SC</vt:lpstr>
      <vt:lpstr>Arial</vt:lpstr>
      <vt:lpstr>Arial Rounded MT Bold</vt:lpstr>
      <vt:lpstr>宋体</vt:lpstr>
      <vt:lpstr>Arial Unicode MS</vt:lpstr>
      <vt:lpstr>Calibri</vt:lpstr>
      <vt:lpstr>Helvetica Neue</vt:lpstr>
      <vt:lpstr>汉仪书宋二KW</vt:lpstr>
      <vt:lpstr>Georgia</vt:lpstr>
      <vt:lpstr>Wingdings 2</vt:lpstr>
      <vt:lpstr>Cambria Math</vt:lpstr>
      <vt:lpstr>Cambria Math</vt:lpstr>
      <vt:lpstr>Kingsoft Math</vt:lpstr>
      <vt:lpstr>华文楷体</vt:lpstr>
      <vt:lpstr>微软雅黑</vt:lpstr>
      <vt:lpstr>Hoefler Text</vt:lpstr>
      <vt:lpstr>Arial Rounded MT Bold</vt:lpstr>
      <vt:lpstr>Georgia</vt:lpstr>
      <vt:lpstr>Hoefler Text</vt:lpstr>
      <vt:lpstr>Wingdings</vt:lpstr>
      <vt:lpstr>Wingdings 2</vt:lpstr>
      <vt:lpstr>幼圆</vt:lpstr>
      <vt:lpstr>苹方-简</vt:lpstr>
      <vt:lpstr>Office theme</vt:lpstr>
      <vt:lpstr>机器学习v2.1rgb</vt:lpstr>
      <vt:lpstr>Equation.DSMT4</vt:lpstr>
      <vt:lpstr>Equation.DSMT4</vt:lpstr>
      <vt:lpstr>Equation.DSMT4</vt:lpstr>
      <vt:lpstr>Equation.DSMT4</vt:lpstr>
      <vt:lpstr>Equation.DSMT4</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Terminology-Data</vt:lpstr>
      <vt:lpstr>Terminology-Task</vt:lpstr>
      <vt:lpstr>Terminology-generalization ability</vt:lpstr>
      <vt:lpstr>Outline</vt:lpstr>
      <vt:lpstr>Hypothesis Space</vt:lpstr>
      <vt:lpstr>Outline</vt:lpstr>
      <vt:lpstr>Inductive Bias</vt:lpstr>
      <vt:lpstr>Inductive Bias</vt:lpstr>
      <vt:lpstr>Inductive Bias</vt:lpstr>
      <vt:lpstr>No Free Lunch</vt:lpstr>
      <vt:lpstr>No Free Lunch</vt:lpstr>
      <vt:lpstr>Outline</vt:lpstr>
      <vt:lpstr>Brief History</vt:lpstr>
      <vt:lpstr>Brief History</vt:lpstr>
      <vt:lpstr>Brief History</vt:lpstr>
      <vt:lpstr>Outline</vt:lpstr>
      <vt:lpstr>Application Status</vt:lpstr>
      <vt:lpstr>Application Status</vt:lpstr>
      <vt:lpstr>Further Reading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Sanasam Ranbir Singh</dc:creator>
  <cp:lastModifiedBy>AAADX</cp:lastModifiedBy>
  <cp:revision>142</cp:revision>
  <dcterms:created xsi:type="dcterms:W3CDTF">2025-09-19T06:49:13Z</dcterms:created>
  <dcterms:modified xsi:type="dcterms:W3CDTF">2025-09-19T06:49:13Z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wqlLaW5nc29mdCBQREYgdG8gV1BTIDExMA</vt:lpwstr>
  </property>
  <property fmtid="{D5CDD505-2E9C-101B-9397-08002B2CF9AE}" pid="3" name="Created">
    <vt:filetime>2025-09-15T03:26:13Z</vt:filetime>
  </property>
  <property fmtid="{D5CDD505-2E9C-101B-9397-08002B2CF9AE}" pid="4" name="ICV">
    <vt:lpwstr>D2C3BEA5140AAEC9A303C468D932724F_42</vt:lpwstr>
  </property>
  <property fmtid="{D5CDD505-2E9C-101B-9397-08002B2CF9AE}" pid="5" name="KSOProductBuildVer">
    <vt:lpwstr>2052-12.1.22522.22522</vt:lpwstr>
  </property>
</Properties>
</file>