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6" r:id="rId6"/>
    <p:sldId id="260" r:id="rId7"/>
    <p:sldId id="265" r:id="rId8"/>
  </p:sldIdLst>
  <p:sldSz cx="12188825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01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4BCC8CA-218A-47C4-A5B7-3C2EC8DF61CF}" type="datetime1">
              <a:rPr lang="hu-HU" smtClean="0"/>
              <a:t>2021. 09. 30.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2CE0D91-4262-4533-939E-892DB2D93AD0}" type="datetime1">
              <a:rPr lang="hu-HU" noProof="0" smtClean="0"/>
              <a:t>2021. 09. 30.</a:t>
            </a:fld>
            <a:endParaRPr lang="hu-HU" noProof="0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B91549-43BF-425A-AF25-75262019208C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B91549-43BF-425A-AF25-75262019208C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B91549-43BF-425A-AF25-75262019208C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hu-HU" smtClean="0"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0792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hu-HU" smtClean="0"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87636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hu-HU" smtClean="0"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68782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3640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soport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Téglalap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pic>
          <p:nvPicPr>
            <p:cNvPr id="5" name="Kép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 rtlCol="0">
            <a:normAutofit/>
          </a:bodyPr>
          <a:lstStyle>
            <a:lvl1pPr>
              <a:defRPr sz="480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/>
              <a:t>Kattintson ide az alcím mintájának szerkesztéséhez</a:t>
            </a:r>
            <a:endParaRPr lang="hu-HU" noProof="0" dirty="0"/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F76E04D5-A98A-45B5-89F5-F8F61705ACC7}" type="datetime1">
              <a:rPr lang="hu-HU" noProof="0" smtClean="0"/>
              <a:t>2021. 09. 30.</a:t>
            </a:fld>
            <a:endParaRPr lang="hu-HU" noProof="0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 bwMode="ltGray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 bwMode="ltGray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3F31473-23EB-4724-8B59-FE6D21D89FA4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E48007-6D0D-4074-B52B-1F6FF0E06415}" type="datetime1">
              <a:rPr lang="hu-HU" noProof="0" smtClean="0"/>
              <a:t>2021. 09. 30.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2499D7-895C-44F6-BDB3-47441DFA6E04}" type="datetime1">
              <a:rPr lang="hu-HU" noProof="0" smtClean="0"/>
              <a:t>2021. 09. 30.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7" name="Tartalom helye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DD5A91-A12C-489F-8E36-A3F3A97BECFB}" type="datetime1">
              <a:rPr lang="hu-HU" noProof="0" smtClean="0"/>
              <a:t>2021. 09. 30.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rtlCol="0" anchor="b">
            <a:norm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ADA0B3-0E77-4D30-AB57-0D492CA8E787}" type="datetime1">
              <a:rPr lang="hu-HU" noProof="0" smtClean="0"/>
              <a:t>2021. 09. 30.</a:t>
            </a:fld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C3BF19-0525-49D1-A264-485EA510347F}" type="datetime1">
              <a:rPr lang="hu-HU" noProof="0" smtClean="0"/>
              <a:t>2021. 09. 30.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DEACA4-5B62-42AA-8069-8A8622A64524}" type="datetime1">
              <a:rPr lang="hu-HU" noProof="0" smtClean="0"/>
              <a:t>2021. 09. 30.</a:t>
            </a:fld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3BFD0-B624-4FE5-8AA9-15F4F177EC16}" type="datetime1">
              <a:rPr lang="hu-HU" noProof="0" smtClean="0"/>
              <a:t>2021. 09. 30.</a:t>
            </a:fld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80FF1D-3EEE-407C-92B5-6021B9CA7C26}" type="datetime1">
              <a:rPr lang="hu-HU" noProof="0" smtClean="0"/>
              <a:t>2021. 09. 30.</a:t>
            </a:fld>
            <a:endParaRPr lang="hu-HU" noProof="0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rtlCol="0" anchor="b">
            <a:noAutofit/>
          </a:bodyPr>
          <a:lstStyle>
            <a:lvl1pPr algn="l">
              <a:defRPr sz="3600" b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4946C2-A581-4D70-B194-4D396D544B5D}" type="datetime1">
              <a:rPr lang="hu-HU" noProof="0" smtClean="0"/>
              <a:t>2021. 09. 30.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Kép helyőrzője 2" descr="Üres helyőrző kép hozzáadásához. Kattintson a helyőrzőre, és jelölje ki a hozzáadni kívánt képet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D12D57-4ADF-46D6-9636-5A99B57CFB70}" type="datetime1">
              <a:rPr lang="hu-HU" noProof="0" smtClean="0"/>
              <a:t>2021. 09. 30.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-HU" noProof="0" dirty="0"/>
              <a:t>Mintacím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05907A94-AB7B-4A3E-A43A-5EC8C9448C62}" type="datetime1">
              <a:rPr lang="hu-HU" noProof="0" smtClean="0"/>
              <a:t>2021. 09. 30.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A3F31473-23EB-4724-8B59-FE6D21D89FA4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u-HU" dirty="0"/>
              <a:t>Banki alkalmazás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hu-HU" dirty="0"/>
              <a:t>Egyszerűen és hatékonyan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Bevezetés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3"/>
          </p:nvPr>
        </p:nvSpPr>
        <p:spPr/>
        <p:txBody>
          <a:bodyPr rtlCol="0"/>
          <a:lstStyle/>
          <a:p>
            <a:pPr marL="330200" lvl="1" indent="0" rtl="0">
              <a:buNone/>
            </a:pPr>
            <a:r>
              <a:rPr lang="hu-HU" sz="2800" b="1" dirty="0"/>
              <a:t>A Ravasz, az Agy és két füstölgő puskacső, plusz egy fő</a:t>
            </a:r>
            <a:br>
              <a:rPr lang="hu-HU" sz="2800" b="1" dirty="0"/>
            </a:br>
            <a:endParaRPr lang="hu-HU" sz="2800" b="1" dirty="0"/>
          </a:p>
          <a:p>
            <a:pPr lvl="1"/>
            <a:r>
              <a:rPr lang="hu-HU" sz="2600" dirty="0"/>
              <a:t>Vállalkozásunk teljes körű megoldásokat kínál vevőinek. Öt fős csapatunk már számos megbízást teljesített.</a:t>
            </a:r>
          </a:p>
          <a:p>
            <a:pPr lvl="1"/>
            <a:r>
              <a:rPr lang="hu-HU" sz="2600" dirty="0"/>
              <a:t>Vevőink elégedettségüket több fórumon is kifejezték.</a:t>
            </a:r>
          </a:p>
          <a:p>
            <a:pPr lvl="1"/>
            <a:endParaRPr lang="hu-HU" sz="2600" dirty="0"/>
          </a:p>
          <a:p>
            <a:pPr lvl="1"/>
            <a:r>
              <a:rPr lang="hu-HU" sz="2600" dirty="0"/>
              <a:t>Számunkra nagyon fontos, hogy az elkészített termék vásárlóink minden igényét teljesítse.</a:t>
            </a:r>
          </a:p>
          <a:p>
            <a:pPr lvl="1"/>
            <a:r>
              <a:rPr lang="hu-HU" sz="2600" dirty="0"/>
              <a:t>Csapatunkat jellemzi a precizitás, pontosság.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A megrendelt projekt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3"/>
          </p:nvPr>
        </p:nvSpPr>
        <p:spPr/>
        <p:txBody>
          <a:bodyPr rtlCol="0">
            <a:normAutofit/>
          </a:bodyPr>
          <a:lstStyle/>
          <a:p>
            <a:pPr rtl="0"/>
            <a:endParaRPr lang="hu-HU" dirty="0"/>
          </a:p>
          <a:p>
            <a:pPr rtl="0"/>
            <a:r>
              <a:rPr lang="hu-HU" dirty="0"/>
              <a:t>Egy soproni megrendelő olyan kéréssel fordult hozzánk, hogy a most nyílt online bankjához egy banki alkalmazás szeretne készíteni. </a:t>
            </a:r>
          </a:p>
          <a:p>
            <a:pPr rtl="0"/>
            <a:endParaRPr lang="hu-HU" dirty="0"/>
          </a:p>
          <a:p>
            <a:pPr rtl="0"/>
            <a:r>
              <a:rPr lang="hu-HU" dirty="0"/>
              <a:t>A célja projektünknek, hogy az ügyfelek egyszerűen, online, sorban állás nélkül is el tudják rendezni banki ügyeiket és ezáltal csökkentve a banki dolgozok terheit is egyben.</a:t>
            </a:r>
          </a:p>
        </p:txBody>
      </p:sp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Az alkalmazás szolgáltatásai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10287000" cy="4191000"/>
          </a:xfrm>
        </p:spPr>
        <p:txBody>
          <a:bodyPr rtlCol="0"/>
          <a:lstStyle/>
          <a:p>
            <a:pPr rtl="0"/>
            <a:r>
              <a:rPr lang="hu-HU" dirty="0"/>
              <a:t>A megrendelő pár alapelvárást is szabott ki csapatunknak:</a:t>
            </a:r>
            <a:br>
              <a:rPr lang="hu-HU" dirty="0"/>
            </a:br>
            <a:endParaRPr lang="hu-HU" dirty="0"/>
          </a:p>
          <a:p>
            <a:pPr marL="787400" lvl="1" indent="-457200">
              <a:buFont typeface="+mj-lt"/>
              <a:buAutoNum type="arabicPeriod"/>
            </a:pPr>
            <a:r>
              <a:rPr lang="hu-HU" sz="2800" dirty="0"/>
              <a:t>Legyen átlátható, felhasználóbarát és gyors</a:t>
            </a:r>
          </a:p>
          <a:p>
            <a:pPr marL="787400" lvl="1" indent="-457200">
              <a:buFont typeface="+mj-lt"/>
              <a:buAutoNum type="arabicPeriod"/>
            </a:pPr>
            <a:r>
              <a:rPr lang="hu-HU" sz="2800" dirty="0"/>
              <a:t>Legyen biztonságos</a:t>
            </a:r>
          </a:p>
          <a:p>
            <a:pPr marL="787400" lvl="1" indent="-457200">
              <a:buFont typeface="+mj-lt"/>
              <a:buAutoNum type="arabicPeriod"/>
            </a:pPr>
            <a:r>
              <a:rPr lang="hu-HU" sz="2800" dirty="0"/>
              <a:t>Könnyen megtekinthető számlainfó és számlatörténtet</a:t>
            </a:r>
          </a:p>
          <a:p>
            <a:pPr marL="787400" lvl="1" indent="-457200">
              <a:buFont typeface="+mj-lt"/>
              <a:buAutoNum type="arabicPeriod"/>
            </a:pPr>
            <a:r>
              <a:rPr lang="hu-HU" sz="2800" dirty="0"/>
              <a:t>Pénz be- és kifizetés, utalások kezelése</a:t>
            </a:r>
          </a:p>
          <a:p>
            <a:pPr marL="787400" lvl="1" indent="-457200">
              <a:buFont typeface="+mj-lt"/>
              <a:buAutoNum type="arabicPeriod"/>
            </a:pPr>
            <a:r>
              <a:rPr lang="hu-HU" sz="2800" dirty="0"/>
              <a:t>Személyes adatok megjelenítése külön menüpontban</a:t>
            </a:r>
          </a:p>
          <a:p>
            <a:pPr marL="787400" lvl="1" indent="-457200">
              <a:buFont typeface="+mj-lt"/>
              <a:buAutoNum type="arabicPeriod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617CD4-BC92-430B-AACB-A006CC077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Szoftveres követelmény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1D541D-7EEA-4622-BDC9-B1EFABFAA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3813" y="685799"/>
            <a:ext cx="10287000" cy="4688305"/>
          </a:xfrm>
        </p:spPr>
        <p:txBody>
          <a:bodyPr/>
          <a:lstStyle/>
          <a:p>
            <a:r>
              <a:rPr lang="hu-HU" dirty="0"/>
              <a:t>Fejlesztői környezet:</a:t>
            </a:r>
            <a:br>
              <a:rPr lang="hu-HU" dirty="0"/>
            </a:br>
            <a:endParaRPr lang="hu-HU" dirty="0"/>
          </a:p>
          <a:p>
            <a:pPr lvl="1"/>
            <a:r>
              <a:rPr lang="hu-HU" dirty="0"/>
              <a:t>Csapatunk Java nyelven, az </a:t>
            </a:r>
            <a:r>
              <a:rPr lang="hu-HU" dirty="0" err="1"/>
              <a:t>Apache</a:t>
            </a:r>
            <a:r>
              <a:rPr lang="hu-HU" dirty="0"/>
              <a:t> </a:t>
            </a:r>
            <a:r>
              <a:rPr lang="hu-HU" dirty="0" err="1"/>
              <a:t>NetBeans</a:t>
            </a:r>
            <a:r>
              <a:rPr lang="hu-HU" dirty="0"/>
              <a:t> alkalmazásban készíti el a megrendelő projektjét, illetve </a:t>
            </a:r>
            <a:r>
              <a:rPr lang="hu-HU" dirty="0" err="1"/>
              <a:t>MySQL</a:t>
            </a:r>
            <a:r>
              <a:rPr lang="hu-HU" dirty="0"/>
              <a:t> szerver szükséges az adatok tárolására, melybe a megrendelő is beleegyezett.</a:t>
            </a:r>
            <a:br>
              <a:rPr lang="hu-HU" dirty="0"/>
            </a:br>
            <a:endParaRPr lang="hu-HU" dirty="0"/>
          </a:p>
          <a:p>
            <a:pPr lvl="1"/>
            <a:r>
              <a:rPr lang="hu-HU" dirty="0"/>
              <a:t>Felhasználói adatok biztonságos kezelése, és azok tárolása megfelelően privatizálva egy külső szerveren.</a:t>
            </a:r>
            <a:br>
              <a:rPr lang="hu-HU" dirty="0"/>
            </a:br>
            <a:endParaRPr lang="hu-HU" dirty="0"/>
          </a:p>
          <a:p>
            <a:pPr lvl="1"/>
            <a:r>
              <a:rPr lang="hu-HU" dirty="0"/>
              <a:t>A szoftver alacsony erőforrású legyen, hogy bármilyen eszközön könnyen futtathatóvá váljon ilyen eszköz például egy telefon vagy egy </a:t>
            </a:r>
            <a:r>
              <a:rPr lang="hu-HU" dirty="0" err="1"/>
              <a:t>chromebook</a:t>
            </a:r>
            <a:r>
              <a:rPr lang="hu-HU" dirty="0"/>
              <a:t>.</a:t>
            </a:r>
          </a:p>
          <a:p>
            <a:pPr lvl="1"/>
            <a:r>
              <a:rPr lang="hu-HU" dirty="0"/>
              <a:t>A termék használatához szükséges internetes kapcsolat.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342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Költségek és a rendelkezésre álló idő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10287000" cy="4191000"/>
          </a:xfrm>
        </p:spPr>
        <p:txBody>
          <a:bodyPr rtlCol="0"/>
          <a:lstStyle/>
          <a:p>
            <a:pPr rtl="0"/>
            <a:r>
              <a:rPr lang="hu-HU" dirty="0"/>
              <a:t>A fentebb említett erőforrások árát (humán erőforrás, hardver a fejlesztőknek, szoftver licencek megvétele/bérlése) a befektető biztosítja. </a:t>
            </a:r>
          </a:p>
          <a:p>
            <a:pPr rtl="0"/>
            <a:r>
              <a:rPr lang="hu-HU" dirty="0"/>
              <a:t>A szerződés szerint a megrendelő kérésére 6 hónap (+/- 1 hónap) áll rendelkezésre. </a:t>
            </a:r>
          </a:p>
        </p:txBody>
      </p:sp>
    </p:spTree>
    <p:extLst>
      <p:ext uri="{BB962C8B-B14F-4D97-AF65-F5344CB8AC3E}">
        <p14:creationId xmlns:p14="http://schemas.microsoft.com/office/powerpoint/2010/main" val="381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Fejlesztőcsapat tagjai</a:t>
            </a:r>
          </a:p>
        </p:txBody>
      </p:sp>
      <p:graphicFrame>
        <p:nvGraphicFramePr>
          <p:cNvPr id="5" name="Táblázat 5">
            <a:extLst>
              <a:ext uri="{FF2B5EF4-FFF2-40B4-BE49-F238E27FC236}">
                <a16:creationId xmlns:a16="http://schemas.microsoft.com/office/drawing/2014/main" id="{A1A2B319-FBBC-43F8-A1EA-F72CD3E7CC75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806865861"/>
              </p:ext>
            </p:extLst>
          </p:nvPr>
        </p:nvGraphicFramePr>
        <p:xfrm>
          <a:off x="1293813" y="685800"/>
          <a:ext cx="9625134" cy="387259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08378">
                  <a:extLst>
                    <a:ext uri="{9D8B030D-6E8A-4147-A177-3AD203B41FA5}">
                      <a16:colId xmlns:a16="http://schemas.microsoft.com/office/drawing/2014/main" val="1218670747"/>
                    </a:ext>
                  </a:extLst>
                </a:gridCol>
                <a:gridCol w="3208378">
                  <a:extLst>
                    <a:ext uri="{9D8B030D-6E8A-4147-A177-3AD203B41FA5}">
                      <a16:colId xmlns:a16="http://schemas.microsoft.com/office/drawing/2014/main" val="1533848652"/>
                    </a:ext>
                  </a:extLst>
                </a:gridCol>
                <a:gridCol w="3208378">
                  <a:extLst>
                    <a:ext uri="{9D8B030D-6E8A-4147-A177-3AD203B41FA5}">
                      <a16:colId xmlns:a16="http://schemas.microsoft.com/office/drawing/2014/main" val="2160625027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algn="ctr"/>
                      <a:r>
                        <a:rPr lang="hu-HU" sz="2000" b="0" dirty="0"/>
                        <a:t>Munkakör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0" dirty="0"/>
                        <a:t>Név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0" dirty="0"/>
                        <a:t>Elérhetőség</a:t>
                      </a:r>
                      <a:endParaRPr lang="hu-H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031469"/>
                  </a:ext>
                </a:extLst>
              </a:tr>
              <a:tr h="462320">
                <a:tc>
                  <a:txBody>
                    <a:bodyPr/>
                    <a:lstStyle/>
                    <a:p>
                      <a:pPr algn="ctr"/>
                      <a:r>
                        <a:rPr lang="hu-HU" sz="2000" dirty="0"/>
                        <a:t>Projektmenedzsment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dirty="0"/>
                        <a:t>Bazsó Benjámin</a:t>
                      </a:r>
                    </a:p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/>
                        <a:t>bcv1j4@inf.elte.hu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085473"/>
                  </a:ext>
                </a:extLst>
              </a:tr>
              <a:tr h="549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dirty="0"/>
                        <a:t>Vezető fejlesztő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/>
                        <a:t>Simon Dominik 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/>
                        <a:t>ftdjip@inf.elte.hu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93465"/>
                  </a:ext>
                </a:extLst>
              </a:tr>
              <a:tr h="5700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dirty="0"/>
                        <a:t>Fejlesztés, tervezés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/>
                        <a:t>Gazdag Áron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jrp81e@inf.elte.hu</a:t>
                      </a:r>
                      <a:endParaRPr lang="hu-H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62862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hu-HU" sz="2000" dirty="0"/>
                        <a:t>Marketing, fejlesztés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dirty="0"/>
                        <a:t>Boda Levente Miklós</a:t>
                      </a:r>
                    </a:p>
                    <a:p>
                      <a:pPr algn="ctr"/>
                      <a:endParaRPr lang="hu-H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/>
                        <a:t>cublej@inf.elte.hu</a:t>
                      </a:r>
                    </a:p>
                    <a:p>
                      <a:pPr algn="ctr"/>
                      <a:endParaRPr lang="hu-H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061300"/>
                  </a:ext>
                </a:extLst>
              </a:tr>
              <a:tr h="644376">
                <a:tc>
                  <a:txBody>
                    <a:bodyPr/>
                    <a:lstStyle/>
                    <a:p>
                      <a:pPr algn="ctr"/>
                      <a:r>
                        <a:rPr lang="hu-HU" sz="2000" dirty="0"/>
                        <a:t>Design, fejlesztés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dirty="0"/>
                        <a:t>Farkas Krisztián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/>
                        <a:t>mgh0o6@inf.elte.hu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934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1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rmék vagy szolgáltatás értékesítéséről szóló bemutató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459290_TF03460555" id="{EC5A6E7A-1864-4973-B1CB-593F6E382DAB}" vid="{61F9EFAA-936A-4E00-9E3B-47F76F9A5A34}"/>
    </a:ext>
  </a:extLst>
</a:theme>
</file>

<file path=ppt/theme/theme2.xml><?xml version="1.0" encoding="utf-8"?>
<a:theme xmlns:a="http://schemas.openxmlformats.org/drawingml/2006/main" name="Office-téma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Termék vagy szolgáltatás értékesítéséről szóló bemutató</Template>
  <TotalTime>157</TotalTime>
  <Words>345</Words>
  <Application>Microsoft Office PowerPoint</Application>
  <PresentationFormat>Egyéni</PresentationFormat>
  <Paragraphs>55</Paragraphs>
  <Slides>7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</vt:lpstr>
      <vt:lpstr>Corbel</vt:lpstr>
      <vt:lpstr>Termék vagy szolgáltatás értékesítéséről szóló bemutató</vt:lpstr>
      <vt:lpstr>Banki alkalmazás</vt:lpstr>
      <vt:lpstr>Bevezetés</vt:lpstr>
      <vt:lpstr>A megrendelt projekt</vt:lpstr>
      <vt:lpstr>Az alkalmazás szolgáltatásai</vt:lpstr>
      <vt:lpstr>Szoftveres követelmény</vt:lpstr>
      <vt:lpstr>Költségek és a rendelkezésre álló idő</vt:lpstr>
      <vt:lpstr>Fejlesztőcsapat tagjai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 alkalmazás</dc:title>
  <dc:creator>Krisztián Farkas</dc:creator>
  <cp:lastModifiedBy>Krisztián Farkas</cp:lastModifiedBy>
  <cp:revision>10</cp:revision>
  <dcterms:created xsi:type="dcterms:W3CDTF">2021-09-24T11:38:21Z</dcterms:created>
  <dcterms:modified xsi:type="dcterms:W3CDTF">2021-09-30T15:33:50Z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