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359" r:id="rId2"/>
    <p:sldId id="361" r:id="rId3"/>
    <p:sldId id="360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68F0D8-25D3-4CE2-AF54-B806843AFF04}">
          <p14:sldIdLst>
            <p14:sldId id="359"/>
          </p14:sldIdLst>
        </p14:section>
        <p14:section name="메인화면" id="{76469DAF-C7D3-4791-B3A9-DE0AA48B4427}">
          <p14:sldIdLst>
            <p14:sldId id="361"/>
          </p14:sldIdLst>
        </p14:section>
        <p14:section name="D준희랜드" id="{3FB8376C-C96F-4982-8E4A-615187B7A15E}">
          <p14:sldIdLst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리조트" id="{818C872C-4845-49DC-92FD-D34DE4758E8E}">
          <p14:sldIdLst>
            <p14:sldId id="385"/>
            <p14:sldId id="386"/>
            <p14:sldId id="387"/>
            <p14:sldId id="388"/>
          </p14:sldIdLst>
        </p14:section>
        <p14:section name="더알아보기" id="{D463C1BF-8D4E-495E-AC5C-2D9469CFB72A}">
          <p14:sldIdLst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25"/>
    <a:srgbClr val="F51C0B"/>
    <a:srgbClr val="FF3300"/>
    <a:srgbClr val="1B4367"/>
    <a:srgbClr val="DD8BED"/>
    <a:srgbClr val="FFFFA7"/>
    <a:srgbClr val="FF8B8B"/>
    <a:srgbClr val="F40000"/>
    <a:srgbClr val="FF6161"/>
    <a:srgbClr val="F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2" y="58"/>
      </p:cViewPr>
      <p:guideLst>
        <p:guide orient="horz" pos="2047"/>
        <p:guide pos="20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1F6DA69-719F-46AC-9861-150AB60038AC}" type="datetimeFigureOut">
              <a:rPr lang="ko-KR" altLang="en-US" smtClean="0"/>
              <a:t>2020-09-04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6172738D-59FA-4D33-86E3-3E9381034E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3861AFFD-975F-4CA7-8AE2-21643543D47D}" type="datetimeFigureOut">
              <a:rPr lang="ko-KR" altLang="en-US" smtClean="0"/>
              <a:t>2020-09-04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696BD75-5752-4E39-A41C-82D838C6E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4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600" b="1" dirty="0">
                <a:solidFill>
                  <a:srgbClr val="3A3935"/>
                </a:solidFill>
                <a:latin typeface="+mn-ea"/>
              </a:rPr>
              <a:t>스토리보드</a:t>
            </a:r>
            <a:endParaRPr lang="en-US" altLang="ko-KR" sz="9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90464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2020.09.04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팀 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5</a:t>
                      </a:r>
                      <a:r>
                        <a:rPr lang="ko-KR" altLang="en-US" sz="2400" b="1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프로젝트명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Djuneheeland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0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아쿠아리움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Aquarium.jsp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 및 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/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69D7F3D4-B4C0-4533-8C85-63437B818DE7}"/>
              </a:ext>
            </a:extLst>
          </p:cNvPr>
          <p:cNvSpPr/>
          <p:nvPr/>
        </p:nvSpPr>
        <p:spPr>
          <a:xfrm>
            <a:off x="3382605" y="3306341"/>
            <a:ext cx="3235095" cy="201823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D681E6-5ACE-4A9F-AE37-DE3D09A63CDC}"/>
              </a:ext>
            </a:extLst>
          </p:cNvPr>
          <p:cNvSpPr txBox="1"/>
          <p:nvPr/>
        </p:nvSpPr>
        <p:spPr>
          <a:xfrm>
            <a:off x="2539277" y="2608018"/>
            <a:ext cx="4336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아쿠아리움</a:t>
            </a:r>
            <a:r>
              <a:rPr lang="ko-KR" altLang="en-US" sz="1000" dirty="0"/>
              <a:t> 이미지에 마우스를 올려 놓으면 놀이기구 정보를 볼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1DCF05A-19DB-4CF8-BCAD-3762751CD6AC}"/>
              </a:ext>
            </a:extLst>
          </p:cNvPr>
          <p:cNvSpPr/>
          <p:nvPr/>
        </p:nvSpPr>
        <p:spPr>
          <a:xfrm>
            <a:off x="3382605" y="3058563"/>
            <a:ext cx="747835" cy="2856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dirty="0">
                <a:ea typeface="HY목각파임B"/>
              </a:rPr>
              <a:t>퍼레이드</a:t>
            </a:r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A55C1D89-0EDB-40C0-ADE6-9A4AC1593BEC}"/>
              </a:ext>
            </a:extLst>
          </p:cNvPr>
          <p:cNvSpPr/>
          <p:nvPr/>
        </p:nvSpPr>
        <p:spPr>
          <a:xfrm>
            <a:off x="4141396" y="3058563"/>
            <a:ext cx="747835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dirty="0">
                <a:ea typeface="HY목각파임B"/>
              </a:rPr>
              <a:t>사파리</a:t>
            </a:r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35593F09-5985-4B9D-AE56-1F12DFC3333B}"/>
              </a:ext>
            </a:extLst>
          </p:cNvPr>
          <p:cNvSpPr/>
          <p:nvPr/>
        </p:nvSpPr>
        <p:spPr>
          <a:xfrm>
            <a:off x="4876917" y="3058563"/>
            <a:ext cx="994613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dirty="0" err="1">
                <a:ea typeface="HY목각파임B"/>
              </a:rPr>
              <a:t>아쿠아리움</a:t>
            </a:r>
            <a:endParaRPr lang="ko-KR" altLang="en-US" sz="1100" dirty="0">
              <a:ea typeface="HY목각파임B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84D38-FA47-4254-89DD-C7F6E93B96EC}"/>
              </a:ext>
            </a:extLst>
          </p:cNvPr>
          <p:cNvSpPr txBox="1"/>
          <p:nvPr/>
        </p:nvSpPr>
        <p:spPr>
          <a:xfrm>
            <a:off x="3794949" y="3497570"/>
            <a:ext cx="2410405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아쿠아리움</a:t>
            </a:r>
            <a:r>
              <a:rPr lang="ko-KR" altLang="en-US" sz="1400" dirty="0"/>
              <a:t> 사진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9E97EC-C6C3-428D-8B48-FA481365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53" y="3903183"/>
            <a:ext cx="1280183" cy="127551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416EDEF-208A-4026-80CE-FDB955D1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73" y="4170161"/>
            <a:ext cx="2759227" cy="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굿즈샵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GoodsPageList.jsp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19208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F8288-9598-44C0-9748-73C72B3C3FBD}"/>
              </a:ext>
            </a:extLst>
          </p:cNvPr>
          <p:cNvSpPr/>
          <p:nvPr/>
        </p:nvSpPr>
        <p:spPr>
          <a:xfrm>
            <a:off x="1593102" y="4858785"/>
            <a:ext cx="1516485" cy="864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미키마우스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</a:rPr>
              <a:t>도날드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 덕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미니마우스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56E5-3308-464B-8BF8-E74E9A17EE6A}"/>
              </a:ext>
            </a:extLst>
          </p:cNvPr>
          <p:cNvSpPr txBox="1"/>
          <p:nvPr/>
        </p:nvSpPr>
        <p:spPr>
          <a:xfrm>
            <a:off x="2286740" y="535759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캐릭터별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도형 1">
            <a:extLst>
              <a:ext uri="{FF2B5EF4-FFF2-40B4-BE49-F238E27FC236}">
                <a16:creationId xmlns:a16="http://schemas.microsoft.com/office/drawing/2014/main" id="{F31D1C64-5189-43EC-B416-E2FA32C23133}"/>
              </a:ext>
            </a:extLst>
          </p:cNvPr>
          <p:cNvSpPr>
            <a:spLocks/>
          </p:cNvSpPr>
          <p:nvPr/>
        </p:nvSpPr>
        <p:spPr>
          <a:xfrm>
            <a:off x="3726623" y="3133513"/>
            <a:ext cx="2600322" cy="555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</a:rPr>
              <a:t>추천상품 </a:t>
            </a:r>
            <a:r>
              <a:rPr lang="en-US" altLang="ko-KR" sz="1400" dirty="0">
                <a:solidFill>
                  <a:sysClr val="windowText" lastClr="000000"/>
                </a:solidFill>
                <a:latin typeface="HY목각파임B"/>
              </a:rPr>
              <a:t>/ </a:t>
            </a:r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</a:rPr>
              <a:t>할인정보</a:t>
            </a:r>
            <a:endParaRPr lang="en-US" altLang="ko-KR" sz="1400" dirty="0">
              <a:solidFill>
                <a:sysClr val="windowText" lastClr="000000"/>
              </a:solidFill>
              <a:latin typeface="HY목각파임B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HY목각파임B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</a:rPr>
              <a:t>배너</a:t>
            </a:r>
            <a:r>
              <a:rPr lang="en-US" altLang="ko-KR" sz="1400" dirty="0">
                <a:solidFill>
                  <a:sysClr val="windowText" lastClr="000000"/>
                </a:solidFill>
                <a:latin typeface="HY목각파임B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HY목각파임B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297F5C-60F2-488F-948A-A5551B8EF69D}"/>
              </a:ext>
            </a:extLst>
          </p:cNvPr>
          <p:cNvGrpSpPr/>
          <p:nvPr/>
        </p:nvGrpSpPr>
        <p:grpSpPr>
          <a:xfrm>
            <a:off x="3460627" y="3250266"/>
            <a:ext cx="176884" cy="377599"/>
            <a:chOff x="1844908" y="3962400"/>
            <a:chExt cx="254765" cy="48394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51A1923-B0EB-48B0-9C89-AEC0FAE76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2B91C1D-579F-41C6-BA57-78F2C0DE4DF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57CB598-FEB6-45F0-A86C-F77C30276A00}"/>
              </a:ext>
            </a:extLst>
          </p:cNvPr>
          <p:cNvGrpSpPr/>
          <p:nvPr/>
        </p:nvGrpSpPr>
        <p:grpSpPr>
          <a:xfrm flipH="1">
            <a:off x="6404623" y="3222459"/>
            <a:ext cx="176884" cy="377599"/>
            <a:chOff x="1844908" y="3962400"/>
            <a:chExt cx="254765" cy="483946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3DD11C-4BA2-4A54-A38A-4174FAD92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66526E1-1838-46ED-B085-0FDF2BA40E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6" name="도형 10">
            <a:extLst>
              <a:ext uri="{FF2B5EF4-FFF2-40B4-BE49-F238E27FC236}">
                <a16:creationId xmlns:a16="http://schemas.microsoft.com/office/drawing/2014/main" id="{25EF4EC1-5CDD-4FDD-B48E-A17EC277D04C}"/>
              </a:ext>
            </a:extLst>
          </p:cNvPr>
          <p:cNvCxnSpPr>
            <a:cxnSpLocks/>
          </p:cNvCxnSpPr>
          <p:nvPr/>
        </p:nvCxnSpPr>
        <p:spPr>
          <a:xfrm>
            <a:off x="3610589" y="4027062"/>
            <a:ext cx="2882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8E6862-A041-44F2-873C-ACBEDCF661F8}"/>
              </a:ext>
            </a:extLst>
          </p:cNvPr>
          <p:cNvSpPr txBox="1"/>
          <p:nvPr/>
        </p:nvSpPr>
        <p:spPr>
          <a:xfrm>
            <a:off x="3603858" y="3755918"/>
            <a:ext cx="15164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 dirty="0">
                <a:latin typeface="+mn-lt"/>
              </a:rPr>
              <a:t>인기상품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B0F4581-270B-4E8C-9729-94DBEE5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03" y="4158394"/>
            <a:ext cx="764927" cy="65462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C3AA406-DFAF-47A2-A3B8-02256021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2" y="4158394"/>
            <a:ext cx="764927" cy="65462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F4C8AE0-F73C-461E-8509-39FB79A1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51" y="4158394"/>
            <a:ext cx="764927" cy="65462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B55A313-CDA0-4F43-BB9C-BAB1F23BD601}"/>
              </a:ext>
            </a:extLst>
          </p:cNvPr>
          <p:cNvSpPr txBox="1"/>
          <p:nvPr/>
        </p:nvSpPr>
        <p:spPr>
          <a:xfrm>
            <a:off x="3629231" y="4886335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6FED8A-3A2A-4522-AE3C-18EEC79B3ADB}"/>
              </a:ext>
            </a:extLst>
          </p:cNvPr>
          <p:cNvSpPr txBox="1"/>
          <p:nvPr/>
        </p:nvSpPr>
        <p:spPr>
          <a:xfrm>
            <a:off x="4578071" y="4886335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FCC244-59D1-4E8B-8A09-E3A7F1B21B88}"/>
              </a:ext>
            </a:extLst>
          </p:cNvPr>
          <p:cNvSpPr txBox="1"/>
          <p:nvPr/>
        </p:nvSpPr>
        <p:spPr>
          <a:xfrm>
            <a:off x="5539867" y="4886335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1858A-403F-48CA-AA3E-4F538B9380E0}"/>
              </a:ext>
            </a:extLst>
          </p:cNvPr>
          <p:cNvSpPr txBox="1"/>
          <p:nvPr/>
        </p:nvSpPr>
        <p:spPr>
          <a:xfrm>
            <a:off x="4106454" y="2444426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err="1"/>
              <a:t>굿즈샵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메인화면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992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굿즈검색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SearchResultPage.jsp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F8288-9598-44C0-9748-73C72B3C3FBD}"/>
              </a:ext>
            </a:extLst>
          </p:cNvPr>
          <p:cNvSpPr/>
          <p:nvPr/>
        </p:nvSpPr>
        <p:spPr>
          <a:xfrm>
            <a:off x="1648776" y="4136188"/>
            <a:ext cx="1516485" cy="864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미키마우스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</a:rPr>
              <a:t>도날드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 덕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미니마우스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56E5-3308-464B-8BF8-E74E9A17EE6A}"/>
              </a:ext>
            </a:extLst>
          </p:cNvPr>
          <p:cNvSpPr txBox="1"/>
          <p:nvPr/>
        </p:nvSpPr>
        <p:spPr>
          <a:xfrm>
            <a:off x="2342414" y="463499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캐릭터별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B0F4581-270B-4E8C-9729-94DBEE5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63" y="3549655"/>
            <a:ext cx="1158305" cy="99128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C3AA406-DFAF-47A2-A3B8-02256021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64" y="3541442"/>
            <a:ext cx="1158305" cy="99128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F4C8AE0-F73C-461E-8509-39FB79A1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93" y="3549655"/>
            <a:ext cx="1158305" cy="9912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B55A313-CDA0-4F43-BB9C-BAB1F23BD601}"/>
              </a:ext>
            </a:extLst>
          </p:cNvPr>
          <p:cNvSpPr txBox="1"/>
          <p:nvPr/>
        </p:nvSpPr>
        <p:spPr>
          <a:xfrm>
            <a:off x="3436488" y="4634998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 dirty="0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6FED8A-3A2A-4522-AE3C-18EEC79B3ADB}"/>
              </a:ext>
            </a:extLst>
          </p:cNvPr>
          <p:cNvSpPr txBox="1"/>
          <p:nvPr/>
        </p:nvSpPr>
        <p:spPr>
          <a:xfrm>
            <a:off x="4560750" y="4634997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 dirty="0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FCC244-59D1-4E8B-8A09-E3A7F1B21B88}"/>
              </a:ext>
            </a:extLst>
          </p:cNvPr>
          <p:cNvSpPr txBox="1"/>
          <p:nvPr/>
        </p:nvSpPr>
        <p:spPr>
          <a:xfrm>
            <a:off x="5688606" y="4635490"/>
            <a:ext cx="948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>
                <a:latin typeface="+mn-lt"/>
              </a:rPr>
              <a:t>상품명</a:t>
            </a:r>
            <a:r>
              <a:rPr lang="en-US" altLang="ko-KR" dirty="0">
                <a:latin typeface="+mn-lt"/>
              </a:rPr>
              <a:t>/</a:t>
            </a:r>
            <a:r>
              <a:rPr lang="ko-KR" altLang="en-US" dirty="0">
                <a:latin typeface="+mn-lt"/>
              </a:rPr>
              <a:t>가격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2A629622-7918-4E24-B000-EF36EE1D52F3}"/>
              </a:ext>
            </a:extLst>
          </p:cNvPr>
          <p:cNvSpPr/>
          <p:nvPr/>
        </p:nvSpPr>
        <p:spPr>
          <a:xfrm>
            <a:off x="3016637" y="2637837"/>
            <a:ext cx="1871980" cy="5041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  <a:ea typeface="HY목각파임B"/>
              </a:rPr>
              <a:t>미니마우스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HY목각파임B"/>
                <a:ea typeface="HY목각파임B"/>
              </a:rPr>
              <a:t>굿즈</a:t>
            </a:r>
            <a:endParaRPr lang="ko-KR" altLang="en-US" sz="1400" dirty="0">
              <a:solidFill>
                <a:sysClr val="windowText" lastClr="000000"/>
              </a:solidFill>
              <a:latin typeface="HY목각파임B"/>
              <a:ea typeface="HY목각파임B"/>
            </a:endParaRPr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F3C3E1AA-9B22-4441-BBCC-0C9CA69DBB49}"/>
              </a:ext>
            </a:extLst>
          </p:cNvPr>
          <p:cNvSpPr/>
          <p:nvPr/>
        </p:nvSpPr>
        <p:spPr>
          <a:xfrm>
            <a:off x="4911322" y="2640669"/>
            <a:ext cx="1871980" cy="5041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  <a:ea typeface="HY목각파임B"/>
              </a:rPr>
              <a:t>가격</a:t>
            </a:r>
            <a:r>
              <a:rPr lang="en-US" altLang="ko-KR" sz="1400" dirty="0">
                <a:solidFill>
                  <a:sysClr val="windowText" lastClr="000000"/>
                </a:solidFill>
                <a:latin typeface="HY목각파임B"/>
                <a:ea typeface="HY목각파임B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HY목각파임B"/>
                <a:ea typeface="HY목각파임B"/>
              </a:rPr>
              <a:t>이름순으로</a:t>
            </a: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DE009361-CBF2-414B-865E-42FCD7F0A96F}"/>
              </a:ext>
            </a:extLst>
          </p:cNvPr>
          <p:cNvSpPr/>
          <p:nvPr/>
        </p:nvSpPr>
        <p:spPr>
          <a:xfrm>
            <a:off x="6423892" y="2776559"/>
            <a:ext cx="288290" cy="215900"/>
          </a:xfrm>
          <a:prstGeom prst="flowChartMer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9B395F-E23D-415D-B7BD-28D251A8D950}"/>
              </a:ext>
            </a:extLst>
          </p:cNvPr>
          <p:cNvSpPr txBox="1"/>
          <p:nvPr/>
        </p:nvSpPr>
        <p:spPr>
          <a:xfrm>
            <a:off x="2805334" y="2144928"/>
            <a:ext cx="4150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카테고리에서 미니마우스 </a:t>
            </a:r>
            <a:r>
              <a:rPr lang="ko-KR" altLang="en-US" sz="1100"/>
              <a:t>클릭하면 미니마우스 </a:t>
            </a:r>
            <a:r>
              <a:rPr lang="ko-KR" altLang="en-US" sz="1100" dirty="0" err="1"/>
              <a:t>굿즈가</a:t>
            </a:r>
            <a:r>
              <a:rPr lang="ko-KR" altLang="en-US" sz="1100" dirty="0"/>
              <a:t> 나오고 </a:t>
            </a:r>
            <a:endParaRPr lang="en-US" altLang="ko-KR" sz="1100" dirty="0"/>
          </a:p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이름순으로 정렬이 가능하다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DD432EF0-2E18-47DF-9EA8-2972EAC57984}"/>
              </a:ext>
            </a:extLst>
          </p:cNvPr>
          <p:cNvSpPr/>
          <p:nvPr/>
        </p:nvSpPr>
        <p:spPr>
          <a:xfrm>
            <a:off x="1643332" y="4496331"/>
            <a:ext cx="1516485" cy="157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ysClr val="windowText" lastClr="000000"/>
              </a:solidFill>
              <a:latin typeface="HY목각파임B"/>
              <a:ea typeface="HY목각파임B"/>
            </a:endParaRPr>
          </a:p>
        </p:txBody>
      </p:sp>
      <p:sp>
        <p:nvSpPr>
          <p:cNvPr id="31" name="직사각형 6">
            <a:extLst>
              <a:ext uri="{FF2B5EF4-FFF2-40B4-BE49-F238E27FC236}">
                <a16:creationId xmlns:a16="http://schemas.microsoft.com/office/drawing/2014/main" id="{75EA6C3D-DAAB-42DF-A750-61D1B2A80F01}"/>
              </a:ext>
            </a:extLst>
          </p:cNvPr>
          <p:cNvSpPr/>
          <p:nvPr/>
        </p:nvSpPr>
        <p:spPr>
          <a:xfrm>
            <a:off x="3226247" y="3538610"/>
            <a:ext cx="1241091" cy="134260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ysClr val="windowText" lastClr="000000"/>
              </a:solidFill>
              <a:latin typeface="HY목각파임B"/>
              <a:ea typeface="HY목각파임B"/>
            </a:endParaRPr>
          </a:p>
        </p:txBody>
      </p:sp>
    </p:spTree>
    <p:extLst>
      <p:ext uri="{BB962C8B-B14F-4D97-AF65-F5344CB8AC3E}">
        <p14:creationId xmlns:p14="http://schemas.microsoft.com/office/powerpoint/2010/main" val="75555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굿즈상세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GoodsDetailPage.jsp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F8288-9598-44C0-9748-73C72B3C3FBD}"/>
              </a:ext>
            </a:extLst>
          </p:cNvPr>
          <p:cNvSpPr/>
          <p:nvPr/>
        </p:nvSpPr>
        <p:spPr>
          <a:xfrm>
            <a:off x="1648776" y="4136188"/>
            <a:ext cx="1516485" cy="864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미키마우스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</a:rPr>
              <a:t>도날드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 덕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미니마우스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56E5-3308-464B-8BF8-E74E9A17EE6A}"/>
              </a:ext>
            </a:extLst>
          </p:cNvPr>
          <p:cNvSpPr txBox="1"/>
          <p:nvPr/>
        </p:nvSpPr>
        <p:spPr>
          <a:xfrm>
            <a:off x="2342414" y="463499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캐릭터별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B0F4581-270B-4E8C-9729-94DBEE5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27" y="2180987"/>
            <a:ext cx="2112867" cy="1808204"/>
          </a:xfrm>
          <a:prstGeom prst="rect">
            <a:avLst/>
          </a:prstGeom>
        </p:spPr>
      </p:pic>
      <p:sp>
        <p:nvSpPr>
          <p:cNvPr id="27" name="직사각형 6">
            <a:extLst>
              <a:ext uri="{FF2B5EF4-FFF2-40B4-BE49-F238E27FC236}">
                <a16:creationId xmlns:a16="http://schemas.microsoft.com/office/drawing/2014/main" id="{DD432EF0-2E18-47DF-9EA8-2972EAC57984}"/>
              </a:ext>
            </a:extLst>
          </p:cNvPr>
          <p:cNvSpPr/>
          <p:nvPr/>
        </p:nvSpPr>
        <p:spPr>
          <a:xfrm>
            <a:off x="1643332" y="4496331"/>
            <a:ext cx="1516485" cy="157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ysClr val="windowText" lastClr="000000"/>
              </a:solidFill>
              <a:latin typeface="HY목각파임B"/>
              <a:ea typeface="HY목각파임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4C476-19F0-4AA3-837D-966FA2279BBB}"/>
              </a:ext>
            </a:extLst>
          </p:cNvPr>
          <p:cNvSpPr txBox="1"/>
          <p:nvPr/>
        </p:nvSpPr>
        <p:spPr>
          <a:xfrm>
            <a:off x="5376383" y="2320961"/>
            <a:ext cx="136646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상품명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F2A0-F444-49A9-A72B-40014422DFEC}"/>
              </a:ext>
            </a:extLst>
          </p:cNvPr>
          <p:cNvSpPr txBox="1"/>
          <p:nvPr/>
        </p:nvSpPr>
        <p:spPr>
          <a:xfrm>
            <a:off x="5381253" y="2792503"/>
            <a:ext cx="136646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D7C29-3786-41FD-A50C-554945D64252}"/>
              </a:ext>
            </a:extLst>
          </p:cNvPr>
          <p:cNvSpPr txBox="1"/>
          <p:nvPr/>
        </p:nvSpPr>
        <p:spPr>
          <a:xfrm>
            <a:off x="5376383" y="3281194"/>
            <a:ext cx="13713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DC4F9A-C26B-4D8D-AA21-28E10959AB31}"/>
              </a:ext>
            </a:extLst>
          </p:cNvPr>
          <p:cNvSpPr txBox="1"/>
          <p:nvPr/>
        </p:nvSpPr>
        <p:spPr>
          <a:xfrm>
            <a:off x="5376384" y="3735894"/>
            <a:ext cx="56788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구매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8D2EA2-26E7-4A8E-80B6-6275DB69D9B2}"/>
              </a:ext>
            </a:extLst>
          </p:cNvPr>
          <p:cNvSpPr txBox="1"/>
          <p:nvPr/>
        </p:nvSpPr>
        <p:spPr>
          <a:xfrm>
            <a:off x="5934990" y="3735894"/>
            <a:ext cx="81273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장바구니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4BB27-02F3-4B5D-9FC2-3DC370ED7EFB}"/>
              </a:ext>
            </a:extLst>
          </p:cNvPr>
          <p:cNvSpPr txBox="1"/>
          <p:nvPr/>
        </p:nvSpPr>
        <p:spPr>
          <a:xfrm>
            <a:off x="5110205" y="4108709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장바구니에 담으면 </a:t>
            </a:r>
            <a:endParaRPr lang="en-US" altLang="ko-KR" sz="1400" dirty="0"/>
          </a:p>
          <a:p>
            <a:r>
              <a:rPr lang="ko-KR" altLang="en-US" sz="1400" dirty="0"/>
              <a:t>카트에서 숫자 증가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67A23-47AC-485D-BD64-F6E63B61696F}"/>
              </a:ext>
            </a:extLst>
          </p:cNvPr>
          <p:cNvSpPr txBox="1"/>
          <p:nvPr/>
        </p:nvSpPr>
        <p:spPr>
          <a:xfrm>
            <a:off x="3449783" y="5341929"/>
            <a:ext cx="3230443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상세정보</a:t>
            </a:r>
          </a:p>
        </p:txBody>
      </p:sp>
    </p:spTree>
    <p:extLst>
      <p:ext uri="{BB962C8B-B14F-4D97-AF65-F5344CB8AC3E}">
        <p14:creationId xmlns:p14="http://schemas.microsoft.com/office/powerpoint/2010/main" val="184277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굿즈결제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PaymentPage.jsp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F8288-9598-44C0-9748-73C72B3C3FBD}"/>
              </a:ext>
            </a:extLst>
          </p:cNvPr>
          <p:cNvSpPr/>
          <p:nvPr/>
        </p:nvSpPr>
        <p:spPr>
          <a:xfrm>
            <a:off x="1648776" y="4136188"/>
            <a:ext cx="1516485" cy="864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미키마우스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</a:rPr>
              <a:t>도날드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 덕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미니마우스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3C6D7-8F25-4F26-8DC0-02F09144F910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</a:rPr>
              <a:t>                   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결제 성공 페이지 이동</a:t>
            </a: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DD432EF0-2E18-47DF-9EA8-2972EAC57984}"/>
              </a:ext>
            </a:extLst>
          </p:cNvPr>
          <p:cNvSpPr/>
          <p:nvPr/>
        </p:nvSpPr>
        <p:spPr>
          <a:xfrm>
            <a:off x="1643332" y="4496331"/>
            <a:ext cx="1516485" cy="157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ysClr val="windowText" lastClr="000000"/>
              </a:solidFill>
              <a:latin typeface="HY목각파임B"/>
              <a:ea typeface="HY목각파임B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56E5-3308-464B-8BF8-E74E9A17EE6A}"/>
              </a:ext>
            </a:extLst>
          </p:cNvPr>
          <p:cNvSpPr txBox="1"/>
          <p:nvPr/>
        </p:nvSpPr>
        <p:spPr>
          <a:xfrm>
            <a:off x="2342414" y="463499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캐릭터별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D1B2D36E-E716-4549-BB7B-D55555B4208F}"/>
              </a:ext>
            </a:extLst>
          </p:cNvPr>
          <p:cNvSpPr/>
          <p:nvPr/>
        </p:nvSpPr>
        <p:spPr>
          <a:xfrm>
            <a:off x="3382605" y="3306342"/>
            <a:ext cx="3235095" cy="106971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latin typeface="HY목각파임B"/>
                <a:ea typeface="HY목각파임B"/>
                <a:cs typeface="+mn-cs"/>
              </a:rPr>
              <a:t>결제폼</a:t>
            </a:r>
            <a:r>
              <a:rPr lang="en-US" altLang="ko-KR" dirty="0">
                <a:latin typeface="HY목각파임B"/>
                <a:ea typeface="HY목각파임B"/>
                <a:cs typeface="+mn-cs"/>
              </a:rPr>
              <a:t>(API)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2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b="1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5077F-99F0-4FC9-BD43-40E29F7B2B4C}"/>
              </a:ext>
            </a:extLst>
          </p:cNvPr>
          <p:cNvSpPr txBox="1"/>
          <p:nvPr/>
        </p:nvSpPr>
        <p:spPr>
          <a:xfrm>
            <a:off x="4270795" y="2259365"/>
            <a:ext cx="2578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>
                <a:ea typeface="HY목각파임B"/>
              </a:rPr>
              <a:t>리조트</a:t>
            </a:r>
            <a:r>
              <a:rPr lang="ko-KR" altLang="en-US" sz="1000" dirty="0">
                <a:ea typeface="HY목각파임B"/>
                <a:cs typeface="+mn-cs"/>
              </a:rPr>
              <a:t> 탭 위에 마우스를 올리면 나옴</a:t>
            </a:r>
            <a:r>
              <a:rPr lang="en-US" altLang="ko-KR" sz="1000" dirty="0">
                <a:ea typeface="HY목각파임B"/>
                <a:cs typeface="+mn-cs"/>
              </a:rPr>
              <a:t>.</a:t>
            </a:r>
            <a:endParaRPr lang="ko-KR" altLang="en-US" sz="1000" dirty="0">
              <a:ea typeface="HY목각파임B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E95847-5AF1-43AC-BC63-8F604D0ED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76516"/>
              </p:ext>
            </p:extLst>
          </p:nvPr>
        </p:nvGraphicFramePr>
        <p:xfrm>
          <a:off x="1952059" y="2223155"/>
          <a:ext cx="227956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HY목각파임B"/>
                          <a:ea typeface="HY목각파임B"/>
                          <a:cs typeface="+mn-cs"/>
                        </a:rPr>
                        <a:t>이용정보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HY목각파임B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HY목각파임B"/>
                          <a:ea typeface="HY목각파임B"/>
                          <a:cs typeface="+mn-cs"/>
                        </a:rPr>
                        <a:t>이용방법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HY목각파임B"/>
                          <a:ea typeface="HY목각파임B"/>
                          <a:cs typeface="+mn-cs"/>
                        </a:rPr>
                        <a:t>객실정보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HY목각파임B"/>
                          <a:ea typeface="HY목각파임B"/>
                          <a:cs typeface="+mn-cs"/>
                        </a:rPr>
                        <a:t>오시는길</a:t>
                      </a: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HY목각파임B"/>
                          <a:ea typeface="HY목각파임B"/>
                          <a:cs typeface="+mn-cs"/>
                        </a:rPr>
                        <a:t>카지노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52DC62-6BF4-4FF1-9DB5-B44DB5C6A1F9}"/>
              </a:ext>
            </a:extLst>
          </p:cNvPr>
          <p:cNvSpPr/>
          <p:nvPr/>
        </p:nvSpPr>
        <p:spPr>
          <a:xfrm>
            <a:off x="1952059" y="3140116"/>
            <a:ext cx="4682006" cy="1400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5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마우스 올린 해당 숙소사진이 메인 </a:t>
            </a: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배경이미지</a:t>
            </a: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CDED0FC-7436-4AE1-AA59-D0D4C08C6303}"/>
              </a:ext>
            </a:extLst>
          </p:cNvPr>
          <p:cNvSpPr/>
          <p:nvPr/>
        </p:nvSpPr>
        <p:spPr>
          <a:xfrm>
            <a:off x="2110560" y="4200399"/>
            <a:ext cx="964768" cy="681079"/>
          </a:xfrm>
          <a:prstGeom prst="roundRect">
            <a:avLst>
              <a:gd name="adj" fmla="val 3052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HY목각파임B"/>
                <a:ea typeface="HY목각파임B"/>
              </a:rPr>
              <a:t>A</a:t>
            </a:r>
            <a:r>
              <a:rPr lang="ko-KR" altLang="en-US" dirty="0">
                <a:latin typeface="HY목각파임B"/>
                <a:ea typeface="HY목각파임B"/>
              </a:rPr>
              <a:t>숙소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58" name="모서리가 둥근 직사각형 8">
            <a:extLst>
              <a:ext uri="{FF2B5EF4-FFF2-40B4-BE49-F238E27FC236}">
                <a16:creationId xmlns:a16="http://schemas.microsoft.com/office/drawing/2014/main" id="{20F8296F-F836-47FF-83C7-2A2FCA8F2D31}"/>
              </a:ext>
            </a:extLst>
          </p:cNvPr>
          <p:cNvSpPr/>
          <p:nvPr/>
        </p:nvSpPr>
        <p:spPr>
          <a:xfrm>
            <a:off x="3328294" y="4200399"/>
            <a:ext cx="964768" cy="681079"/>
          </a:xfrm>
          <a:prstGeom prst="roundRect">
            <a:avLst>
              <a:gd name="adj" fmla="val 3052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목각파임B"/>
                <a:ea typeface="HY목각파임B"/>
              </a:rPr>
              <a:t>B</a:t>
            </a:r>
            <a:r>
              <a:rPr lang="ko-KR" altLang="en-US" dirty="0">
                <a:latin typeface="HY목각파임B"/>
                <a:ea typeface="HY목각파임B"/>
              </a:rPr>
              <a:t>숙소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67" name="모서리가 둥근 직사각형 8">
            <a:extLst>
              <a:ext uri="{FF2B5EF4-FFF2-40B4-BE49-F238E27FC236}">
                <a16:creationId xmlns:a16="http://schemas.microsoft.com/office/drawing/2014/main" id="{09E5C8DE-7B69-40B0-8D03-FB545C1C5CE8}"/>
              </a:ext>
            </a:extLst>
          </p:cNvPr>
          <p:cNvSpPr/>
          <p:nvPr/>
        </p:nvSpPr>
        <p:spPr>
          <a:xfrm>
            <a:off x="4470616" y="4200399"/>
            <a:ext cx="964768" cy="681079"/>
          </a:xfrm>
          <a:prstGeom prst="roundRect">
            <a:avLst>
              <a:gd name="adj" fmla="val 3052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목각파임B"/>
                <a:ea typeface="HY목각파임B"/>
              </a:rPr>
              <a:t>C</a:t>
            </a:r>
            <a:r>
              <a:rPr lang="ko-KR" altLang="en-US" dirty="0">
                <a:latin typeface="HY목각파임B"/>
                <a:ea typeface="HY목각파임B"/>
              </a:rPr>
              <a:t>숙소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68" name="모서리가 둥근 직사각형 8">
            <a:extLst>
              <a:ext uri="{FF2B5EF4-FFF2-40B4-BE49-F238E27FC236}">
                <a16:creationId xmlns:a16="http://schemas.microsoft.com/office/drawing/2014/main" id="{989D319D-FA44-4471-BFD4-8218E61F4777}"/>
              </a:ext>
            </a:extLst>
          </p:cNvPr>
          <p:cNvSpPr/>
          <p:nvPr/>
        </p:nvSpPr>
        <p:spPr>
          <a:xfrm>
            <a:off x="5618187" y="4200399"/>
            <a:ext cx="964768" cy="681079"/>
          </a:xfrm>
          <a:prstGeom prst="roundRect">
            <a:avLst>
              <a:gd name="adj" fmla="val 3052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목각파임B"/>
                <a:ea typeface="HY목각파임B"/>
              </a:rPr>
              <a:t>D</a:t>
            </a:r>
            <a:r>
              <a:rPr lang="ko-KR" altLang="en-US" dirty="0">
                <a:latin typeface="HY목각파임B"/>
                <a:ea typeface="HY목각파임B"/>
              </a:rPr>
              <a:t>숙소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577DBB-4838-42EB-B187-590A46D8BDAB}"/>
              </a:ext>
            </a:extLst>
          </p:cNvPr>
          <p:cNvSpPr/>
          <p:nvPr/>
        </p:nvSpPr>
        <p:spPr>
          <a:xfrm>
            <a:off x="1952059" y="5035066"/>
            <a:ext cx="4682006" cy="681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(D</a:t>
            </a:r>
            <a:r>
              <a:rPr lang="ko-KR" altLang="en-US" sz="1050" dirty="0" err="1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준희랜드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 광고 </a:t>
            </a: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</a:rPr>
              <a:t>or 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제휴카드 </a:t>
            </a: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</a:rPr>
              <a:t>or </a:t>
            </a: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이벤트 </a:t>
            </a: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</a:rPr>
              <a:t>…)</a:t>
            </a: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b="1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A15426-A45A-404E-A218-D7F5CA024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65438"/>
              </p:ext>
            </p:extLst>
          </p:nvPr>
        </p:nvGraphicFramePr>
        <p:xfrm>
          <a:off x="1598616" y="3567504"/>
          <a:ext cx="9406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HY목각파임B" pitchFamily="18" charset="-127"/>
                          <a:ea typeface="HY목각파임B" pitchFamily="18" charset="-127"/>
                        </a:rPr>
                        <a:t>이용정보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이용방법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2E431A9B-2DDE-4521-B5F6-5E518DD25DEA}"/>
              </a:ext>
            </a:extLst>
          </p:cNvPr>
          <p:cNvSpPr/>
          <p:nvPr/>
        </p:nvSpPr>
        <p:spPr>
          <a:xfrm>
            <a:off x="2603287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4019A4-45F8-49F0-B56C-050EFF76981C}"/>
              </a:ext>
            </a:extLst>
          </p:cNvPr>
          <p:cNvGrpSpPr/>
          <p:nvPr/>
        </p:nvGrpSpPr>
        <p:grpSpPr>
          <a:xfrm>
            <a:off x="3181034" y="2936038"/>
            <a:ext cx="1124472" cy="2249118"/>
            <a:chOff x="2700020" y="2292985"/>
            <a:chExt cx="1656080" cy="288036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0C041B-F956-4B3F-90A5-CA128374A494}"/>
                </a:ext>
              </a:extLst>
            </p:cNvPr>
            <p:cNvSpPr/>
            <p:nvPr/>
          </p:nvSpPr>
          <p:spPr>
            <a:xfrm>
              <a:off x="2700020" y="2292985"/>
              <a:ext cx="1656080" cy="28803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ko-KR" altLang="en-US" sz="1200" b="1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이용방법</a:t>
              </a:r>
              <a:endParaRPr lang="en-US" altLang="ko-KR" sz="1200" b="1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HY목각파임B" pitchFamily="18" charset="-127"/>
                  <a:ea typeface="HY목각파임B" pitchFamily="18" charset="-127"/>
                </a:rPr>
                <a:t>안전수칙</a:t>
              </a:r>
              <a:endParaRPr lang="en-US" altLang="ko-KR" sz="12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편의시설</a:t>
              </a:r>
              <a:endParaRPr lang="en-US" altLang="ko-KR" sz="12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운영시간</a:t>
              </a:r>
              <a:endParaRPr lang="en-US" altLang="ko-KR" sz="12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200" dirty="0">
                  <a:solidFill>
                    <a:srgbClr val="FF0000"/>
                  </a:solidFill>
                  <a:latin typeface="HY목각파임B" pitchFamily="18" charset="-127"/>
                  <a:ea typeface="HY목각파임B" pitchFamily="18" charset="-127"/>
                </a:rPr>
                <a:t>객실요금</a:t>
              </a:r>
              <a:endParaRPr lang="en-US" altLang="ko-KR" sz="120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3D9D7D-84C8-485A-B5AE-524C0E3AB649}"/>
                </a:ext>
              </a:extLst>
            </p:cNvPr>
            <p:cNvCxnSpPr/>
            <p:nvPr/>
          </p:nvCxnSpPr>
          <p:spPr>
            <a:xfrm>
              <a:off x="2700020" y="2997200"/>
              <a:ext cx="1656080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C9C00-DA7A-47DF-9470-74058534A7BE}"/>
              </a:ext>
            </a:extLst>
          </p:cNvPr>
          <p:cNvGrpSpPr/>
          <p:nvPr/>
        </p:nvGrpSpPr>
        <p:grpSpPr>
          <a:xfrm>
            <a:off x="4361505" y="2947269"/>
            <a:ext cx="2272828" cy="2249113"/>
            <a:chOff x="4297658" y="2242517"/>
            <a:chExt cx="3960495" cy="288036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461A8D4-8505-41C7-B052-DC47BAC7873F}"/>
                </a:ext>
              </a:extLst>
            </p:cNvPr>
            <p:cNvSpPr/>
            <p:nvPr/>
          </p:nvSpPr>
          <p:spPr>
            <a:xfrm>
              <a:off x="4297658" y="2242517"/>
              <a:ext cx="3960495" cy="28803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050" b="1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이용방법</a:t>
              </a:r>
              <a:endParaRPr lang="en-US" altLang="ko-KR" sz="1050" b="1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안전수칙</a:t>
              </a:r>
              <a:endParaRPr lang="en-US" altLang="ko-KR" sz="105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편의시설</a:t>
              </a:r>
              <a:endParaRPr lang="en-US" altLang="ko-KR" sz="105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운영시간</a:t>
              </a:r>
              <a:endParaRPr lang="en-US" altLang="ko-KR" sz="105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    - AM 10:00 ~ PM 24:00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50" dirty="0">
                  <a:solidFill>
                    <a:srgbClr val="FF0000"/>
                  </a:solidFill>
                  <a:latin typeface="HY목각파임B" pitchFamily="18" charset="-127"/>
                  <a:ea typeface="HY목각파임B" pitchFamily="18" charset="-127"/>
                </a:rPr>
                <a:t>객실요금</a:t>
              </a:r>
              <a:endParaRPr lang="en-US" altLang="ko-KR" sz="105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    - 1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인당 </a:t>
              </a:r>
              <a:r>
                <a:rPr lang="en-US" altLang="ko-KR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: 45,000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원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435458C-8E04-4C51-B628-994209301747}"/>
                </a:ext>
              </a:extLst>
            </p:cNvPr>
            <p:cNvCxnSpPr/>
            <p:nvPr/>
          </p:nvCxnSpPr>
          <p:spPr>
            <a:xfrm>
              <a:off x="4297658" y="2799282"/>
              <a:ext cx="3960495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E23094-2002-4C95-9C31-737CB5551262}"/>
              </a:ext>
            </a:extLst>
          </p:cNvPr>
          <p:cNvSpPr txBox="1"/>
          <p:nvPr/>
        </p:nvSpPr>
        <p:spPr>
          <a:xfrm>
            <a:off x="1785117" y="2317412"/>
            <a:ext cx="496824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HY목각파임B" pitchFamily="18" charset="-127"/>
                <a:ea typeface="HY목각파임B" pitchFamily="18" charset="-127"/>
              </a:defRPr>
            </a:lvl1pPr>
          </a:lstStyle>
          <a:p>
            <a:r>
              <a:rPr lang="ko-KR" altLang="en-US" dirty="0"/>
              <a:t>이용정보 탭을 누르면 이용방법 내용이 나오고 왼쪽 리스트를 누르면 </a:t>
            </a:r>
            <a:r>
              <a:rPr lang="en-US" altLang="ko-KR" dirty="0"/>
              <a:t>“</a:t>
            </a:r>
            <a:r>
              <a:rPr lang="ko-KR" altLang="en-US" dirty="0" err="1"/>
              <a:t>네이게이션</a:t>
            </a:r>
            <a:r>
              <a:rPr lang="en-US" altLang="ko-KR" dirty="0"/>
              <a:t>”</a:t>
            </a:r>
            <a:r>
              <a:rPr lang="ko-KR" altLang="en-US" dirty="0"/>
              <a:t>기능을 이용하여 해당 내용 찾아서 보여주기</a:t>
            </a:r>
          </a:p>
        </p:txBody>
      </p:sp>
    </p:spTree>
    <p:extLst>
      <p:ext uri="{BB962C8B-B14F-4D97-AF65-F5344CB8AC3E}">
        <p14:creationId xmlns:p14="http://schemas.microsoft.com/office/powerpoint/2010/main" val="402981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b="1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2E431A9B-2DDE-4521-B5F6-5E518DD25DEA}"/>
              </a:ext>
            </a:extLst>
          </p:cNvPr>
          <p:cNvSpPr/>
          <p:nvPr/>
        </p:nvSpPr>
        <p:spPr>
          <a:xfrm>
            <a:off x="2547301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A44892-66BE-4310-A3E7-7775CFBC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37592"/>
              </p:ext>
            </p:extLst>
          </p:nvPr>
        </p:nvGraphicFramePr>
        <p:xfrm>
          <a:off x="1561783" y="3531569"/>
          <a:ext cx="9295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HY목각파임B" pitchFamily="18" charset="-127"/>
                          <a:ea typeface="HY목각파임B" pitchFamily="18" charset="-127"/>
                        </a:rPr>
                        <a:t>즐길거리</a:t>
                      </a:r>
                      <a:endParaRPr lang="ko-KR" altLang="en-US" sz="1200" b="1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객실정보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카지노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C54485-16E6-46B8-B91B-923600917671}"/>
              </a:ext>
            </a:extLst>
          </p:cNvPr>
          <p:cNvGrpSpPr/>
          <p:nvPr/>
        </p:nvGrpSpPr>
        <p:grpSpPr>
          <a:xfrm>
            <a:off x="3056314" y="3165307"/>
            <a:ext cx="758069" cy="1794334"/>
            <a:chOff x="2383645" y="2672283"/>
            <a:chExt cx="1375563" cy="259207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09C780-D547-4990-95B1-980B603D65E2}"/>
                </a:ext>
              </a:extLst>
            </p:cNvPr>
            <p:cNvSpPr/>
            <p:nvPr/>
          </p:nvSpPr>
          <p:spPr>
            <a:xfrm>
              <a:off x="2383645" y="2672283"/>
              <a:ext cx="1375563" cy="2592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ko-KR" altLang="en-US" sz="1100" b="1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객실정보</a:t>
              </a:r>
              <a:endParaRPr lang="en-US" altLang="ko-KR" sz="1100" b="1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100" dirty="0">
                  <a:solidFill>
                    <a:schemeClr val="tx1"/>
                  </a:solidFill>
                  <a:latin typeface="HY목각파임B" pitchFamily="18" charset="-127"/>
                  <a:ea typeface="HY목각파임B" pitchFamily="18" charset="-127"/>
                </a:rPr>
                <a:t>객실정보</a:t>
              </a:r>
              <a:endParaRPr lang="en-US" altLang="ko-KR" sz="11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100" dirty="0">
                  <a:solidFill>
                    <a:srgbClr val="FF0000"/>
                  </a:solidFill>
                  <a:latin typeface="HY목각파임B" pitchFamily="18" charset="-127"/>
                  <a:ea typeface="HY목각파임B" pitchFamily="18" charset="-127"/>
                </a:rPr>
                <a:t>이용시간</a:t>
              </a:r>
              <a:endParaRPr lang="en-US" altLang="ko-KR" sz="110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1100" dirty="0" err="1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리조트맵</a:t>
              </a:r>
              <a:endParaRPr lang="en-US" altLang="ko-KR" sz="11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BEC2427-78E8-4689-A370-45BAD08DBA1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645" y="3461712"/>
              <a:ext cx="1375563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6D579CB-D239-44DF-BA6B-BFE3C3680FF2}"/>
              </a:ext>
            </a:extLst>
          </p:cNvPr>
          <p:cNvGrpSpPr/>
          <p:nvPr/>
        </p:nvGrpSpPr>
        <p:grpSpPr>
          <a:xfrm>
            <a:off x="3862260" y="3162262"/>
            <a:ext cx="1372895" cy="1794331"/>
            <a:chOff x="4288790" y="2693035"/>
            <a:chExt cx="2088515" cy="259207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F6CC3B1-40E5-44B9-B68A-484FD970A1A0}"/>
                </a:ext>
              </a:extLst>
            </p:cNvPr>
            <p:cNvSpPr/>
            <p:nvPr/>
          </p:nvSpPr>
          <p:spPr>
            <a:xfrm>
              <a:off x="4288790" y="2693035"/>
              <a:ext cx="2088515" cy="2592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000" b="1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객실정보</a:t>
              </a:r>
              <a:endParaRPr lang="en-US" altLang="ko-KR" sz="1000" b="1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객실정보</a:t>
              </a:r>
              <a:endParaRPr lang="en-US" altLang="ko-KR" sz="10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endParaRPr lang="en-US" altLang="ko-KR" sz="10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endParaRPr lang="en-US" altLang="ko-KR" sz="10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solidFill>
                    <a:srgbClr val="FF0000"/>
                  </a:solidFill>
                  <a:latin typeface="HY목각파임B" pitchFamily="18" charset="-127"/>
                  <a:ea typeface="HY목각파임B" pitchFamily="18" charset="-127"/>
                </a:rPr>
                <a:t>이용시간</a:t>
              </a:r>
              <a:endParaRPr lang="en-US" altLang="ko-KR" sz="100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 err="1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리조트맵</a:t>
              </a:r>
              <a:endParaRPr lang="ko-KR" altLang="en-US" sz="10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1AF7DC4-DC84-4496-8A8E-CE2D64348121}"/>
                </a:ext>
              </a:extLst>
            </p:cNvPr>
            <p:cNvCxnSpPr/>
            <p:nvPr/>
          </p:nvCxnSpPr>
          <p:spPr>
            <a:xfrm>
              <a:off x="4288790" y="3215697"/>
              <a:ext cx="2088515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EEACC059-9468-4311-8B9D-057E083E5D29}"/>
              </a:ext>
            </a:extLst>
          </p:cNvPr>
          <p:cNvSpPr/>
          <p:nvPr/>
        </p:nvSpPr>
        <p:spPr>
          <a:xfrm>
            <a:off x="3872591" y="3765738"/>
            <a:ext cx="646897" cy="645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A</a:t>
            </a:r>
            <a:r>
              <a:rPr lang="ko-KR" altLang="en-US" sz="8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객실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35D20D-05A1-4582-AB53-867C7AE40FE7}"/>
              </a:ext>
            </a:extLst>
          </p:cNvPr>
          <p:cNvSpPr/>
          <p:nvPr/>
        </p:nvSpPr>
        <p:spPr>
          <a:xfrm>
            <a:off x="4578266" y="3765738"/>
            <a:ext cx="646897" cy="645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B</a:t>
            </a:r>
            <a:r>
              <a:rPr lang="ko-KR" altLang="en-US" sz="8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객실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0F556A-1155-4CAE-B11B-B3E4F2F4A337}"/>
              </a:ext>
            </a:extLst>
          </p:cNvPr>
          <p:cNvSpPr/>
          <p:nvPr/>
        </p:nvSpPr>
        <p:spPr>
          <a:xfrm>
            <a:off x="5285000" y="3162262"/>
            <a:ext cx="1481596" cy="179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A</a:t>
            </a:r>
            <a:r>
              <a:rPr lang="ko-KR" altLang="en-US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객실 상세페이지</a:t>
            </a:r>
            <a:endParaRPr lang="en-US" altLang="ko-KR" sz="9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       (</a:t>
            </a:r>
            <a:r>
              <a:rPr lang="ko-KR" altLang="en-US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객실내부사진</a:t>
            </a: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시설 </a:t>
            </a: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싱글침대</a:t>
            </a: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	</a:t>
            </a:r>
            <a:r>
              <a:rPr lang="ko-KR" altLang="en-US" sz="900" dirty="0" err="1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ㆍ</a:t>
            </a:r>
            <a:endParaRPr lang="en-US" altLang="ko-KR" sz="9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	</a:t>
            </a:r>
            <a:r>
              <a:rPr lang="ko-KR" altLang="en-US" sz="900" dirty="0" err="1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ㆍ</a:t>
            </a:r>
            <a:endParaRPr lang="en-US" altLang="ko-KR" sz="9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	</a:t>
            </a:r>
            <a:r>
              <a:rPr lang="ko-KR" altLang="en-US" sz="900" dirty="0" err="1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ㆍ</a:t>
            </a:r>
            <a:endParaRPr lang="en-US" altLang="ko-KR" sz="9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u="sng" dirty="0">
                <a:solidFill>
                  <a:schemeClr val="bg1">
                    <a:lumMod val="50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[</a:t>
            </a:r>
            <a:r>
              <a:rPr lang="ko-KR" altLang="en-US" sz="900" u="sng" dirty="0">
                <a:solidFill>
                  <a:schemeClr val="bg1">
                    <a:lumMod val="50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해당객실예약하기</a:t>
            </a:r>
            <a:r>
              <a:rPr lang="en-US" altLang="ko-KR" sz="900" u="sng" dirty="0">
                <a:solidFill>
                  <a:schemeClr val="bg1">
                    <a:lumMod val="50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BA14EE-B0E4-4B8A-B5D9-790D0345AEA8}"/>
              </a:ext>
            </a:extLst>
          </p:cNvPr>
          <p:cNvSpPr txBox="1"/>
          <p:nvPr/>
        </p:nvSpPr>
        <p:spPr>
          <a:xfrm>
            <a:off x="1789892" y="2346308"/>
            <a:ext cx="5256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HY목각파임B" pitchFamily="18" charset="-127"/>
                <a:ea typeface="HY목각파임B" pitchFamily="18" charset="-127"/>
              </a:defRPr>
            </a:lvl1pPr>
          </a:lstStyle>
          <a:p>
            <a:pPr marL="228600" indent="-228600">
              <a:buAutoNum type="arabicPeriod"/>
            </a:pPr>
            <a:r>
              <a:rPr lang="ko-KR" altLang="en-US" sz="1050" dirty="0"/>
              <a:t>객실정보 탭을 누르면 객실정보 내용이 나오고 왼쪽 리스트를 누르면 </a:t>
            </a:r>
            <a:endParaRPr lang="en-US" altLang="ko-KR" sz="1050" dirty="0"/>
          </a:p>
          <a:p>
            <a:r>
              <a:rPr lang="en-US" altLang="ko-KR" sz="1050" dirty="0"/>
              <a:t>      “</a:t>
            </a:r>
            <a:r>
              <a:rPr lang="ko-KR" altLang="en-US" sz="1050" dirty="0" err="1"/>
              <a:t>네이게이션</a:t>
            </a:r>
            <a:r>
              <a:rPr lang="en-US" altLang="ko-KR" sz="1050" dirty="0"/>
              <a:t>”</a:t>
            </a:r>
            <a:r>
              <a:rPr lang="ko-KR" altLang="en-US" sz="1050" dirty="0"/>
              <a:t>기능을 이용하여 해당 내용 찾아서 보여주기</a:t>
            </a:r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해당 객실정보에 객실을 클릭하면 상세페이지로 이동하고 마지막에 </a:t>
            </a:r>
            <a:endParaRPr lang="en-US" altLang="ko-KR" sz="1050" dirty="0"/>
          </a:p>
          <a:p>
            <a:r>
              <a:rPr lang="en-US" altLang="ko-KR" sz="1050" dirty="0"/>
              <a:t>     </a:t>
            </a:r>
            <a:r>
              <a:rPr lang="ko-KR" altLang="en-US" sz="1050" dirty="0"/>
              <a:t>객실예약하기를 누르면 해당 객실의 정보를 가지고 예약페이지로 이동함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43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b="1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2E431A9B-2DDE-4521-B5F6-5E518DD25DEA}"/>
              </a:ext>
            </a:extLst>
          </p:cNvPr>
          <p:cNvSpPr/>
          <p:nvPr/>
        </p:nvSpPr>
        <p:spPr>
          <a:xfrm>
            <a:off x="2547301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A44892-66BE-4310-A3E7-7775CFBC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83959"/>
              </p:ext>
            </p:extLst>
          </p:nvPr>
        </p:nvGraphicFramePr>
        <p:xfrm>
          <a:off x="1561783" y="3531569"/>
          <a:ext cx="9295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HY목각파임B" pitchFamily="18" charset="-127"/>
                          <a:ea typeface="HY목각파임B" pitchFamily="18" charset="-127"/>
                        </a:rPr>
                        <a:t>즐길거리</a:t>
                      </a:r>
                      <a:endParaRPr lang="ko-KR" altLang="en-US" sz="1200" b="1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객실정보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카지노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DF42F0C-FF98-4181-B706-2A55BDB4A223}"/>
              </a:ext>
            </a:extLst>
          </p:cNvPr>
          <p:cNvSpPr/>
          <p:nvPr/>
        </p:nvSpPr>
        <p:spPr>
          <a:xfrm>
            <a:off x="3167175" y="3172868"/>
            <a:ext cx="1260040" cy="1731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1100" b="1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유의사항</a:t>
            </a:r>
            <a:endParaRPr lang="en-US" altLang="ko-KR" sz="1100" b="1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게임종류</a:t>
            </a:r>
            <a:endParaRPr lang="en-US" altLang="ko-KR" sz="1100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시설정보</a:t>
            </a:r>
            <a:endParaRPr lang="en-US" altLang="ko-KR" sz="1100" dirty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>
              <a:lnSpc>
                <a:spcPct val="300000"/>
              </a:lnSpc>
            </a:pPr>
            <a:endParaRPr lang="en-US" altLang="ko-KR" sz="1100" dirty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59B6057-BE6A-4640-94F8-22C09E4C5F06}"/>
              </a:ext>
            </a:extLst>
          </p:cNvPr>
          <p:cNvCxnSpPr>
            <a:cxnSpLocks/>
          </p:cNvCxnSpPr>
          <p:nvPr/>
        </p:nvCxnSpPr>
        <p:spPr>
          <a:xfrm>
            <a:off x="3176406" y="3632135"/>
            <a:ext cx="126974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FD8DE82-C91C-40F2-BA09-A41D204D1483}"/>
              </a:ext>
            </a:extLst>
          </p:cNvPr>
          <p:cNvGrpSpPr/>
          <p:nvPr/>
        </p:nvGrpSpPr>
        <p:grpSpPr>
          <a:xfrm>
            <a:off x="4485102" y="3172869"/>
            <a:ext cx="2176955" cy="1731604"/>
            <a:chOff x="4288790" y="2493012"/>
            <a:chExt cx="3307715" cy="26048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775E0F1-41A7-4E3F-9095-504BAA18BED7}"/>
                </a:ext>
              </a:extLst>
            </p:cNvPr>
            <p:cNvSpPr/>
            <p:nvPr/>
          </p:nvSpPr>
          <p:spPr>
            <a:xfrm>
              <a:off x="4288790" y="2493012"/>
              <a:ext cx="3307715" cy="26048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50000"/>
                </a:lnSpc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유의사항</a:t>
              </a:r>
              <a:endParaRPr lang="en-US" altLang="ko-KR" sz="9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게임종류</a:t>
              </a:r>
              <a:endParaRPr lang="en-US" altLang="ko-KR" sz="900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 marL="628650" lvl="1" indent="-171450">
                <a:lnSpc>
                  <a:spcPct val="250000"/>
                </a:lnSpc>
                <a:buFontTx/>
                <a:buChar char="-"/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고스톱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,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원카드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…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latin typeface="HY목각파임B" pitchFamily="18" charset="-127"/>
                  <a:ea typeface="HY목각파임B" pitchFamily="18" charset="-127"/>
                </a:rPr>
                <a:t>시설정보</a:t>
              </a:r>
              <a:endParaRPr lang="en-US" altLang="ko-KR" sz="900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        -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남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/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HY목각파임B" pitchFamily="18" charset="-127"/>
                  <a:ea typeface="HY목각파임B" pitchFamily="18" charset="-127"/>
                </a:rPr>
                <a:t>여 화장실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07D509-F80B-45C0-8521-299DAD55D2B7}"/>
                </a:ext>
              </a:extLst>
            </p:cNvPr>
            <p:cNvCxnSpPr/>
            <p:nvPr/>
          </p:nvCxnSpPr>
          <p:spPr>
            <a:xfrm>
              <a:off x="4288790" y="3068955"/>
              <a:ext cx="3307715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B44C28-C0F8-4065-8913-7D25E2411E41}"/>
              </a:ext>
            </a:extLst>
          </p:cNvPr>
          <p:cNvSpPr txBox="1"/>
          <p:nvPr/>
        </p:nvSpPr>
        <p:spPr>
          <a:xfrm>
            <a:off x="1693817" y="2670743"/>
            <a:ext cx="4968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HY목각파임B" pitchFamily="18" charset="-127"/>
                <a:ea typeface="HY목각파임B" pitchFamily="18" charset="-127"/>
              </a:defRPr>
            </a:lvl1pPr>
          </a:lstStyle>
          <a:p>
            <a:r>
              <a:rPr lang="ko-KR" altLang="en-US" sz="1100" dirty="0"/>
              <a:t>이용정보 탭을 누르면 이용방법 내용이 나오고 왼쪽 리스트를 누르면 </a:t>
            </a:r>
            <a:endParaRPr lang="en-US" altLang="ko-KR" sz="1100" dirty="0"/>
          </a:p>
          <a:p>
            <a:r>
              <a:rPr lang="en-US" altLang="ko-KR" sz="1100" dirty="0"/>
              <a:t>“</a:t>
            </a:r>
            <a:r>
              <a:rPr lang="ko-KR" altLang="en-US" sz="1100" dirty="0" err="1"/>
              <a:t>네이게이션</a:t>
            </a:r>
            <a:r>
              <a:rPr lang="en-US" altLang="ko-KR" sz="1100" dirty="0"/>
              <a:t>”</a:t>
            </a:r>
            <a:r>
              <a:rPr lang="ko-KR" altLang="en-US" sz="1100" dirty="0"/>
              <a:t>기능을 이용하여 해당 내용 찾아서 보여주기</a:t>
            </a:r>
          </a:p>
        </p:txBody>
      </p:sp>
    </p:spTree>
    <p:extLst>
      <p:ext uri="{BB962C8B-B14F-4D97-AF65-F5344CB8AC3E}">
        <p14:creationId xmlns:p14="http://schemas.microsoft.com/office/powerpoint/2010/main" val="286222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5077F-99F0-4FC9-BD43-40E29F7B2B4C}"/>
              </a:ext>
            </a:extLst>
          </p:cNvPr>
          <p:cNvSpPr txBox="1"/>
          <p:nvPr/>
        </p:nvSpPr>
        <p:spPr>
          <a:xfrm>
            <a:off x="1692410" y="2568206"/>
            <a:ext cx="2578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 err="1">
                <a:ea typeface="HY목각파임B"/>
                <a:cs typeface="+mn-cs"/>
              </a:rPr>
              <a:t>더알아보기</a:t>
            </a:r>
            <a:r>
              <a:rPr lang="ko-KR" altLang="en-US" sz="1000" dirty="0">
                <a:ea typeface="HY목각파임B"/>
                <a:cs typeface="+mn-cs"/>
              </a:rPr>
              <a:t> 탭 위에 마우스를 올리면 나옴</a:t>
            </a:r>
            <a:r>
              <a:rPr lang="en-US" altLang="ko-KR" sz="1000" dirty="0">
                <a:ea typeface="HY목각파임B"/>
                <a:cs typeface="+mn-cs"/>
              </a:rPr>
              <a:t>.</a:t>
            </a:r>
            <a:endParaRPr lang="ko-KR" altLang="en-US" sz="1000" dirty="0">
              <a:ea typeface="HY목각파임B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D41A4F-E23D-4C40-95BF-09BFB2FE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16737"/>
              </p:ext>
            </p:extLst>
          </p:nvPr>
        </p:nvGraphicFramePr>
        <p:xfrm>
          <a:off x="1575009" y="3285382"/>
          <a:ext cx="10375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목각파임B" pitchFamily="18" charset="-127"/>
                          <a:ea typeface="HY목각파임B" pitchFamily="18" charset="-127"/>
                        </a:rPr>
                        <a:t>FAQ</a:t>
                      </a:r>
                      <a:endParaRPr lang="ko-KR" altLang="en-US" sz="1200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예약하기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676501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329225" y="2846147"/>
            <a:ext cx="3330707" cy="2923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HY목각파임B"/>
                <a:ea typeface="HY목각파임B"/>
              </a:rPr>
              <a:t>FAQ</a:t>
            </a: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97859-CF28-4B88-9F90-F037D15204EB}"/>
              </a:ext>
            </a:extLst>
          </p:cNvPr>
          <p:cNvSpPr txBox="1"/>
          <p:nvPr/>
        </p:nvSpPr>
        <p:spPr>
          <a:xfrm>
            <a:off x="3528262" y="3108098"/>
            <a:ext cx="2163411" cy="276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검색어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D97ABA-16C5-4043-8A9C-6249F1E32E3A}"/>
              </a:ext>
            </a:extLst>
          </p:cNvPr>
          <p:cNvSpPr txBox="1"/>
          <p:nvPr/>
        </p:nvSpPr>
        <p:spPr>
          <a:xfrm>
            <a:off x="5753913" y="3120802"/>
            <a:ext cx="694268" cy="246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검색버튼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F2818E-B2E5-4932-B53E-2F475A4C83CD}"/>
              </a:ext>
            </a:extLst>
          </p:cNvPr>
          <p:cNvSpPr txBox="1"/>
          <p:nvPr/>
        </p:nvSpPr>
        <p:spPr>
          <a:xfrm>
            <a:off x="3353142" y="3500881"/>
            <a:ext cx="3288128" cy="276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전체 </a:t>
            </a:r>
            <a:r>
              <a:rPr lang="en-US" altLang="ko-KR" sz="1200" dirty="0"/>
              <a:t>/ </a:t>
            </a:r>
            <a:r>
              <a:rPr lang="ko-KR" altLang="en-US" sz="1200" dirty="0"/>
              <a:t>이용정보 </a:t>
            </a:r>
            <a:r>
              <a:rPr lang="en-US" altLang="ko-KR" sz="1200" dirty="0"/>
              <a:t>/ </a:t>
            </a:r>
            <a:r>
              <a:rPr lang="ko-KR" altLang="en-US" sz="1200" dirty="0"/>
              <a:t>우대정보 </a:t>
            </a:r>
            <a:r>
              <a:rPr lang="en-US" altLang="ko-KR" sz="1200" dirty="0"/>
              <a:t>/ </a:t>
            </a:r>
            <a:r>
              <a:rPr lang="ko-KR" altLang="en-US" sz="1200" dirty="0"/>
              <a:t>이벤트 </a:t>
            </a:r>
            <a:r>
              <a:rPr lang="en-US" altLang="ko-KR" sz="1200" dirty="0"/>
              <a:t>/ </a:t>
            </a:r>
            <a:r>
              <a:rPr lang="ko-KR" altLang="en-US" sz="1200" dirty="0"/>
              <a:t>기타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A438CD-1328-4F17-A3C9-F849D28D7B13}"/>
              </a:ext>
            </a:extLst>
          </p:cNvPr>
          <p:cNvSpPr txBox="1"/>
          <p:nvPr/>
        </p:nvSpPr>
        <p:spPr>
          <a:xfrm>
            <a:off x="3353142" y="4089361"/>
            <a:ext cx="3288128" cy="830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Q. </a:t>
            </a:r>
            <a:r>
              <a:rPr lang="ko-KR" altLang="en-US" sz="1200" dirty="0"/>
              <a:t>어드벤처를 나갔다 다시 들어올 수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Q. </a:t>
            </a:r>
            <a:r>
              <a:rPr lang="ko-KR" altLang="en-US" sz="1200" dirty="0"/>
              <a:t>이용하다가 자유이용권을 잃어버렸어요</a:t>
            </a:r>
            <a:r>
              <a:rPr lang="en-US" altLang="ko-KR" sz="1200" dirty="0"/>
              <a:t>.</a:t>
            </a:r>
          </a:p>
          <a:p>
            <a:pPr algn="ctr"/>
            <a:r>
              <a:rPr lang="en-US" altLang="ko-KR" sz="1200" dirty="0"/>
              <a:t>.</a:t>
            </a:r>
          </a:p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E83EF-3F3B-4004-8934-EDEF80EBDDEF}"/>
              </a:ext>
            </a:extLst>
          </p:cNvPr>
          <p:cNvSpPr txBox="1"/>
          <p:nvPr/>
        </p:nvSpPr>
        <p:spPr>
          <a:xfrm>
            <a:off x="3353142" y="4906928"/>
            <a:ext cx="3288128" cy="4616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Q. </a:t>
            </a:r>
            <a:r>
              <a:rPr lang="ko-KR" altLang="en-US" sz="1200" dirty="0"/>
              <a:t>어드벤처를 나갔다 다시 들어올 수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A. </a:t>
            </a:r>
            <a:r>
              <a:rPr lang="ko-KR" altLang="en-US" sz="1200" dirty="0"/>
              <a:t>네 다시 들어올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612102F7-9986-474E-9956-B9FD7E3DEB1C}"/>
              </a:ext>
            </a:extLst>
          </p:cNvPr>
          <p:cNvSpPr/>
          <p:nvPr/>
        </p:nvSpPr>
        <p:spPr>
          <a:xfrm rot="5400000">
            <a:off x="6234804" y="4627971"/>
            <a:ext cx="980468" cy="589755"/>
          </a:xfrm>
          <a:prstGeom prst="curvedDownArrow">
            <a:avLst>
              <a:gd name="adj1" fmla="val 25000"/>
              <a:gd name="adj2" fmla="val 5306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594B0-2D69-4AAC-9DEE-EB2B04AFC01A}"/>
              </a:ext>
            </a:extLst>
          </p:cNvPr>
          <p:cNvSpPr txBox="1"/>
          <p:nvPr/>
        </p:nvSpPr>
        <p:spPr>
          <a:xfrm>
            <a:off x="6602521" y="4648433"/>
            <a:ext cx="17284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목각파임B" pitchFamily="18" charset="-127"/>
                <a:ea typeface="HY목각파임B" pitchFamily="18" charset="-127"/>
              </a:rPr>
              <a:t>클릭 시 내용 밑에 나옴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7F8494-87CD-44A3-9C78-08AA0A2B1C59}"/>
              </a:ext>
            </a:extLst>
          </p:cNvPr>
          <p:cNvSpPr/>
          <p:nvPr/>
        </p:nvSpPr>
        <p:spPr>
          <a:xfrm>
            <a:off x="4213594" y="5429544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15286E3-1DF2-4E71-9322-14029F44D1E5}"/>
              </a:ext>
            </a:extLst>
          </p:cNvPr>
          <p:cNvSpPr/>
          <p:nvPr/>
        </p:nvSpPr>
        <p:spPr>
          <a:xfrm>
            <a:off x="4645394" y="5429544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5E4478B-2786-409A-A183-9781E5BB77DB}"/>
              </a:ext>
            </a:extLst>
          </p:cNvPr>
          <p:cNvSpPr/>
          <p:nvPr/>
        </p:nvSpPr>
        <p:spPr>
          <a:xfrm>
            <a:off x="5077829" y="5429544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1D8977-E95F-4C76-BD17-599AC19A9FF4}"/>
              </a:ext>
            </a:extLst>
          </p:cNvPr>
          <p:cNvSpPr/>
          <p:nvPr/>
        </p:nvSpPr>
        <p:spPr>
          <a:xfrm>
            <a:off x="5509629" y="5429544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4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46F7D0E-AAC3-43EF-AF4B-067E68BAD75F}"/>
              </a:ext>
            </a:extLst>
          </p:cNvPr>
          <p:cNvGrpSpPr/>
          <p:nvPr/>
        </p:nvGrpSpPr>
        <p:grpSpPr>
          <a:xfrm>
            <a:off x="3985689" y="5412967"/>
            <a:ext cx="183067" cy="327146"/>
            <a:chOff x="1844908" y="3962400"/>
            <a:chExt cx="254765" cy="48394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07C750-F5EC-454A-B4E9-0258EE15B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7DD4FFB-CF1C-4B8E-95C8-9D7C266543C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F6AB00-FD1B-43B1-B983-4B738E46F3A3}"/>
              </a:ext>
            </a:extLst>
          </p:cNvPr>
          <p:cNvGrpSpPr/>
          <p:nvPr/>
        </p:nvGrpSpPr>
        <p:grpSpPr>
          <a:xfrm>
            <a:off x="3544163" y="5412967"/>
            <a:ext cx="267228" cy="327146"/>
            <a:chOff x="3544163" y="5571589"/>
            <a:chExt cx="267228" cy="3271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FDCEBD3-54ED-41D8-9166-3D02F544811D}"/>
                </a:ext>
              </a:extLst>
            </p:cNvPr>
            <p:cNvGrpSpPr/>
            <p:nvPr/>
          </p:nvGrpSpPr>
          <p:grpSpPr>
            <a:xfrm>
              <a:off x="3544163" y="5571589"/>
              <a:ext cx="183067" cy="327146"/>
              <a:chOff x="1844908" y="3962400"/>
              <a:chExt cx="254765" cy="483946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027FC41-56C6-45BF-928B-502A8D1AE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6841" y="3962400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203306-C01A-4375-9E15-78356121C0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846840" y="4193513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50446C1-C46B-425A-BE26-F39EE38258BB}"/>
                </a:ext>
              </a:extLst>
            </p:cNvPr>
            <p:cNvGrpSpPr/>
            <p:nvPr/>
          </p:nvGrpSpPr>
          <p:grpSpPr>
            <a:xfrm>
              <a:off x="3628324" y="5571589"/>
              <a:ext cx="183067" cy="327146"/>
              <a:chOff x="1844908" y="3962400"/>
              <a:chExt cx="254765" cy="483946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A40F9BF9-B750-415D-9FC5-D052C8082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6841" y="3962400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19BFE6B-9E7E-4B7D-856F-9D12DB2211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846840" y="4193513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55384CA-8343-4C5B-9651-D26E7991207F}"/>
              </a:ext>
            </a:extLst>
          </p:cNvPr>
          <p:cNvGrpSpPr/>
          <p:nvPr/>
        </p:nvGrpSpPr>
        <p:grpSpPr>
          <a:xfrm flipH="1">
            <a:off x="5990202" y="5412967"/>
            <a:ext cx="183067" cy="327146"/>
            <a:chOff x="1844908" y="3962400"/>
            <a:chExt cx="254765" cy="483946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2FA4AEF-1A76-44BD-8849-7369D7B3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113B4A6-D12C-444E-A1CE-E54FD0945E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51720FC-D1A9-4E16-B8B0-227713E004E2}"/>
              </a:ext>
            </a:extLst>
          </p:cNvPr>
          <p:cNvGrpSpPr/>
          <p:nvPr/>
        </p:nvGrpSpPr>
        <p:grpSpPr>
          <a:xfrm flipH="1">
            <a:off x="6314567" y="5405412"/>
            <a:ext cx="267228" cy="327146"/>
            <a:chOff x="3544163" y="5571589"/>
            <a:chExt cx="267228" cy="32714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F3B8A72-C574-49EE-A486-D662F218FA68}"/>
                </a:ext>
              </a:extLst>
            </p:cNvPr>
            <p:cNvGrpSpPr/>
            <p:nvPr/>
          </p:nvGrpSpPr>
          <p:grpSpPr>
            <a:xfrm>
              <a:off x="3544163" y="5571589"/>
              <a:ext cx="183067" cy="327146"/>
              <a:chOff x="1844908" y="3962400"/>
              <a:chExt cx="254765" cy="483946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6342C2F-FD7A-489E-995F-CA952E4D6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6841" y="3962400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0E1F36B-F69B-42B1-BA6C-49679791B8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846840" y="4193513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BEA088D-C1C8-461D-8B05-0DB5B1579065}"/>
                </a:ext>
              </a:extLst>
            </p:cNvPr>
            <p:cNvGrpSpPr/>
            <p:nvPr/>
          </p:nvGrpSpPr>
          <p:grpSpPr>
            <a:xfrm>
              <a:off x="3628324" y="5571589"/>
              <a:ext cx="183067" cy="327146"/>
              <a:chOff x="1844908" y="3962400"/>
              <a:chExt cx="254765" cy="483946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72B22AF-4BC8-42AA-88E2-BED99DD700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6841" y="3962400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16FCD5C-BD0D-486C-B38F-37AEB68CE8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846840" y="4193513"/>
                <a:ext cx="250901" cy="2547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159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D4617-6D83-47BC-A5BE-B512FA3A60E4}"/>
              </a:ext>
            </a:extLst>
          </p:cNvPr>
          <p:cNvSpPr/>
          <p:nvPr/>
        </p:nvSpPr>
        <p:spPr>
          <a:xfrm>
            <a:off x="1080773" y="3429000"/>
            <a:ext cx="2272027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D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준희랜드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이용하기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8363DC-F408-4429-9D3F-1AEC5471179D}"/>
              </a:ext>
            </a:extLst>
          </p:cNvPr>
          <p:cNvSpPr/>
          <p:nvPr/>
        </p:nvSpPr>
        <p:spPr>
          <a:xfrm>
            <a:off x="4039126" y="3429000"/>
            <a:ext cx="2272027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리조트 이용하기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FCB2D14B-4539-4CAF-8E63-5CB66BC5FD66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3992B4-D1EC-480E-B068-2C8440FA8F75}"/>
              </a:ext>
            </a:extLst>
          </p:cNvPr>
          <p:cNvSpPr/>
          <p:nvPr/>
        </p:nvSpPr>
        <p:spPr>
          <a:xfrm>
            <a:off x="2000786" y="37564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179A7D-D611-426C-8757-1E8D907F6C39}"/>
              </a:ext>
            </a:extLst>
          </p:cNvPr>
          <p:cNvSpPr/>
          <p:nvPr/>
        </p:nvSpPr>
        <p:spPr>
          <a:xfrm>
            <a:off x="4959139" y="37564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70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D41A4F-E23D-4C40-95BF-09BFB2FE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50879"/>
              </p:ext>
            </p:extLst>
          </p:nvPr>
        </p:nvGraphicFramePr>
        <p:xfrm>
          <a:off x="1575009" y="3285382"/>
          <a:ext cx="10375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목각파임B" pitchFamily="18" charset="-127"/>
                          <a:ea typeface="HY목각파임B" pitchFamily="18" charset="-127"/>
                        </a:rPr>
                        <a:t>FAQ</a:t>
                      </a:r>
                      <a:endParaRPr lang="ko-KR" altLang="en-US" sz="1200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공지사항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예약하기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676501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227627" y="2724849"/>
            <a:ext cx="3514678" cy="2923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공지사항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97859-CF28-4B88-9F90-F037D15204EB}"/>
              </a:ext>
            </a:extLst>
          </p:cNvPr>
          <p:cNvSpPr txBox="1"/>
          <p:nvPr/>
        </p:nvSpPr>
        <p:spPr>
          <a:xfrm>
            <a:off x="3353747" y="3195545"/>
            <a:ext cx="977646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SELECT</a:t>
            </a:r>
            <a:r>
              <a:rPr lang="ko-KR" altLang="en-US" sz="1100" dirty="0"/>
              <a:t>이용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D97ABA-16C5-4043-8A9C-6249F1E32E3A}"/>
              </a:ext>
            </a:extLst>
          </p:cNvPr>
          <p:cNvSpPr txBox="1"/>
          <p:nvPr/>
        </p:nvSpPr>
        <p:spPr>
          <a:xfrm>
            <a:off x="6255626" y="3206080"/>
            <a:ext cx="435925" cy="2308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버튼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7F8494-87CD-44A3-9C78-08AA0A2B1C59}"/>
              </a:ext>
            </a:extLst>
          </p:cNvPr>
          <p:cNvSpPr/>
          <p:nvPr/>
        </p:nvSpPr>
        <p:spPr>
          <a:xfrm>
            <a:off x="4213594" y="5308246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15286E3-1DF2-4E71-9322-14029F44D1E5}"/>
              </a:ext>
            </a:extLst>
          </p:cNvPr>
          <p:cNvSpPr/>
          <p:nvPr/>
        </p:nvSpPr>
        <p:spPr>
          <a:xfrm>
            <a:off x="4645394" y="5308246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5E4478B-2786-409A-A183-9781E5BB77DB}"/>
              </a:ext>
            </a:extLst>
          </p:cNvPr>
          <p:cNvSpPr/>
          <p:nvPr/>
        </p:nvSpPr>
        <p:spPr>
          <a:xfrm>
            <a:off x="5077829" y="5308246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1D8977-E95F-4C76-BD17-599AC19A9FF4}"/>
              </a:ext>
            </a:extLst>
          </p:cNvPr>
          <p:cNvSpPr/>
          <p:nvPr/>
        </p:nvSpPr>
        <p:spPr>
          <a:xfrm>
            <a:off x="5509629" y="5308246"/>
            <a:ext cx="360045" cy="28829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HY목각파임B" pitchFamily="18" charset="-127"/>
                <a:ea typeface="HY목각파임B" pitchFamily="18" charset="-127"/>
              </a:rPr>
              <a:t>4</a:t>
            </a:r>
            <a:endParaRPr lang="ko-KR" altLang="en-US" dirty="0">
              <a:solidFill>
                <a:sysClr val="windowText" lastClr="00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EF1C7-6FD5-4EC6-A053-3D238C3FCD39}"/>
              </a:ext>
            </a:extLst>
          </p:cNvPr>
          <p:cNvSpPr txBox="1"/>
          <p:nvPr/>
        </p:nvSpPr>
        <p:spPr>
          <a:xfrm>
            <a:off x="4363012" y="3195545"/>
            <a:ext cx="1842714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검색어 입력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6917C2E-1686-421B-87F8-9BB29A838E42}"/>
              </a:ext>
            </a:extLst>
          </p:cNvPr>
          <p:cNvCxnSpPr>
            <a:cxnSpLocks/>
          </p:cNvCxnSpPr>
          <p:nvPr/>
        </p:nvCxnSpPr>
        <p:spPr>
          <a:xfrm>
            <a:off x="3411461" y="3650783"/>
            <a:ext cx="3101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0DC94B-133C-41D7-887F-F8003CD6D5E1}"/>
              </a:ext>
            </a:extLst>
          </p:cNvPr>
          <p:cNvSpPr txBox="1"/>
          <p:nvPr/>
        </p:nvSpPr>
        <p:spPr>
          <a:xfrm>
            <a:off x="3325755" y="3702309"/>
            <a:ext cx="350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     구분              제목               등록일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98F666-9C7B-4374-97CE-2E84D7BC9EFE}"/>
              </a:ext>
            </a:extLst>
          </p:cNvPr>
          <p:cNvCxnSpPr>
            <a:cxnSpLocks/>
          </p:cNvCxnSpPr>
          <p:nvPr/>
        </p:nvCxnSpPr>
        <p:spPr>
          <a:xfrm>
            <a:off x="3361561" y="4065747"/>
            <a:ext cx="3151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608636-1F80-4CEA-BC54-243024491531}"/>
              </a:ext>
            </a:extLst>
          </p:cNvPr>
          <p:cNvSpPr txBox="1"/>
          <p:nvPr/>
        </p:nvSpPr>
        <p:spPr>
          <a:xfrm>
            <a:off x="3391944" y="4097504"/>
            <a:ext cx="3578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36</a:t>
            </a:r>
            <a:r>
              <a:rPr lang="ko-KR" altLang="en-US" sz="1050" dirty="0"/>
              <a:t>       공지     </a:t>
            </a:r>
            <a:r>
              <a:rPr lang="en-US" altLang="ko-KR" sz="1050" dirty="0"/>
              <a:t>    </a:t>
            </a:r>
            <a:r>
              <a:rPr lang="ko-KR" altLang="en-US" sz="1050" dirty="0"/>
              <a:t>사회적거리두기       </a:t>
            </a:r>
            <a:r>
              <a:rPr lang="en-US" altLang="ko-KR" sz="1050" dirty="0"/>
              <a:t>2020.08.30</a:t>
            </a:r>
            <a:endParaRPr lang="ko-KR" altLang="en-US" sz="105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FBD1F75-4558-41B2-9316-E56C7718FB96}"/>
              </a:ext>
            </a:extLst>
          </p:cNvPr>
          <p:cNvCxnSpPr>
            <a:cxnSpLocks/>
          </p:cNvCxnSpPr>
          <p:nvPr/>
        </p:nvCxnSpPr>
        <p:spPr>
          <a:xfrm>
            <a:off x="3361561" y="4368473"/>
            <a:ext cx="3151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2D68ACF1-489E-4958-B6DB-0B470B7DCF94}"/>
              </a:ext>
            </a:extLst>
          </p:cNvPr>
          <p:cNvSpPr/>
          <p:nvPr/>
        </p:nvSpPr>
        <p:spPr>
          <a:xfrm rot="5400000">
            <a:off x="5873678" y="4627279"/>
            <a:ext cx="980468" cy="589755"/>
          </a:xfrm>
          <a:prstGeom prst="curvedDownArrow">
            <a:avLst>
              <a:gd name="adj1" fmla="val 25000"/>
              <a:gd name="adj2" fmla="val 5306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06FA1-E762-489B-A107-3A4AC2F46066}"/>
              </a:ext>
            </a:extLst>
          </p:cNvPr>
          <p:cNvSpPr txBox="1"/>
          <p:nvPr/>
        </p:nvSpPr>
        <p:spPr>
          <a:xfrm>
            <a:off x="5501392" y="4734567"/>
            <a:ext cx="95758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목각파임B" pitchFamily="18" charset="-127"/>
                <a:ea typeface="HY목각파임B" pitchFamily="18" charset="-127"/>
              </a:rPr>
              <a:t>10</a:t>
            </a:r>
            <a:r>
              <a:rPr lang="ko-KR" altLang="en-US" sz="1100" dirty="0">
                <a:latin typeface="HY목각파임B" pitchFamily="18" charset="-127"/>
                <a:ea typeface="HY목각파임B" pitchFamily="18" charset="-127"/>
              </a:rPr>
              <a:t>개씩 출력</a:t>
            </a:r>
          </a:p>
        </p:txBody>
      </p:sp>
    </p:spTree>
    <p:extLst>
      <p:ext uri="{BB962C8B-B14F-4D97-AF65-F5344CB8AC3E}">
        <p14:creationId xmlns:p14="http://schemas.microsoft.com/office/powerpoint/2010/main" val="160835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D41A4F-E23D-4C40-95BF-09BFB2FE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78167"/>
              </p:ext>
            </p:extLst>
          </p:nvPr>
        </p:nvGraphicFramePr>
        <p:xfrm>
          <a:off x="1575009" y="3285382"/>
          <a:ext cx="10375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목각파임B" pitchFamily="18" charset="-127"/>
                          <a:ea typeface="HY목각파임B" pitchFamily="18" charset="-127"/>
                        </a:rPr>
                        <a:t>FAQ</a:t>
                      </a:r>
                      <a:endParaRPr lang="ko-KR" altLang="en-US" sz="1200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공지사항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이벤트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예약하기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676501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227627" y="2724849"/>
            <a:ext cx="3514678" cy="3203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</a:rPr>
              <a:t>이벤트</a:t>
            </a: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98F666-9C7B-4374-97CE-2E84D7BC9EFE}"/>
              </a:ext>
            </a:extLst>
          </p:cNvPr>
          <p:cNvCxnSpPr>
            <a:cxnSpLocks/>
          </p:cNvCxnSpPr>
          <p:nvPr/>
        </p:nvCxnSpPr>
        <p:spPr>
          <a:xfrm>
            <a:off x="3361561" y="4065747"/>
            <a:ext cx="3151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608636-1F80-4CEA-BC54-243024491531}"/>
              </a:ext>
            </a:extLst>
          </p:cNvPr>
          <p:cNvSpPr txBox="1"/>
          <p:nvPr/>
        </p:nvSpPr>
        <p:spPr>
          <a:xfrm>
            <a:off x="3391944" y="4097504"/>
            <a:ext cx="3578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이벤트            </a:t>
            </a:r>
            <a:r>
              <a:rPr lang="ko-KR" altLang="en-US" sz="1050" dirty="0" err="1"/>
              <a:t>썸머페스티벌</a:t>
            </a:r>
            <a:r>
              <a:rPr lang="ko-KR" altLang="en-US" sz="1050" dirty="0"/>
              <a:t> 안내         </a:t>
            </a:r>
            <a:r>
              <a:rPr lang="en-US" altLang="ko-KR" sz="1050" dirty="0"/>
              <a:t>2020.09.04</a:t>
            </a:r>
            <a:endParaRPr lang="ko-KR" altLang="en-US" sz="105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FBD1F75-4558-41B2-9316-E56C7718FB96}"/>
              </a:ext>
            </a:extLst>
          </p:cNvPr>
          <p:cNvCxnSpPr>
            <a:cxnSpLocks/>
          </p:cNvCxnSpPr>
          <p:nvPr/>
        </p:nvCxnSpPr>
        <p:spPr>
          <a:xfrm>
            <a:off x="3361561" y="4368473"/>
            <a:ext cx="3151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2D68ACF1-489E-4958-B6DB-0B470B7DCF94}"/>
              </a:ext>
            </a:extLst>
          </p:cNvPr>
          <p:cNvSpPr/>
          <p:nvPr/>
        </p:nvSpPr>
        <p:spPr>
          <a:xfrm rot="5400000">
            <a:off x="5873678" y="4627279"/>
            <a:ext cx="980468" cy="589755"/>
          </a:xfrm>
          <a:prstGeom prst="curvedDownArrow">
            <a:avLst>
              <a:gd name="adj1" fmla="val 25000"/>
              <a:gd name="adj2" fmla="val 5306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06FA1-E762-489B-A107-3A4AC2F46066}"/>
              </a:ext>
            </a:extLst>
          </p:cNvPr>
          <p:cNvSpPr txBox="1"/>
          <p:nvPr/>
        </p:nvSpPr>
        <p:spPr>
          <a:xfrm>
            <a:off x="5183773" y="4734567"/>
            <a:ext cx="1275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HY목각파임B" pitchFamily="18" charset="-127"/>
                <a:ea typeface="HY목각파임B" pitchFamily="18" charset="-127"/>
              </a:rPr>
              <a:t>밑으로 긴 사진</a:t>
            </a:r>
            <a:endParaRPr lang="ko-KR" altLang="en-US" sz="11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" name="도형 1">
            <a:extLst>
              <a:ext uri="{FF2B5EF4-FFF2-40B4-BE49-F238E27FC236}">
                <a16:creationId xmlns:a16="http://schemas.microsoft.com/office/drawing/2014/main" id="{40D86487-0FC8-48B6-BB99-F21138CC40BF}"/>
              </a:ext>
            </a:extLst>
          </p:cNvPr>
          <p:cNvSpPr>
            <a:spLocks/>
          </p:cNvSpPr>
          <p:nvPr/>
        </p:nvSpPr>
        <p:spPr>
          <a:xfrm>
            <a:off x="3590213" y="5072833"/>
            <a:ext cx="2386440" cy="667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HY목각파임B"/>
              </a:rPr>
              <a:t>이벤트 사진</a:t>
            </a:r>
            <a:endParaRPr lang="ko-KR" altLang="en-US" sz="1200" dirty="0">
              <a:latin typeface="HY목각파임B"/>
            </a:endParaRPr>
          </a:p>
        </p:txBody>
      </p:sp>
      <p:sp>
        <p:nvSpPr>
          <p:cNvPr id="43" name="도형 1">
            <a:extLst>
              <a:ext uri="{FF2B5EF4-FFF2-40B4-BE49-F238E27FC236}">
                <a16:creationId xmlns:a16="http://schemas.microsoft.com/office/drawing/2014/main" id="{AF22334A-1C19-4962-AE6E-9943B1BF0159}"/>
              </a:ext>
            </a:extLst>
          </p:cNvPr>
          <p:cNvSpPr>
            <a:spLocks/>
          </p:cNvSpPr>
          <p:nvPr/>
        </p:nvSpPr>
        <p:spPr>
          <a:xfrm>
            <a:off x="3533856" y="3079061"/>
            <a:ext cx="2855283" cy="667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HY목각파임B"/>
              </a:rPr>
              <a:t>이벤트 슬라이드</a:t>
            </a:r>
            <a:endParaRPr lang="en-US" altLang="ko-KR" sz="1200" dirty="0">
              <a:solidFill>
                <a:sysClr val="windowText" lastClr="000000"/>
              </a:solidFill>
              <a:latin typeface="HY목각파임B"/>
            </a:endParaRPr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4E70B492-A58C-412E-B9F4-104895AA9695}"/>
              </a:ext>
            </a:extLst>
          </p:cNvPr>
          <p:cNvGrpSpPr/>
          <p:nvPr/>
        </p:nvGrpSpPr>
        <p:grpSpPr>
          <a:xfrm>
            <a:off x="4809790" y="3568493"/>
            <a:ext cx="379730" cy="75565"/>
            <a:chOff x="4339590" y="2691765"/>
            <a:chExt cx="379730" cy="75565"/>
          </a:xfrm>
        </p:grpSpPr>
        <p:sp>
          <p:nvSpPr>
            <p:cNvPr id="46" name="도형 5">
              <a:extLst>
                <a:ext uri="{FF2B5EF4-FFF2-40B4-BE49-F238E27FC236}">
                  <a16:creationId xmlns:a16="http://schemas.microsoft.com/office/drawing/2014/main" id="{EFCCD174-2953-42B5-B5AF-A862000F8AFE}"/>
                </a:ext>
              </a:extLst>
            </p:cNvPr>
            <p:cNvSpPr>
              <a:spLocks/>
            </p:cNvSpPr>
            <p:nvPr/>
          </p:nvSpPr>
          <p:spPr>
            <a:xfrm>
              <a:off x="4339590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8" name="도형 6">
              <a:extLst>
                <a:ext uri="{FF2B5EF4-FFF2-40B4-BE49-F238E27FC236}">
                  <a16:creationId xmlns:a16="http://schemas.microsoft.com/office/drawing/2014/main" id="{CACF5247-D9F7-4386-A8AB-0DFB3D778A40}"/>
                </a:ext>
              </a:extLst>
            </p:cNvPr>
            <p:cNvSpPr>
              <a:spLocks/>
            </p:cNvSpPr>
            <p:nvPr/>
          </p:nvSpPr>
          <p:spPr>
            <a:xfrm>
              <a:off x="4491990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9" name="도형 7">
              <a:extLst>
                <a:ext uri="{FF2B5EF4-FFF2-40B4-BE49-F238E27FC236}">
                  <a16:creationId xmlns:a16="http://schemas.microsoft.com/office/drawing/2014/main" id="{4FED9547-3AD4-4B46-9C70-86D78B6CA26C}"/>
                </a:ext>
              </a:extLst>
            </p:cNvPr>
            <p:cNvSpPr>
              <a:spLocks/>
            </p:cNvSpPr>
            <p:nvPr/>
          </p:nvSpPr>
          <p:spPr>
            <a:xfrm>
              <a:off x="4643755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7E8312B-AEB8-4F73-AAED-6BCB9C2DA237}"/>
              </a:ext>
            </a:extLst>
          </p:cNvPr>
          <p:cNvGrpSpPr/>
          <p:nvPr/>
        </p:nvGrpSpPr>
        <p:grpSpPr>
          <a:xfrm>
            <a:off x="3227133" y="3195749"/>
            <a:ext cx="254765" cy="483946"/>
            <a:chOff x="1844908" y="3962400"/>
            <a:chExt cx="254765" cy="48394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3BA9AAE-8505-4A52-9CAD-33E4148C7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EDA6992-184D-4A58-B91C-746EF22751F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69D85CD-DB0F-4FDA-9AAF-C209E13047C2}"/>
              </a:ext>
            </a:extLst>
          </p:cNvPr>
          <p:cNvGrpSpPr/>
          <p:nvPr/>
        </p:nvGrpSpPr>
        <p:grpSpPr>
          <a:xfrm flipH="1">
            <a:off x="6421676" y="3195984"/>
            <a:ext cx="254765" cy="483946"/>
            <a:chOff x="1844908" y="3962400"/>
            <a:chExt cx="254765" cy="483946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DDC5A2-D056-416E-9745-7E9E6B128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419CA5D-BE5A-4CD6-A4CC-A50505911F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35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676501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164166" y="2622212"/>
            <a:ext cx="3514678" cy="3203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j-lt"/>
                <a:ea typeface="HY목각파임B"/>
                <a:cs typeface="+mn-cs"/>
              </a:rPr>
              <a:t>이용권 예약 및 구매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90BEF3-367C-4519-ABB4-C13B78F0B46D}"/>
              </a:ext>
            </a:extLst>
          </p:cNvPr>
          <p:cNvGrpSpPr/>
          <p:nvPr/>
        </p:nvGrpSpPr>
        <p:grpSpPr>
          <a:xfrm>
            <a:off x="3266251" y="3650783"/>
            <a:ext cx="1644501" cy="1267100"/>
            <a:chOff x="2862580" y="2635250"/>
            <a:chExt cx="2715895" cy="2685415"/>
          </a:xfrm>
        </p:grpSpPr>
        <p:sp>
          <p:nvSpPr>
            <p:cNvPr id="57" name="Rect 0">
              <a:extLst>
                <a:ext uri="{FF2B5EF4-FFF2-40B4-BE49-F238E27FC236}">
                  <a16:creationId xmlns:a16="http://schemas.microsoft.com/office/drawing/2014/main" id="{D74B324B-892D-4B2E-92C8-2CC5EAA3C421}"/>
                </a:ext>
              </a:extLst>
            </p:cNvPr>
            <p:cNvSpPr>
              <a:spLocks/>
            </p:cNvSpPr>
            <p:nvPr/>
          </p:nvSpPr>
          <p:spPr>
            <a:xfrm>
              <a:off x="2862580" y="2635250"/>
              <a:ext cx="2715895" cy="2685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endParaRPr>
            </a:p>
          </p:txBody>
        </p:sp>
        <p:sp>
          <p:nvSpPr>
            <p:cNvPr id="58" name="텍스트 상자 37">
              <a:extLst>
                <a:ext uri="{FF2B5EF4-FFF2-40B4-BE49-F238E27FC236}">
                  <a16:creationId xmlns:a16="http://schemas.microsoft.com/office/drawing/2014/main" id="{A7F05C89-5AAA-4FE3-A5A7-68D4FE9A7EE4}"/>
                </a:ext>
              </a:extLst>
            </p:cNvPr>
            <p:cNvSpPr txBox="1">
              <a:spLocks/>
            </p:cNvSpPr>
            <p:nvPr/>
          </p:nvSpPr>
          <p:spPr>
            <a:xfrm>
              <a:off x="2889884" y="2720339"/>
              <a:ext cx="1233805" cy="554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 dirty="0">
                  <a:latin typeface="HY목각파임B" charset="0"/>
                  <a:ea typeface="HY목각파임B" charset="0"/>
                </a:rPr>
                <a:t>놀이공원</a:t>
              </a:r>
            </a:p>
          </p:txBody>
        </p:sp>
        <p:sp>
          <p:nvSpPr>
            <p:cNvPr id="59" name="도형 39">
              <a:extLst>
                <a:ext uri="{FF2B5EF4-FFF2-40B4-BE49-F238E27FC236}">
                  <a16:creationId xmlns:a16="http://schemas.microsoft.com/office/drawing/2014/main" id="{BE7C8886-427C-4DF8-8B7F-5ED6B532E9C4}"/>
                </a:ext>
              </a:extLst>
            </p:cNvPr>
            <p:cNvSpPr>
              <a:spLocks/>
            </p:cNvSpPr>
            <p:nvPr/>
          </p:nvSpPr>
          <p:spPr>
            <a:xfrm>
              <a:off x="4070180" y="4430750"/>
              <a:ext cx="1151890" cy="6876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900" dirty="0">
                  <a:solidFill>
                    <a:schemeClr val="bg1"/>
                  </a:solidFill>
                  <a:latin typeface="HY목각파임B" charset="0"/>
                  <a:ea typeface="HY목각파임B" charset="0"/>
                </a:rPr>
                <a:t>예약 및 구매하기</a:t>
              </a:r>
              <a:endParaRPr lang="ko-KR" altLang="en-US" sz="900" dirty="0">
                <a:solidFill>
                  <a:schemeClr val="bg1"/>
                </a:solidFill>
                <a:latin typeface="HY목각파임B" charset="0"/>
                <a:ea typeface="HY목각파임B" charset="0"/>
              </a:endParaRPr>
            </a:p>
          </p:txBody>
        </p:sp>
        <p:cxnSp>
          <p:nvCxnSpPr>
            <p:cNvPr id="64" name="도형 45">
              <a:extLst>
                <a:ext uri="{FF2B5EF4-FFF2-40B4-BE49-F238E27FC236}">
                  <a16:creationId xmlns:a16="http://schemas.microsoft.com/office/drawing/2014/main" id="{C49B71D2-86F6-4720-A980-BA0A4DB0BFCA}"/>
                </a:ext>
              </a:extLst>
            </p:cNvPr>
            <p:cNvCxnSpPr/>
            <p:nvPr/>
          </p:nvCxnSpPr>
          <p:spPr>
            <a:xfrm>
              <a:off x="2996680" y="345588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도형 63">
              <a:extLst>
                <a:ext uri="{FF2B5EF4-FFF2-40B4-BE49-F238E27FC236}">
                  <a16:creationId xmlns:a16="http://schemas.microsoft.com/office/drawing/2014/main" id="{21D8CA47-6B2C-4D2B-8401-7A53E1AEB507}"/>
                </a:ext>
              </a:extLst>
            </p:cNvPr>
            <p:cNvSpPr>
              <a:spLocks/>
            </p:cNvSpPr>
            <p:nvPr/>
          </p:nvSpPr>
          <p:spPr>
            <a:xfrm>
              <a:off x="4725670" y="3486785"/>
              <a:ext cx="304165" cy="3378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>
              <a:solidFill>
                <a:schemeClr val="accent4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72" name="도형 45">
              <a:extLst>
                <a:ext uri="{FF2B5EF4-FFF2-40B4-BE49-F238E27FC236}">
                  <a16:creationId xmlns:a16="http://schemas.microsoft.com/office/drawing/2014/main" id="{F58C86CE-BF42-4F40-91B6-E35D5508E2D4}"/>
                </a:ext>
              </a:extLst>
            </p:cNvPr>
            <p:cNvCxnSpPr/>
            <p:nvPr/>
          </p:nvCxnSpPr>
          <p:spPr>
            <a:xfrm>
              <a:off x="2996680" y="355808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도형 45">
              <a:extLst>
                <a:ext uri="{FF2B5EF4-FFF2-40B4-BE49-F238E27FC236}">
                  <a16:creationId xmlns:a16="http://schemas.microsoft.com/office/drawing/2014/main" id="{6F9D732F-E195-42B0-AE9D-FBCC327058D0}"/>
                </a:ext>
              </a:extLst>
            </p:cNvPr>
            <p:cNvCxnSpPr/>
            <p:nvPr/>
          </p:nvCxnSpPr>
          <p:spPr>
            <a:xfrm>
              <a:off x="2996680" y="3663488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도형 45">
              <a:extLst>
                <a:ext uri="{FF2B5EF4-FFF2-40B4-BE49-F238E27FC236}">
                  <a16:creationId xmlns:a16="http://schemas.microsoft.com/office/drawing/2014/main" id="{3C1B96D5-E78A-4FBE-AA77-4E3B7814CD48}"/>
                </a:ext>
              </a:extLst>
            </p:cNvPr>
            <p:cNvCxnSpPr/>
            <p:nvPr/>
          </p:nvCxnSpPr>
          <p:spPr>
            <a:xfrm>
              <a:off x="2996680" y="3781586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도형 45">
              <a:extLst>
                <a:ext uri="{FF2B5EF4-FFF2-40B4-BE49-F238E27FC236}">
                  <a16:creationId xmlns:a16="http://schemas.microsoft.com/office/drawing/2014/main" id="{C166B375-B667-4A25-BFA4-E86D716FD8F5}"/>
                </a:ext>
              </a:extLst>
            </p:cNvPr>
            <p:cNvCxnSpPr/>
            <p:nvPr/>
          </p:nvCxnSpPr>
          <p:spPr>
            <a:xfrm>
              <a:off x="2996680" y="390864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도형 45">
              <a:extLst>
                <a:ext uri="{FF2B5EF4-FFF2-40B4-BE49-F238E27FC236}">
                  <a16:creationId xmlns:a16="http://schemas.microsoft.com/office/drawing/2014/main" id="{7829FC94-2441-4AEE-A715-2EE06D538803}"/>
                </a:ext>
              </a:extLst>
            </p:cNvPr>
            <p:cNvCxnSpPr/>
            <p:nvPr/>
          </p:nvCxnSpPr>
          <p:spPr>
            <a:xfrm>
              <a:off x="2996680" y="404833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텍스트 상자 61">
            <a:extLst>
              <a:ext uri="{FF2B5EF4-FFF2-40B4-BE49-F238E27FC236}">
                <a16:creationId xmlns:a16="http://schemas.microsoft.com/office/drawing/2014/main" id="{AF427B7F-C963-4700-B53A-BCA6270DFCEB}"/>
              </a:ext>
            </a:extLst>
          </p:cNvPr>
          <p:cNvSpPr txBox="1">
            <a:spLocks/>
          </p:cNvSpPr>
          <p:nvPr/>
        </p:nvSpPr>
        <p:spPr>
          <a:xfrm>
            <a:off x="2876602" y="4807589"/>
            <a:ext cx="1740338" cy="5232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>
            <a:defPPr>
              <a:defRPr lang="ko-KR"/>
            </a:defPPr>
            <a:lvl1pPr indent="0" algn="ctr" latinLnBrk="0">
              <a:buFontTx/>
              <a:buNone/>
              <a:defRPr sz="1400">
                <a:latin typeface="HY목각파임B" charset="0"/>
                <a:ea typeface="HY목각파임B" charset="0"/>
              </a:defRPr>
            </a:lvl1pPr>
          </a:lstStyle>
          <a:p>
            <a:r>
              <a:rPr lang="ko-KR" altLang="en-US" dirty="0" err="1"/>
              <a:t>뒷배경</a:t>
            </a:r>
            <a:endParaRPr lang="ko-KR" altLang="en-US" dirty="0"/>
          </a:p>
          <a:p>
            <a:r>
              <a:rPr lang="ko-KR" altLang="en-US" dirty="0"/>
              <a:t>: 놀이공원 사진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5B1F7E-DB32-4EA3-B1BA-56F8DC0238E7}"/>
              </a:ext>
            </a:extLst>
          </p:cNvPr>
          <p:cNvGrpSpPr/>
          <p:nvPr/>
        </p:nvGrpSpPr>
        <p:grpSpPr>
          <a:xfrm>
            <a:off x="4953000" y="3650783"/>
            <a:ext cx="1644501" cy="1267100"/>
            <a:chOff x="2862580" y="2635250"/>
            <a:chExt cx="2715895" cy="2685415"/>
          </a:xfrm>
        </p:grpSpPr>
        <p:sp>
          <p:nvSpPr>
            <p:cNvPr id="78" name="Rect 0">
              <a:extLst>
                <a:ext uri="{FF2B5EF4-FFF2-40B4-BE49-F238E27FC236}">
                  <a16:creationId xmlns:a16="http://schemas.microsoft.com/office/drawing/2014/main" id="{483642AF-8730-455D-9D09-110C8DFCA96E}"/>
                </a:ext>
              </a:extLst>
            </p:cNvPr>
            <p:cNvSpPr>
              <a:spLocks/>
            </p:cNvSpPr>
            <p:nvPr/>
          </p:nvSpPr>
          <p:spPr>
            <a:xfrm>
              <a:off x="2862580" y="2635250"/>
              <a:ext cx="2715895" cy="2685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endParaRPr>
            </a:p>
          </p:txBody>
        </p:sp>
        <p:sp>
          <p:nvSpPr>
            <p:cNvPr id="79" name="텍스트 상자 37">
              <a:extLst>
                <a:ext uri="{FF2B5EF4-FFF2-40B4-BE49-F238E27FC236}">
                  <a16:creationId xmlns:a16="http://schemas.microsoft.com/office/drawing/2014/main" id="{A2E93908-EAB8-4384-85A2-5B86FEE2132D}"/>
                </a:ext>
              </a:extLst>
            </p:cNvPr>
            <p:cNvSpPr txBox="1">
              <a:spLocks/>
            </p:cNvSpPr>
            <p:nvPr/>
          </p:nvSpPr>
          <p:spPr>
            <a:xfrm>
              <a:off x="2889884" y="2720339"/>
              <a:ext cx="1233805" cy="554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 dirty="0">
                  <a:latin typeface="HY목각파임B" charset="0"/>
                  <a:ea typeface="HY목각파임B" charset="0"/>
                </a:rPr>
                <a:t>리조트</a:t>
              </a:r>
            </a:p>
          </p:txBody>
        </p:sp>
        <p:sp>
          <p:nvSpPr>
            <p:cNvPr id="80" name="도형 39">
              <a:extLst>
                <a:ext uri="{FF2B5EF4-FFF2-40B4-BE49-F238E27FC236}">
                  <a16:creationId xmlns:a16="http://schemas.microsoft.com/office/drawing/2014/main" id="{AE36758E-F617-4A9C-A145-8D54E028EF76}"/>
                </a:ext>
              </a:extLst>
            </p:cNvPr>
            <p:cNvSpPr>
              <a:spLocks/>
            </p:cNvSpPr>
            <p:nvPr/>
          </p:nvSpPr>
          <p:spPr>
            <a:xfrm>
              <a:off x="4070180" y="4430750"/>
              <a:ext cx="1151890" cy="6876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900" dirty="0">
                  <a:solidFill>
                    <a:schemeClr val="bg1"/>
                  </a:solidFill>
                  <a:latin typeface="HY목각파임B" charset="0"/>
                  <a:ea typeface="HY목각파임B" charset="0"/>
                </a:rPr>
                <a:t>예약 및 구매하기</a:t>
              </a:r>
              <a:endParaRPr lang="ko-KR" altLang="en-US" sz="900" dirty="0">
                <a:solidFill>
                  <a:schemeClr val="bg1"/>
                </a:solidFill>
                <a:latin typeface="HY목각파임B" charset="0"/>
                <a:ea typeface="HY목각파임B" charset="0"/>
              </a:endParaRPr>
            </a:p>
          </p:txBody>
        </p:sp>
        <p:cxnSp>
          <p:nvCxnSpPr>
            <p:cNvPr id="81" name="도형 45">
              <a:extLst>
                <a:ext uri="{FF2B5EF4-FFF2-40B4-BE49-F238E27FC236}">
                  <a16:creationId xmlns:a16="http://schemas.microsoft.com/office/drawing/2014/main" id="{5154C300-AED3-4668-9303-71C7143F08C8}"/>
                </a:ext>
              </a:extLst>
            </p:cNvPr>
            <p:cNvCxnSpPr/>
            <p:nvPr/>
          </p:nvCxnSpPr>
          <p:spPr>
            <a:xfrm>
              <a:off x="2996680" y="345588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도형 63">
              <a:extLst>
                <a:ext uri="{FF2B5EF4-FFF2-40B4-BE49-F238E27FC236}">
                  <a16:creationId xmlns:a16="http://schemas.microsoft.com/office/drawing/2014/main" id="{CCD3D8FB-99D8-4FDC-B4CC-4616D0AAF050}"/>
                </a:ext>
              </a:extLst>
            </p:cNvPr>
            <p:cNvSpPr>
              <a:spLocks/>
            </p:cNvSpPr>
            <p:nvPr/>
          </p:nvSpPr>
          <p:spPr>
            <a:xfrm>
              <a:off x="4725670" y="3486785"/>
              <a:ext cx="304165" cy="3378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>
              <a:solidFill>
                <a:schemeClr val="accent4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83" name="도형 45">
              <a:extLst>
                <a:ext uri="{FF2B5EF4-FFF2-40B4-BE49-F238E27FC236}">
                  <a16:creationId xmlns:a16="http://schemas.microsoft.com/office/drawing/2014/main" id="{3278607B-6772-4343-BC0F-18F64F891CFF}"/>
                </a:ext>
              </a:extLst>
            </p:cNvPr>
            <p:cNvCxnSpPr/>
            <p:nvPr/>
          </p:nvCxnSpPr>
          <p:spPr>
            <a:xfrm>
              <a:off x="2996680" y="355808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도형 45">
              <a:extLst>
                <a:ext uri="{FF2B5EF4-FFF2-40B4-BE49-F238E27FC236}">
                  <a16:creationId xmlns:a16="http://schemas.microsoft.com/office/drawing/2014/main" id="{3B3E9668-3EB1-41E3-8595-3A78C855CE76}"/>
                </a:ext>
              </a:extLst>
            </p:cNvPr>
            <p:cNvCxnSpPr/>
            <p:nvPr/>
          </p:nvCxnSpPr>
          <p:spPr>
            <a:xfrm>
              <a:off x="2996680" y="3663488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도형 45">
              <a:extLst>
                <a:ext uri="{FF2B5EF4-FFF2-40B4-BE49-F238E27FC236}">
                  <a16:creationId xmlns:a16="http://schemas.microsoft.com/office/drawing/2014/main" id="{2238049A-3F20-486F-9AC6-4EF092F76CE9}"/>
                </a:ext>
              </a:extLst>
            </p:cNvPr>
            <p:cNvCxnSpPr/>
            <p:nvPr/>
          </p:nvCxnSpPr>
          <p:spPr>
            <a:xfrm>
              <a:off x="2996680" y="3781586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도형 45">
              <a:extLst>
                <a:ext uri="{FF2B5EF4-FFF2-40B4-BE49-F238E27FC236}">
                  <a16:creationId xmlns:a16="http://schemas.microsoft.com/office/drawing/2014/main" id="{78B5475C-8BCD-4B56-B27F-A120CF5172BC}"/>
                </a:ext>
              </a:extLst>
            </p:cNvPr>
            <p:cNvCxnSpPr/>
            <p:nvPr/>
          </p:nvCxnSpPr>
          <p:spPr>
            <a:xfrm>
              <a:off x="2996680" y="390864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도형 45">
              <a:extLst>
                <a:ext uri="{FF2B5EF4-FFF2-40B4-BE49-F238E27FC236}">
                  <a16:creationId xmlns:a16="http://schemas.microsoft.com/office/drawing/2014/main" id="{98671B85-B9CD-4C91-94D3-8FAE7170D9C9}"/>
                </a:ext>
              </a:extLst>
            </p:cNvPr>
            <p:cNvCxnSpPr/>
            <p:nvPr/>
          </p:nvCxnSpPr>
          <p:spPr>
            <a:xfrm>
              <a:off x="2996680" y="404833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텍스트 상자 76">
            <a:extLst>
              <a:ext uri="{FF2B5EF4-FFF2-40B4-BE49-F238E27FC236}">
                <a16:creationId xmlns:a16="http://schemas.microsoft.com/office/drawing/2014/main" id="{FBF22A10-D6EF-486F-9364-A0681B517DDC}"/>
              </a:ext>
            </a:extLst>
          </p:cNvPr>
          <p:cNvSpPr txBox="1">
            <a:spLocks/>
          </p:cNvSpPr>
          <p:nvPr/>
        </p:nvSpPr>
        <p:spPr>
          <a:xfrm>
            <a:off x="3268626" y="3977487"/>
            <a:ext cx="101346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 dirty="0">
                <a:latin typeface="HY목각파임B" charset="0"/>
                <a:ea typeface="HY목각파임B" charset="0"/>
              </a:rPr>
              <a:t>놀이공원에 관한 설명</a:t>
            </a:r>
          </a:p>
        </p:txBody>
      </p:sp>
      <p:sp>
        <p:nvSpPr>
          <p:cNvPr id="12" name="텍스트 상자 77">
            <a:extLst>
              <a:ext uri="{FF2B5EF4-FFF2-40B4-BE49-F238E27FC236}">
                <a16:creationId xmlns:a16="http://schemas.microsoft.com/office/drawing/2014/main" id="{BE4F57A4-257A-46EA-94A5-ECBCFF875210}"/>
              </a:ext>
            </a:extLst>
          </p:cNvPr>
          <p:cNvSpPr txBox="1">
            <a:spLocks/>
          </p:cNvSpPr>
          <p:nvPr/>
        </p:nvSpPr>
        <p:spPr>
          <a:xfrm>
            <a:off x="5037304" y="3977486"/>
            <a:ext cx="89979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 dirty="0">
                <a:latin typeface="HY목각파임B" charset="0"/>
                <a:ea typeface="HY목각파임B" charset="0"/>
              </a:rPr>
              <a:t>리조트에 관한 설명</a:t>
            </a:r>
          </a:p>
        </p:txBody>
      </p:sp>
      <p:sp>
        <p:nvSpPr>
          <p:cNvPr id="17" name="텍스트 상자 62">
            <a:extLst>
              <a:ext uri="{FF2B5EF4-FFF2-40B4-BE49-F238E27FC236}">
                <a16:creationId xmlns:a16="http://schemas.microsoft.com/office/drawing/2014/main" id="{E1338743-38A9-4254-AC94-BF7E617359CD}"/>
              </a:ext>
            </a:extLst>
          </p:cNvPr>
          <p:cNvSpPr txBox="1">
            <a:spLocks/>
          </p:cNvSpPr>
          <p:nvPr/>
        </p:nvSpPr>
        <p:spPr>
          <a:xfrm>
            <a:off x="4777736" y="4839056"/>
            <a:ext cx="151384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 err="1">
                <a:latin typeface="HY목각파임B" charset="0"/>
                <a:ea typeface="HY목각파임B" charset="0"/>
              </a:rPr>
              <a:t>뒷배경</a:t>
            </a:r>
            <a:endParaRPr lang="ko-KR" altLang="en-US" sz="1400" dirty="0">
              <a:latin typeface="HY목각파임B" charset="0"/>
              <a:ea typeface="HY목각파임B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latin typeface="HY목각파임B" charset="0"/>
                <a:ea typeface="HY목각파임B" charset="0"/>
              </a:rPr>
              <a:t>: 리조트 사진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F0A2954-92BA-45A5-B663-7233D6C6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89790"/>
              </p:ext>
            </p:extLst>
          </p:nvPr>
        </p:nvGraphicFramePr>
        <p:xfrm>
          <a:off x="1575009" y="3285382"/>
          <a:ext cx="10375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HY목각파임B" pitchFamily="18" charset="-127"/>
                          <a:ea typeface="HY목각파임B" pitchFamily="18" charset="-127"/>
                        </a:rPr>
                        <a:t>FAQ</a:t>
                      </a:r>
                      <a:endParaRPr lang="ko-KR" altLang="en-US" sz="1200" dirty="0"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공지사항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이벤트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목각파임B" pitchFamily="18" charset="-127"/>
                          <a:ea typeface="HY목각파임B" pitchFamily="18" charset="-127"/>
                        </a:rPr>
                        <a:t>예약하기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52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82597" y="1362705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900433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401226" y="2622212"/>
            <a:ext cx="3277618" cy="3203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5B33EA2-FE1B-4153-AABF-C5D9F8639F7E}"/>
              </a:ext>
            </a:extLst>
          </p:cNvPr>
          <p:cNvGrpSpPr/>
          <p:nvPr/>
        </p:nvGrpSpPr>
        <p:grpSpPr>
          <a:xfrm>
            <a:off x="1558983" y="3454279"/>
            <a:ext cx="1293547" cy="1267100"/>
            <a:chOff x="2862580" y="2635250"/>
            <a:chExt cx="2715895" cy="2685415"/>
          </a:xfrm>
        </p:grpSpPr>
        <p:sp>
          <p:nvSpPr>
            <p:cNvPr id="54" name="Rect 0">
              <a:extLst>
                <a:ext uri="{FF2B5EF4-FFF2-40B4-BE49-F238E27FC236}">
                  <a16:creationId xmlns:a16="http://schemas.microsoft.com/office/drawing/2014/main" id="{E706826C-CA0D-46EF-91C0-B4424C5A991C}"/>
                </a:ext>
              </a:extLst>
            </p:cNvPr>
            <p:cNvSpPr>
              <a:spLocks/>
            </p:cNvSpPr>
            <p:nvPr/>
          </p:nvSpPr>
          <p:spPr>
            <a:xfrm>
              <a:off x="2862580" y="2635250"/>
              <a:ext cx="2715895" cy="2685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endParaRPr>
            </a:p>
          </p:txBody>
        </p:sp>
        <p:sp>
          <p:nvSpPr>
            <p:cNvPr id="55" name="텍스트 상자 37">
              <a:extLst>
                <a:ext uri="{FF2B5EF4-FFF2-40B4-BE49-F238E27FC236}">
                  <a16:creationId xmlns:a16="http://schemas.microsoft.com/office/drawing/2014/main" id="{89E19294-4130-43AE-A6B2-981ACA5B781D}"/>
                </a:ext>
              </a:extLst>
            </p:cNvPr>
            <p:cNvSpPr txBox="1">
              <a:spLocks/>
            </p:cNvSpPr>
            <p:nvPr/>
          </p:nvSpPr>
          <p:spPr>
            <a:xfrm>
              <a:off x="2889885" y="2720339"/>
              <a:ext cx="1233805" cy="423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700" dirty="0">
                  <a:latin typeface="HY목각파임B" charset="0"/>
                  <a:ea typeface="HY목각파임B" charset="0"/>
                </a:rPr>
                <a:t>놀이공원</a:t>
              </a:r>
            </a:p>
          </p:txBody>
        </p:sp>
        <p:sp>
          <p:nvSpPr>
            <p:cNvPr id="60" name="도형 39">
              <a:extLst>
                <a:ext uri="{FF2B5EF4-FFF2-40B4-BE49-F238E27FC236}">
                  <a16:creationId xmlns:a16="http://schemas.microsoft.com/office/drawing/2014/main" id="{895FE36E-B00F-41EC-B132-34F26AE6B172}"/>
                </a:ext>
              </a:extLst>
            </p:cNvPr>
            <p:cNvSpPr>
              <a:spLocks/>
            </p:cNvSpPr>
            <p:nvPr/>
          </p:nvSpPr>
          <p:spPr>
            <a:xfrm>
              <a:off x="4070180" y="4430750"/>
              <a:ext cx="1151890" cy="6876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700" dirty="0">
                  <a:solidFill>
                    <a:schemeClr val="bg1"/>
                  </a:solidFill>
                  <a:latin typeface="HY목각파임B" charset="0"/>
                  <a:ea typeface="HY목각파임B" charset="0"/>
                </a:rPr>
                <a:t>예약 및 구매하기</a:t>
              </a:r>
              <a:endParaRPr lang="ko-KR" altLang="en-US" sz="700" dirty="0">
                <a:solidFill>
                  <a:schemeClr val="bg1"/>
                </a:solidFill>
                <a:latin typeface="HY목각파임B" charset="0"/>
                <a:ea typeface="HY목각파임B" charset="0"/>
              </a:endParaRPr>
            </a:p>
          </p:txBody>
        </p:sp>
        <p:cxnSp>
          <p:nvCxnSpPr>
            <p:cNvPr id="61" name="도형 45">
              <a:extLst>
                <a:ext uri="{FF2B5EF4-FFF2-40B4-BE49-F238E27FC236}">
                  <a16:creationId xmlns:a16="http://schemas.microsoft.com/office/drawing/2014/main" id="{420FA597-6E64-4C07-ACDE-A8C74C31CEBC}"/>
                </a:ext>
              </a:extLst>
            </p:cNvPr>
            <p:cNvCxnSpPr/>
            <p:nvPr/>
          </p:nvCxnSpPr>
          <p:spPr>
            <a:xfrm>
              <a:off x="2996680" y="345588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도형 63">
              <a:extLst>
                <a:ext uri="{FF2B5EF4-FFF2-40B4-BE49-F238E27FC236}">
                  <a16:creationId xmlns:a16="http://schemas.microsoft.com/office/drawing/2014/main" id="{7BCBF389-A481-44A2-B585-866756B62DEF}"/>
                </a:ext>
              </a:extLst>
            </p:cNvPr>
            <p:cNvSpPr>
              <a:spLocks/>
            </p:cNvSpPr>
            <p:nvPr/>
          </p:nvSpPr>
          <p:spPr>
            <a:xfrm>
              <a:off x="4725670" y="3486785"/>
              <a:ext cx="304165" cy="3378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>
              <a:solidFill>
                <a:schemeClr val="accent4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63" name="도형 45">
              <a:extLst>
                <a:ext uri="{FF2B5EF4-FFF2-40B4-BE49-F238E27FC236}">
                  <a16:creationId xmlns:a16="http://schemas.microsoft.com/office/drawing/2014/main" id="{AC6ACD47-ED42-4461-9F9D-81547040FA02}"/>
                </a:ext>
              </a:extLst>
            </p:cNvPr>
            <p:cNvCxnSpPr/>
            <p:nvPr/>
          </p:nvCxnSpPr>
          <p:spPr>
            <a:xfrm>
              <a:off x="2996680" y="355808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도형 45">
              <a:extLst>
                <a:ext uri="{FF2B5EF4-FFF2-40B4-BE49-F238E27FC236}">
                  <a16:creationId xmlns:a16="http://schemas.microsoft.com/office/drawing/2014/main" id="{66EC94D8-B973-4FF8-8DB9-D783BB506133}"/>
                </a:ext>
              </a:extLst>
            </p:cNvPr>
            <p:cNvCxnSpPr/>
            <p:nvPr/>
          </p:nvCxnSpPr>
          <p:spPr>
            <a:xfrm>
              <a:off x="2996680" y="3663488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도형 45">
              <a:extLst>
                <a:ext uri="{FF2B5EF4-FFF2-40B4-BE49-F238E27FC236}">
                  <a16:creationId xmlns:a16="http://schemas.microsoft.com/office/drawing/2014/main" id="{879334F3-4879-4519-98EB-D668778416B2}"/>
                </a:ext>
              </a:extLst>
            </p:cNvPr>
            <p:cNvCxnSpPr/>
            <p:nvPr/>
          </p:nvCxnSpPr>
          <p:spPr>
            <a:xfrm>
              <a:off x="2996680" y="3781586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도형 45">
              <a:extLst>
                <a:ext uri="{FF2B5EF4-FFF2-40B4-BE49-F238E27FC236}">
                  <a16:creationId xmlns:a16="http://schemas.microsoft.com/office/drawing/2014/main" id="{DB5505B2-4F84-4DAC-9120-203F0E3B1F1F}"/>
                </a:ext>
              </a:extLst>
            </p:cNvPr>
            <p:cNvCxnSpPr/>
            <p:nvPr/>
          </p:nvCxnSpPr>
          <p:spPr>
            <a:xfrm>
              <a:off x="2996680" y="390864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도형 45">
              <a:extLst>
                <a:ext uri="{FF2B5EF4-FFF2-40B4-BE49-F238E27FC236}">
                  <a16:creationId xmlns:a16="http://schemas.microsoft.com/office/drawing/2014/main" id="{D7B2075C-0C54-4780-881A-A216AF391EAF}"/>
                </a:ext>
              </a:extLst>
            </p:cNvPr>
            <p:cNvCxnSpPr/>
            <p:nvPr/>
          </p:nvCxnSpPr>
          <p:spPr>
            <a:xfrm>
              <a:off x="2996680" y="404833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 0">
            <a:extLst>
              <a:ext uri="{FF2B5EF4-FFF2-40B4-BE49-F238E27FC236}">
                <a16:creationId xmlns:a16="http://schemas.microsoft.com/office/drawing/2014/main" id="{5E8DDBC3-34F3-43DF-A930-AE1C1AC669D5}"/>
              </a:ext>
            </a:extLst>
          </p:cNvPr>
          <p:cNvSpPr>
            <a:spLocks/>
          </p:cNvSpPr>
          <p:nvPr/>
        </p:nvSpPr>
        <p:spPr>
          <a:xfrm>
            <a:off x="3482023" y="2725153"/>
            <a:ext cx="1069975" cy="447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118" name="Rect 0">
            <a:extLst>
              <a:ext uri="{FF2B5EF4-FFF2-40B4-BE49-F238E27FC236}">
                <a16:creationId xmlns:a16="http://schemas.microsoft.com/office/drawing/2014/main" id="{145C5BD3-6FE3-4356-ABF6-F3FC7729F62B}"/>
              </a:ext>
            </a:extLst>
          </p:cNvPr>
          <p:cNvSpPr>
            <a:spLocks/>
          </p:cNvSpPr>
          <p:nvPr/>
        </p:nvSpPr>
        <p:spPr>
          <a:xfrm>
            <a:off x="3482023" y="3368949"/>
            <a:ext cx="1069975" cy="447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119" name="Rect 0">
            <a:extLst>
              <a:ext uri="{FF2B5EF4-FFF2-40B4-BE49-F238E27FC236}">
                <a16:creationId xmlns:a16="http://schemas.microsoft.com/office/drawing/2014/main" id="{24DB866F-BC8A-440E-A67F-8376F6E5697A}"/>
              </a:ext>
            </a:extLst>
          </p:cNvPr>
          <p:cNvSpPr>
            <a:spLocks/>
          </p:cNvSpPr>
          <p:nvPr/>
        </p:nvSpPr>
        <p:spPr>
          <a:xfrm>
            <a:off x="3482023" y="3995172"/>
            <a:ext cx="1069975" cy="447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cxnSp>
        <p:nvCxnSpPr>
          <p:cNvPr id="120" name="Rect 0">
            <a:extLst>
              <a:ext uri="{FF2B5EF4-FFF2-40B4-BE49-F238E27FC236}">
                <a16:creationId xmlns:a16="http://schemas.microsoft.com/office/drawing/2014/main" id="{0CDF93B5-14A0-4FC7-8027-D15D479096A2}"/>
              </a:ext>
            </a:extLst>
          </p:cNvPr>
          <p:cNvCxnSpPr>
            <a:cxnSpLocks/>
          </p:cNvCxnSpPr>
          <p:nvPr/>
        </p:nvCxnSpPr>
        <p:spPr>
          <a:xfrm>
            <a:off x="3482023" y="3267322"/>
            <a:ext cx="3068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Rect 0">
            <a:extLst>
              <a:ext uri="{FF2B5EF4-FFF2-40B4-BE49-F238E27FC236}">
                <a16:creationId xmlns:a16="http://schemas.microsoft.com/office/drawing/2014/main" id="{0624E993-57F2-4C83-8ECE-41DEC2CBA04F}"/>
              </a:ext>
            </a:extLst>
          </p:cNvPr>
          <p:cNvCxnSpPr>
            <a:cxnSpLocks/>
          </p:cNvCxnSpPr>
          <p:nvPr/>
        </p:nvCxnSpPr>
        <p:spPr>
          <a:xfrm>
            <a:off x="3482023" y="3919545"/>
            <a:ext cx="3068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텍스트 상자 97">
            <a:extLst>
              <a:ext uri="{FF2B5EF4-FFF2-40B4-BE49-F238E27FC236}">
                <a16:creationId xmlns:a16="http://schemas.microsoft.com/office/drawing/2014/main" id="{4D8EF89E-CA8F-49C3-ACD8-94BEE31B10C1}"/>
              </a:ext>
            </a:extLst>
          </p:cNvPr>
          <p:cNvSpPr txBox="1">
            <a:spLocks/>
          </p:cNvSpPr>
          <p:nvPr/>
        </p:nvSpPr>
        <p:spPr>
          <a:xfrm>
            <a:off x="4418157" y="2613580"/>
            <a:ext cx="95948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놀이공원</a:t>
            </a:r>
          </a:p>
        </p:txBody>
      </p:sp>
      <p:sp>
        <p:nvSpPr>
          <p:cNvPr id="124" name="텍스트 상자 97">
            <a:extLst>
              <a:ext uri="{FF2B5EF4-FFF2-40B4-BE49-F238E27FC236}">
                <a16:creationId xmlns:a16="http://schemas.microsoft.com/office/drawing/2014/main" id="{C29442E5-31E3-48AD-AC9B-2EE5EF474253}"/>
              </a:ext>
            </a:extLst>
          </p:cNvPr>
          <p:cNvSpPr txBox="1">
            <a:spLocks/>
          </p:cNvSpPr>
          <p:nvPr/>
        </p:nvSpPr>
        <p:spPr>
          <a:xfrm>
            <a:off x="4418157" y="3294865"/>
            <a:ext cx="95948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사파리</a:t>
            </a:r>
          </a:p>
        </p:txBody>
      </p:sp>
      <p:sp>
        <p:nvSpPr>
          <p:cNvPr id="125" name="텍스트 상자 97">
            <a:extLst>
              <a:ext uri="{FF2B5EF4-FFF2-40B4-BE49-F238E27FC236}">
                <a16:creationId xmlns:a16="http://schemas.microsoft.com/office/drawing/2014/main" id="{59CBB2BC-2491-46C2-A6A8-4C08D2C56833}"/>
              </a:ext>
            </a:extLst>
          </p:cNvPr>
          <p:cNvSpPr txBox="1">
            <a:spLocks/>
          </p:cNvSpPr>
          <p:nvPr/>
        </p:nvSpPr>
        <p:spPr>
          <a:xfrm>
            <a:off x="4455481" y="3957419"/>
            <a:ext cx="95948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 err="1">
                <a:latin typeface="HY목각파임B" charset="0"/>
                <a:ea typeface="HY목각파임B" charset="0"/>
              </a:rPr>
              <a:t>아쿠아리움</a:t>
            </a:r>
            <a:endParaRPr lang="ko-KR" altLang="en-US" sz="1100" dirty="0">
              <a:latin typeface="HY목각파임B" charset="0"/>
              <a:ea typeface="HY목각파임B" charset="0"/>
            </a:endParaRPr>
          </a:p>
        </p:txBody>
      </p:sp>
      <p:cxnSp>
        <p:nvCxnSpPr>
          <p:cNvPr id="126" name="도형 95">
            <a:extLst>
              <a:ext uri="{FF2B5EF4-FFF2-40B4-BE49-F238E27FC236}">
                <a16:creationId xmlns:a16="http://schemas.microsoft.com/office/drawing/2014/main" id="{E79C1193-9C9A-49A3-A44F-3A252B663CB7}"/>
              </a:ext>
            </a:extLst>
          </p:cNvPr>
          <p:cNvCxnSpPr>
            <a:cxnSpLocks/>
          </p:cNvCxnSpPr>
          <p:nvPr/>
        </p:nvCxnSpPr>
        <p:spPr>
          <a:xfrm>
            <a:off x="4632795" y="2902648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도형 95">
            <a:extLst>
              <a:ext uri="{FF2B5EF4-FFF2-40B4-BE49-F238E27FC236}">
                <a16:creationId xmlns:a16="http://schemas.microsoft.com/office/drawing/2014/main" id="{7D639BBA-EC98-47B2-8BF1-34761287E059}"/>
              </a:ext>
            </a:extLst>
          </p:cNvPr>
          <p:cNvCxnSpPr>
            <a:cxnSpLocks/>
          </p:cNvCxnSpPr>
          <p:nvPr/>
        </p:nvCxnSpPr>
        <p:spPr>
          <a:xfrm>
            <a:off x="4632795" y="2949010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도형 95">
            <a:extLst>
              <a:ext uri="{FF2B5EF4-FFF2-40B4-BE49-F238E27FC236}">
                <a16:creationId xmlns:a16="http://schemas.microsoft.com/office/drawing/2014/main" id="{22686BE6-36BF-493C-8CCA-7949BD9FB42D}"/>
              </a:ext>
            </a:extLst>
          </p:cNvPr>
          <p:cNvCxnSpPr>
            <a:cxnSpLocks/>
          </p:cNvCxnSpPr>
          <p:nvPr/>
        </p:nvCxnSpPr>
        <p:spPr>
          <a:xfrm>
            <a:off x="4632795" y="3060978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도형 95">
            <a:extLst>
              <a:ext uri="{FF2B5EF4-FFF2-40B4-BE49-F238E27FC236}">
                <a16:creationId xmlns:a16="http://schemas.microsoft.com/office/drawing/2014/main" id="{7D17133D-5FEA-4CC6-B87C-5EB356C00778}"/>
              </a:ext>
            </a:extLst>
          </p:cNvPr>
          <p:cNvCxnSpPr>
            <a:cxnSpLocks/>
          </p:cNvCxnSpPr>
          <p:nvPr/>
        </p:nvCxnSpPr>
        <p:spPr>
          <a:xfrm>
            <a:off x="4632795" y="3014325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도형 95">
            <a:extLst>
              <a:ext uri="{FF2B5EF4-FFF2-40B4-BE49-F238E27FC236}">
                <a16:creationId xmlns:a16="http://schemas.microsoft.com/office/drawing/2014/main" id="{AF764D4E-6343-46C1-8D37-459C95C456E7}"/>
              </a:ext>
            </a:extLst>
          </p:cNvPr>
          <p:cNvCxnSpPr>
            <a:cxnSpLocks/>
          </p:cNvCxnSpPr>
          <p:nvPr/>
        </p:nvCxnSpPr>
        <p:spPr>
          <a:xfrm>
            <a:off x="4632795" y="3584012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도형 95">
            <a:extLst>
              <a:ext uri="{FF2B5EF4-FFF2-40B4-BE49-F238E27FC236}">
                <a16:creationId xmlns:a16="http://schemas.microsoft.com/office/drawing/2014/main" id="{53DD3247-4C84-4EF5-AC8D-8240D45504F9}"/>
              </a:ext>
            </a:extLst>
          </p:cNvPr>
          <p:cNvCxnSpPr>
            <a:cxnSpLocks/>
          </p:cNvCxnSpPr>
          <p:nvPr/>
        </p:nvCxnSpPr>
        <p:spPr>
          <a:xfrm>
            <a:off x="4632795" y="3649327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도형 95">
            <a:extLst>
              <a:ext uri="{FF2B5EF4-FFF2-40B4-BE49-F238E27FC236}">
                <a16:creationId xmlns:a16="http://schemas.microsoft.com/office/drawing/2014/main" id="{737BEC44-6B34-4BDF-B820-4F08B04703CE}"/>
              </a:ext>
            </a:extLst>
          </p:cNvPr>
          <p:cNvCxnSpPr>
            <a:cxnSpLocks/>
          </p:cNvCxnSpPr>
          <p:nvPr/>
        </p:nvCxnSpPr>
        <p:spPr>
          <a:xfrm>
            <a:off x="4632795" y="3751349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도형 95">
            <a:extLst>
              <a:ext uri="{FF2B5EF4-FFF2-40B4-BE49-F238E27FC236}">
                <a16:creationId xmlns:a16="http://schemas.microsoft.com/office/drawing/2014/main" id="{C7123E65-8FA9-427F-BC49-CD6AFFF36E43}"/>
              </a:ext>
            </a:extLst>
          </p:cNvPr>
          <p:cNvCxnSpPr>
            <a:cxnSpLocks/>
          </p:cNvCxnSpPr>
          <p:nvPr/>
        </p:nvCxnSpPr>
        <p:spPr>
          <a:xfrm>
            <a:off x="4632795" y="3816664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도형 95">
            <a:extLst>
              <a:ext uri="{FF2B5EF4-FFF2-40B4-BE49-F238E27FC236}">
                <a16:creationId xmlns:a16="http://schemas.microsoft.com/office/drawing/2014/main" id="{AC46A4D4-4543-45A9-B568-0FD6B9A8BE1C}"/>
              </a:ext>
            </a:extLst>
          </p:cNvPr>
          <p:cNvCxnSpPr>
            <a:cxnSpLocks/>
          </p:cNvCxnSpPr>
          <p:nvPr/>
        </p:nvCxnSpPr>
        <p:spPr>
          <a:xfrm>
            <a:off x="4632795" y="3694483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도형 95">
            <a:extLst>
              <a:ext uri="{FF2B5EF4-FFF2-40B4-BE49-F238E27FC236}">
                <a16:creationId xmlns:a16="http://schemas.microsoft.com/office/drawing/2014/main" id="{A23A0B5E-ABF4-483C-B2CD-666DA0A2D6B1}"/>
              </a:ext>
            </a:extLst>
          </p:cNvPr>
          <p:cNvCxnSpPr>
            <a:cxnSpLocks/>
          </p:cNvCxnSpPr>
          <p:nvPr/>
        </p:nvCxnSpPr>
        <p:spPr>
          <a:xfrm>
            <a:off x="4632795" y="4341210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도형 95">
            <a:extLst>
              <a:ext uri="{FF2B5EF4-FFF2-40B4-BE49-F238E27FC236}">
                <a16:creationId xmlns:a16="http://schemas.microsoft.com/office/drawing/2014/main" id="{0D03B4FD-2DFE-4E6A-81C5-602EC135507F}"/>
              </a:ext>
            </a:extLst>
          </p:cNvPr>
          <p:cNvCxnSpPr>
            <a:cxnSpLocks/>
          </p:cNvCxnSpPr>
          <p:nvPr/>
        </p:nvCxnSpPr>
        <p:spPr>
          <a:xfrm>
            <a:off x="4632795" y="4219029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도형 95">
            <a:extLst>
              <a:ext uri="{FF2B5EF4-FFF2-40B4-BE49-F238E27FC236}">
                <a16:creationId xmlns:a16="http://schemas.microsoft.com/office/drawing/2014/main" id="{3A51CFF3-BCEC-49EB-A512-908D7FDEBD89}"/>
              </a:ext>
            </a:extLst>
          </p:cNvPr>
          <p:cNvCxnSpPr>
            <a:cxnSpLocks/>
          </p:cNvCxnSpPr>
          <p:nvPr/>
        </p:nvCxnSpPr>
        <p:spPr>
          <a:xfrm>
            <a:off x="4632795" y="4399747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도형 95">
            <a:extLst>
              <a:ext uri="{FF2B5EF4-FFF2-40B4-BE49-F238E27FC236}">
                <a16:creationId xmlns:a16="http://schemas.microsoft.com/office/drawing/2014/main" id="{5A2DE97F-F546-4653-922D-602672F0B23F}"/>
              </a:ext>
            </a:extLst>
          </p:cNvPr>
          <p:cNvCxnSpPr>
            <a:cxnSpLocks/>
          </p:cNvCxnSpPr>
          <p:nvPr/>
        </p:nvCxnSpPr>
        <p:spPr>
          <a:xfrm>
            <a:off x="4632795" y="4277566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도형 115">
            <a:extLst>
              <a:ext uri="{FF2B5EF4-FFF2-40B4-BE49-F238E27FC236}">
                <a16:creationId xmlns:a16="http://schemas.microsoft.com/office/drawing/2014/main" id="{FDC5456C-32B9-494F-8263-DCAB034EFAB8}"/>
              </a:ext>
            </a:extLst>
          </p:cNvPr>
          <p:cNvSpPr>
            <a:spLocks/>
          </p:cNvSpPr>
          <p:nvPr/>
        </p:nvSpPr>
        <p:spPr>
          <a:xfrm>
            <a:off x="5730657" y="2794394"/>
            <a:ext cx="304165" cy="3378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도형 115">
            <a:extLst>
              <a:ext uri="{FF2B5EF4-FFF2-40B4-BE49-F238E27FC236}">
                <a16:creationId xmlns:a16="http://schemas.microsoft.com/office/drawing/2014/main" id="{AE9F3DD6-3F95-4A11-8084-D8ECF4C1EFAF}"/>
              </a:ext>
            </a:extLst>
          </p:cNvPr>
          <p:cNvSpPr>
            <a:spLocks/>
          </p:cNvSpPr>
          <p:nvPr/>
        </p:nvSpPr>
        <p:spPr>
          <a:xfrm>
            <a:off x="5730657" y="3506528"/>
            <a:ext cx="304165" cy="3378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도형 115">
            <a:extLst>
              <a:ext uri="{FF2B5EF4-FFF2-40B4-BE49-F238E27FC236}">
                <a16:creationId xmlns:a16="http://schemas.microsoft.com/office/drawing/2014/main" id="{AE964CEE-29C4-4A60-A5BE-A0E4189D8D33}"/>
              </a:ext>
            </a:extLst>
          </p:cNvPr>
          <p:cNvSpPr>
            <a:spLocks/>
          </p:cNvSpPr>
          <p:nvPr/>
        </p:nvSpPr>
        <p:spPr>
          <a:xfrm>
            <a:off x="5730657" y="4142960"/>
            <a:ext cx="304165" cy="3378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텍스트 상자 116">
            <a:extLst>
              <a:ext uri="{FF2B5EF4-FFF2-40B4-BE49-F238E27FC236}">
                <a16:creationId xmlns:a16="http://schemas.microsoft.com/office/drawing/2014/main" id="{EB00CC98-F952-4810-AFBA-4B338515D3BA}"/>
              </a:ext>
            </a:extLst>
          </p:cNvPr>
          <p:cNvSpPr txBox="1">
            <a:spLocks/>
          </p:cNvSpPr>
          <p:nvPr/>
        </p:nvSpPr>
        <p:spPr>
          <a:xfrm>
            <a:off x="5882739" y="2763043"/>
            <a:ext cx="89979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 dirty="0">
                <a:latin typeface="HY목각파임B" charset="0"/>
                <a:ea typeface="HY목각파임B" charset="0"/>
              </a:rPr>
              <a:t>놀이공원에 관한 설명</a:t>
            </a:r>
          </a:p>
        </p:txBody>
      </p:sp>
      <p:sp>
        <p:nvSpPr>
          <p:cNvPr id="46" name="텍스트 상자 118">
            <a:extLst>
              <a:ext uri="{FF2B5EF4-FFF2-40B4-BE49-F238E27FC236}">
                <a16:creationId xmlns:a16="http://schemas.microsoft.com/office/drawing/2014/main" id="{5E30251E-FF23-4FB4-82F4-8C30EB02D8DC}"/>
              </a:ext>
            </a:extLst>
          </p:cNvPr>
          <p:cNvSpPr txBox="1">
            <a:spLocks/>
          </p:cNvSpPr>
          <p:nvPr/>
        </p:nvSpPr>
        <p:spPr>
          <a:xfrm>
            <a:off x="5899267" y="3454754"/>
            <a:ext cx="89979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 dirty="0">
                <a:latin typeface="HY목각파임B" charset="0"/>
                <a:ea typeface="HY목각파임B" charset="0"/>
              </a:rPr>
              <a:t>사파리에 관한 설명</a:t>
            </a:r>
          </a:p>
        </p:txBody>
      </p:sp>
      <p:sp>
        <p:nvSpPr>
          <p:cNvPr id="48" name="텍스트 상자 120">
            <a:extLst>
              <a:ext uri="{FF2B5EF4-FFF2-40B4-BE49-F238E27FC236}">
                <a16:creationId xmlns:a16="http://schemas.microsoft.com/office/drawing/2014/main" id="{AF46CFF1-03E3-4337-A6B7-0D387B29CA71}"/>
              </a:ext>
            </a:extLst>
          </p:cNvPr>
          <p:cNvSpPr txBox="1">
            <a:spLocks/>
          </p:cNvSpPr>
          <p:nvPr/>
        </p:nvSpPr>
        <p:spPr>
          <a:xfrm>
            <a:off x="5773459" y="4131886"/>
            <a:ext cx="11823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800" dirty="0" err="1">
                <a:latin typeface="HY목각파임B" charset="0"/>
                <a:ea typeface="HY목각파임B" charset="0"/>
              </a:rPr>
              <a:t>아쿠아리움에</a:t>
            </a:r>
            <a:r>
              <a:rPr lang="ko-KR" altLang="en-US" sz="800" dirty="0">
                <a:latin typeface="HY목각파임B" charset="0"/>
                <a:ea typeface="HY목각파임B" charset="0"/>
              </a:rPr>
              <a:t> </a:t>
            </a:r>
            <a:endParaRPr lang="en-US" altLang="ko-KR" sz="800" dirty="0">
              <a:latin typeface="HY목각파임B" charset="0"/>
              <a:ea typeface="HY목각파임B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800" dirty="0">
                <a:latin typeface="HY목각파임B" charset="0"/>
                <a:ea typeface="HY목각파임B" charset="0"/>
              </a:rPr>
              <a:t>관한 설명</a:t>
            </a:r>
          </a:p>
        </p:txBody>
      </p:sp>
      <p:sp>
        <p:nvSpPr>
          <p:cNvPr id="49" name="도형 109">
            <a:extLst>
              <a:ext uri="{FF2B5EF4-FFF2-40B4-BE49-F238E27FC236}">
                <a16:creationId xmlns:a16="http://schemas.microsoft.com/office/drawing/2014/main" id="{3424AF1E-B4A5-4556-9D10-73DBCAC26FFA}"/>
              </a:ext>
            </a:extLst>
          </p:cNvPr>
          <p:cNvSpPr>
            <a:spLocks/>
          </p:cNvSpPr>
          <p:nvPr/>
        </p:nvSpPr>
        <p:spPr>
          <a:xfrm>
            <a:off x="3925472" y="5205809"/>
            <a:ext cx="828040" cy="3581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900">
                <a:solidFill>
                  <a:schemeClr val="bg1"/>
                </a:solidFill>
                <a:latin typeface="HY목각파임B" charset="0"/>
                <a:ea typeface="HY목각파임B" charset="0"/>
              </a:rPr>
              <a:t>예매하기</a:t>
            </a:r>
            <a:endParaRPr lang="ko-KR" altLang="en-US" sz="900">
              <a:solidFill>
                <a:schemeClr val="bg1"/>
              </a:solidFill>
              <a:latin typeface="HY목각파임B" charset="0"/>
              <a:ea typeface="HY목각파임B" charset="0"/>
            </a:endParaRPr>
          </a:p>
        </p:txBody>
      </p:sp>
      <p:sp>
        <p:nvSpPr>
          <p:cNvPr id="50" name="도형 110">
            <a:extLst>
              <a:ext uri="{FF2B5EF4-FFF2-40B4-BE49-F238E27FC236}">
                <a16:creationId xmlns:a16="http://schemas.microsoft.com/office/drawing/2014/main" id="{373BA837-284A-414E-8C03-A513B5B68AB7}"/>
              </a:ext>
            </a:extLst>
          </p:cNvPr>
          <p:cNvSpPr>
            <a:spLocks/>
          </p:cNvSpPr>
          <p:nvPr/>
        </p:nvSpPr>
        <p:spPr>
          <a:xfrm>
            <a:off x="3935632" y="4643834"/>
            <a:ext cx="793115" cy="561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1일권</a:t>
            </a:r>
          </a:p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29,000</a:t>
            </a:r>
          </a:p>
        </p:txBody>
      </p:sp>
      <p:sp>
        <p:nvSpPr>
          <p:cNvPr id="51" name="도형 111">
            <a:extLst>
              <a:ext uri="{FF2B5EF4-FFF2-40B4-BE49-F238E27FC236}">
                <a16:creationId xmlns:a16="http://schemas.microsoft.com/office/drawing/2014/main" id="{862A0D4E-3DC6-4E48-8D95-83B5938C01CE}"/>
              </a:ext>
            </a:extLst>
          </p:cNvPr>
          <p:cNvSpPr>
            <a:spLocks/>
          </p:cNvSpPr>
          <p:nvPr/>
        </p:nvSpPr>
        <p:spPr>
          <a:xfrm>
            <a:off x="5026777" y="5195039"/>
            <a:ext cx="889635" cy="3581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900">
                <a:solidFill>
                  <a:schemeClr val="bg1"/>
                </a:solidFill>
                <a:latin typeface="HY목각파임B" charset="0"/>
                <a:ea typeface="HY목각파임B" charset="0"/>
              </a:rPr>
              <a:t>예매하기</a:t>
            </a:r>
            <a:endParaRPr lang="ko-KR" altLang="en-US" sz="900">
              <a:solidFill>
                <a:schemeClr val="bg1"/>
              </a:solidFill>
              <a:latin typeface="HY목각파임B" charset="0"/>
              <a:ea typeface="HY목각파임B" charset="0"/>
            </a:endParaRPr>
          </a:p>
        </p:txBody>
      </p:sp>
      <p:sp>
        <p:nvSpPr>
          <p:cNvPr id="52" name="도형 112">
            <a:extLst>
              <a:ext uri="{FF2B5EF4-FFF2-40B4-BE49-F238E27FC236}">
                <a16:creationId xmlns:a16="http://schemas.microsoft.com/office/drawing/2014/main" id="{57B0203D-E556-4013-80DF-B10877B8F4B8}"/>
              </a:ext>
            </a:extLst>
          </p:cNvPr>
          <p:cNvSpPr>
            <a:spLocks/>
          </p:cNvSpPr>
          <p:nvPr/>
        </p:nvSpPr>
        <p:spPr>
          <a:xfrm>
            <a:off x="5036937" y="4633064"/>
            <a:ext cx="862330" cy="561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AFTER4</a:t>
            </a:r>
          </a:p>
          <a:p>
            <a:pPr marL="0" indent="0" algn="ctr" latinLnBrk="0"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(16시 이후)</a:t>
            </a:r>
          </a:p>
          <a:p>
            <a:pPr marL="0" indent="0" algn="ctr" latinLnBrk="0"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21,000</a:t>
            </a:r>
          </a:p>
        </p:txBody>
      </p:sp>
    </p:spTree>
    <p:extLst>
      <p:ext uri="{BB962C8B-B14F-4D97-AF65-F5344CB8AC3E}">
        <p14:creationId xmlns:p14="http://schemas.microsoft.com/office/powerpoint/2010/main" val="264367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82597" y="1362705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B1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B2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B3 :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B4 : 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lang="ko-KR" altLang="en-US" sz="1100" b="1" kern="0" dirty="0">
              <a:solidFill>
                <a:sysClr val="windowText" lastClr="000000"/>
              </a:solidFill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sp>
        <p:nvSpPr>
          <p:cNvPr id="11" name="오른쪽 화살표 2">
            <a:extLst>
              <a:ext uri="{FF2B5EF4-FFF2-40B4-BE49-F238E27FC236}">
                <a16:creationId xmlns:a16="http://schemas.microsoft.com/office/drawing/2014/main" id="{D210593A-3059-4B6F-BF5A-7B2576317EC4}"/>
              </a:ext>
            </a:extLst>
          </p:cNvPr>
          <p:cNvSpPr/>
          <p:nvPr/>
        </p:nvSpPr>
        <p:spPr>
          <a:xfrm>
            <a:off x="2900433" y="3650783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89BD7-00CA-483C-AF90-B672DC123C72}"/>
              </a:ext>
            </a:extLst>
          </p:cNvPr>
          <p:cNvSpPr/>
          <p:nvPr/>
        </p:nvSpPr>
        <p:spPr>
          <a:xfrm>
            <a:off x="3376631" y="2562889"/>
            <a:ext cx="3277618" cy="3203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5B33EA2-FE1B-4153-AABF-C5D9F8639F7E}"/>
              </a:ext>
            </a:extLst>
          </p:cNvPr>
          <p:cNvGrpSpPr/>
          <p:nvPr/>
        </p:nvGrpSpPr>
        <p:grpSpPr>
          <a:xfrm>
            <a:off x="1558983" y="3454279"/>
            <a:ext cx="1293547" cy="1267100"/>
            <a:chOff x="2862580" y="2635250"/>
            <a:chExt cx="2715895" cy="2685415"/>
          </a:xfrm>
        </p:grpSpPr>
        <p:sp>
          <p:nvSpPr>
            <p:cNvPr id="54" name="Rect 0">
              <a:extLst>
                <a:ext uri="{FF2B5EF4-FFF2-40B4-BE49-F238E27FC236}">
                  <a16:creationId xmlns:a16="http://schemas.microsoft.com/office/drawing/2014/main" id="{E706826C-CA0D-46EF-91C0-B4424C5A991C}"/>
                </a:ext>
              </a:extLst>
            </p:cNvPr>
            <p:cNvSpPr>
              <a:spLocks/>
            </p:cNvSpPr>
            <p:nvPr/>
          </p:nvSpPr>
          <p:spPr>
            <a:xfrm>
              <a:off x="2862580" y="2635250"/>
              <a:ext cx="2715895" cy="2685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endParaRPr>
            </a:p>
          </p:txBody>
        </p:sp>
        <p:sp>
          <p:nvSpPr>
            <p:cNvPr id="55" name="텍스트 상자 37">
              <a:extLst>
                <a:ext uri="{FF2B5EF4-FFF2-40B4-BE49-F238E27FC236}">
                  <a16:creationId xmlns:a16="http://schemas.microsoft.com/office/drawing/2014/main" id="{89E19294-4130-43AE-A6B2-981ACA5B781D}"/>
                </a:ext>
              </a:extLst>
            </p:cNvPr>
            <p:cNvSpPr txBox="1">
              <a:spLocks/>
            </p:cNvSpPr>
            <p:nvPr/>
          </p:nvSpPr>
          <p:spPr>
            <a:xfrm>
              <a:off x="2889885" y="2720339"/>
              <a:ext cx="1233805" cy="423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700" dirty="0">
                  <a:latin typeface="HY목각파임B" charset="0"/>
                  <a:ea typeface="HY목각파임B" charset="0"/>
                </a:rPr>
                <a:t>리조트</a:t>
              </a:r>
            </a:p>
          </p:txBody>
        </p:sp>
        <p:sp>
          <p:nvSpPr>
            <p:cNvPr id="60" name="도형 39">
              <a:extLst>
                <a:ext uri="{FF2B5EF4-FFF2-40B4-BE49-F238E27FC236}">
                  <a16:creationId xmlns:a16="http://schemas.microsoft.com/office/drawing/2014/main" id="{895FE36E-B00F-41EC-B132-34F26AE6B172}"/>
                </a:ext>
              </a:extLst>
            </p:cNvPr>
            <p:cNvSpPr>
              <a:spLocks/>
            </p:cNvSpPr>
            <p:nvPr/>
          </p:nvSpPr>
          <p:spPr>
            <a:xfrm>
              <a:off x="4070180" y="4430750"/>
              <a:ext cx="1151890" cy="6876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 cap="flat" cmpd="sng">
              <a:solidFill>
                <a:schemeClr val="accent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700" dirty="0">
                  <a:solidFill>
                    <a:schemeClr val="bg1"/>
                  </a:solidFill>
                  <a:latin typeface="HY목각파임B" charset="0"/>
                  <a:ea typeface="HY목각파임B" charset="0"/>
                </a:rPr>
                <a:t>예약 및 구매하기</a:t>
              </a:r>
              <a:endParaRPr lang="ko-KR" altLang="en-US" sz="700" dirty="0">
                <a:solidFill>
                  <a:schemeClr val="bg1"/>
                </a:solidFill>
                <a:latin typeface="HY목각파임B" charset="0"/>
                <a:ea typeface="HY목각파임B" charset="0"/>
              </a:endParaRPr>
            </a:p>
          </p:txBody>
        </p:sp>
        <p:cxnSp>
          <p:nvCxnSpPr>
            <p:cNvPr id="61" name="도형 45">
              <a:extLst>
                <a:ext uri="{FF2B5EF4-FFF2-40B4-BE49-F238E27FC236}">
                  <a16:creationId xmlns:a16="http://schemas.microsoft.com/office/drawing/2014/main" id="{420FA597-6E64-4C07-ACDE-A8C74C31CEBC}"/>
                </a:ext>
              </a:extLst>
            </p:cNvPr>
            <p:cNvCxnSpPr/>
            <p:nvPr/>
          </p:nvCxnSpPr>
          <p:spPr>
            <a:xfrm>
              <a:off x="2996680" y="345588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도형 63">
              <a:extLst>
                <a:ext uri="{FF2B5EF4-FFF2-40B4-BE49-F238E27FC236}">
                  <a16:creationId xmlns:a16="http://schemas.microsoft.com/office/drawing/2014/main" id="{7BCBF389-A481-44A2-B585-866756B62DEF}"/>
                </a:ext>
              </a:extLst>
            </p:cNvPr>
            <p:cNvSpPr>
              <a:spLocks/>
            </p:cNvSpPr>
            <p:nvPr/>
          </p:nvSpPr>
          <p:spPr>
            <a:xfrm>
              <a:off x="4725670" y="3486785"/>
              <a:ext cx="304165" cy="33782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>
              <a:solidFill>
                <a:schemeClr val="accent4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63" name="도형 45">
              <a:extLst>
                <a:ext uri="{FF2B5EF4-FFF2-40B4-BE49-F238E27FC236}">
                  <a16:creationId xmlns:a16="http://schemas.microsoft.com/office/drawing/2014/main" id="{AC6ACD47-ED42-4461-9F9D-81547040FA02}"/>
                </a:ext>
              </a:extLst>
            </p:cNvPr>
            <p:cNvCxnSpPr/>
            <p:nvPr/>
          </p:nvCxnSpPr>
          <p:spPr>
            <a:xfrm>
              <a:off x="2996680" y="355808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도형 45">
              <a:extLst>
                <a:ext uri="{FF2B5EF4-FFF2-40B4-BE49-F238E27FC236}">
                  <a16:creationId xmlns:a16="http://schemas.microsoft.com/office/drawing/2014/main" id="{66EC94D8-B973-4FF8-8DB9-D783BB506133}"/>
                </a:ext>
              </a:extLst>
            </p:cNvPr>
            <p:cNvCxnSpPr/>
            <p:nvPr/>
          </p:nvCxnSpPr>
          <p:spPr>
            <a:xfrm>
              <a:off x="2996680" y="3663488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도형 45">
              <a:extLst>
                <a:ext uri="{FF2B5EF4-FFF2-40B4-BE49-F238E27FC236}">
                  <a16:creationId xmlns:a16="http://schemas.microsoft.com/office/drawing/2014/main" id="{879334F3-4879-4519-98EB-D668778416B2}"/>
                </a:ext>
              </a:extLst>
            </p:cNvPr>
            <p:cNvCxnSpPr/>
            <p:nvPr/>
          </p:nvCxnSpPr>
          <p:spPr>
            <a:xfrm>
              <a:off x="2996680" y="3781586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도형 45">
              <a:extLst>
                <a:ext uri="{FF2B5EF4-FFF2-40B4-BE49-F238E27FC236}">
                  <a16:creationId xmlns:a16="http://schemas.microsoft.com/office/drawing/2014/main" id="{DB5505B2-4F84-4DAC-9120-203F0E3B1F1F}"/>
                </a:ext>
              </a:extLst>
            </p:cNvPr>
            <p:cNvCxnSpPr/>
            <p:nvPr/>
          </p:nvCxnSpPr>
          <p:spPr>
            <a:xfrm>
              <a:off x="2996680" y="3908645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도형 45">
              <a:extLst>
                <a:ext uri="{FF2B5EF4-FFF2-40B4-BE49-F238E27FC236}">
                  <a16:creationId xmlns:a16="http://schemas.microsoft.com/office/drawing/2014/main" id="{D7B2075C-0C54-4780-881A-A216AF391EAF}"/>
                </a:ext>
              </a:extLst>
            </p:cNvPr>
            <p:cNvCxnSpPr/>
            <p:nvPr/>
          </p:nvCxnSpPr>
          <p:spPr>
            <a:xfrm>
              <a:off x="2996680" y="4048332"/>
              <a:ext cx="1455420" cy="8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 0">
            <a:extLst>
              <a:ext uri="{FF2B5EF4-FFF2-40B4-BE49-F238E27FC236}">
                <a16:creationId xmlns:a16="http://schemas.microsoft.com/office/drawing/2014/main" id="{5E8DDBC3-34F3-43DF-A930-AE1C1AC669D5}"/>
              </a:ext>
            </a:extLst>
          </p:cNvPr>
          <p:cNvSpPr>
            <a:spLocks/>
          </p:cNvSpPr>
          <p:nvPr/>
        </p:nvSpPr>
        <p:spPr>
          <a:xfrm>
            <a:off x="3482023" y="2725153"/>
            <a:ext cx="1069975" cy="447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42" name="텍스트 상자 97">
            <a:extLst>
              <a:ext uri="{FF2B5EF4-FFF2-40B4-BE49-F238E27FC236}">
                <a16:creationId xmlns:a16="http://schemas.microsoft.com/office/drawing/2014/main" id="{4D8EF89E-CA8F-49C3-ACD8-94BEE31B10C1}"/>
              </a:ext>
            </a:extLst>
          </p:cNvPr>
          <p:cNvSpPr txBox="1">
            <a:spLocks/>
          </p:cNvSpPr>
          <p:nvPr/>
        </p:nvSpPr>
        <p:spPr>
          <a:xfrm>
            <a:off x="4418157" y="2613580"/>
            <a:ext cx="95948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숙박</a:t>
            </a:r>
          </a:p>
        </p:txBody>
      </p:sp>
      <p:cxnSp>
        <p:nvCxnSpPr>
          <p:cNvPr id="126" name="도형 95">
            <a:extLst>
              <a:ext uri="{FF2B5EF4-FFF2-40B4-BE49-F238E27FC236}">
                <a16:creationId xmlns:a16="http://schemas.microsoft.com/office/drawing/2014/main" id="{E79C1193-9C9A-49A3-A44F-3A252B663CB7}"/>
              </a:ext>
            </a:extLst>
          </p:cNvPr>
          <p:cNvCxnSpPr>
            <a:cxnSpLocks/>
          </p:cNvCxnSpPr>
          <p:nvPr/>
        </p:nvCxnSpPr>
        <p:spPr>
          <a:xfrm>
            <a:off x="4632795" y="2902648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도형 95">
            <a:extLst>
              <a:ext uri="{FF2B5EF4-FFF2-40B4-BE49-F238E27FC236}">
                <a16:creationId xmlns:a16="http://schemas.microsoft.com/office/drawing/2014/main" id="{7D639BBA-EC98-47B2-8BF1-34761287E059}"/>
              </a:ext>
            </a:extLst>
          </p:cNvPr>
          <p:cNvCxnSpPr>
            <a:cxnSpLocks/>
          </p:cNvCxnSpPr>
          <p:nvPr/>
        </p:nvCxnSpPr>
        <p:spPr>
          <a:xfrm>
            <a:off x="4632795" y="2949010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도형 95">
            <a:extLst>
              <a:ext uri="{FF2B5EF4-FFF2-40B4-BE49-F238E27FC236}">
                <a16:creationId xmlns:a16="http://schemas.microsoft.com/office/drawing/2014/main" id="{22686BE6-36BF-493C-8CCA-7949BD9FB42D}"/>
              </a:ext>
            </a:extLst>
          </p:cNvPr>
          <p:cNvCxnSpPr>
            <a:cxnSpLocks/>
          </p:cNvCxnSpPr>
          <p:nvPr/>
        </p:nvCxnSpPr>
        <p:spPr>
          <a:xfrm>
            <a:off x="4632795" y="3060978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도형 95">
            <a:extLst>
              <a:ext uri="{FF2B5EF4-FFF2-40B4-BE49-F238E27FC236}">
                <a16:creationId xmlns:a16="http://schemas.microsoft.com/office/drawing/2014/main" id="{7D17133D-5FEA-4CC6-B87C-5EB356C00778}"/>
              </a:ext>
            </a:extLst>
          </p:cNvPr>
          <p:cNvCxnSpPr>
            <a:cxnSpLocks/>
          </p:cNvCxnSpPr>
          <p:nvPr/>
        </p:nvCxnSpPr>
        <p:spPr>
          <a:xfrm>
            <a:off x="4632795" y="3014325"/>
            <a:ext cx="10170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도형 115">
            <a:extLst>
              <a:ext uri="{FF2B5EF4-FFF2-40B4-BE49-F238E27FC236}">
                <a16:creationId xmlns:a16="http://schemas.microsoft.com/office/drawing/2014/main" id="{FDC5456C-32B9-494F-8263-DCAB034EFAB8}"/>
              </a:ext>
            </a:extLst>
          </p:cNvPr>
          <p:cNvSpPr>
            <a:spLocks/>
          </p:cNvSpPr>
          <p:nvPr/>
        </p:nvSpPr>
        <p:spPr>
          <a:xfrm>
            <a:off x="5730657" y="2794394"/>
            <a:ext cx="304165" cy="3378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텍스트 상자 150">
            <a:extLst>
              <a:ext uri="{FF2B5EF4-FFF2-40B4-BE49-F238E27FC236}">
                <a16:creationId xmlns:a16="http://schemas.microsoft.com/office/drawing/2014/main" id="{BDD2043F-AA91-4660-BD10-5CBBD426D153}"/>
              </a:ext>
            </a:extLst>
          </p:cNvPr>
          <p:cNvSpPr txBox="1">
            <a:spLocks/>
          </p:cNvSpPr>
          <p:nvPr/>
        </p:nvSpPr>
        <p:spPr>
          <a:xfrm>
            <a:off x="5799164" y="2757531"/>
            <a:ext cx="163957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 dirty="0">
                <a:latin typeface="HY목각파임B" charset="0"/>
                <a:ea typeface="HY목각파임B" charset="0"/>
              </a:rPr>
              <a:t>방에 대한 정보</a:t>
            </a:r>
          </a:p>
          <a:p>
            <a:pPr marL="0" indent="0" algn="ctr" latinLnBrk="0">
              <a:buFontTx/>
              <a:buNone/>
            </a:pPr>
            <a:r>
              <a:rPr lang="ko-KR" altLang="en-US" sz="1000" dirty="0">
                <a:latin typeface="HY목각파임B" charset="0"/>
                <a:ea typeface="HY목각파임B" charset="0"/>
              </a:rPr>
              <a:t>(층, 탈출구, </a:t>
            </a:r>
            <a:r>
              <a:rPr lang="ko-KR" altLang="en-US" sz="1000" dirty="0" err="1">
                <a:latin typeface="HY목각파임B" charset="0"/>
                <a:ea typeface="HY목각파임B" charset="0"/>
              </a:rPr>
              <a:t>방정보</a:t>
            </a:r>
            <a:r>
              <a:rPr lang="ko-KR" altLang="en-US" sz="1000" dirty="0">
                <a:latin typeface="HY목각파임B" charset="0"/>
                <a:ea typeface="HY목각파임B" charset="0"/>
              </a:rPr>
              <a:t> 등..)</a:t>
            </a:r>
          </a:p>
        </p:txBody>
      </p:sp>
      <p:sp>
        <p:nvSpPr>
          <p:cNvPr id="6" name="도형 145">
            <a:extLst>
              <a:ext uri="{FF2B5EF4-FFF2-40B4-BE49-F238E27FC236}">
                <a16:creationId xmlns:a16="http://schemas.microsoft.com/office/drawing/2014/main" id="{D15A79D8-87F9-4AF6-9019-C5B41C958E9A}"/>
              </a:ext>
            </a:extLst>
          </p:cNvPr>
          <p:cNvSpPr>
            <a:spLocks/>
          </p:cNvSpPr>
          <p:nvPr/>
        </p:nvSpPr>
        <p:spPr>
          <a:xfrm>
            <a:off x="3620086" y="3261608"/>
            <a:ext cx="828040" cy="3581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900" dirty="0">
                <a:solidFill>
                  <a:schemeClr val="bg1"/>
                </a:solidFill>
                <a:latin typeface="HY목각파임B" charset="0"/>
                <a:ea typeface="HY목각파임B" charset="0"/>
              </a:rPr>
              <a:t>예약하기</a:t>
            </a:r>
            <a:endParaRPr lang="ko-KR" altLang="en-US" sz="900" dirty="0">
              <a:solidFill>
                <a:schemeClr val="bg1"/>
              </a:solidFill>
              <a:latin typeface="HY목각파임B" charset="0"/>
              <a:ea typeface="HY목각파임B" charset="0"/>
            </a:endParaRPr>
          </a:p>
        </p:txBody>
      </p:sp>
      <p:cxnSp>
        <p:nvCxnSpPr>
          <p:cNvPr id="72" name="도형 129">
            <a:extLst>
              <a:ext uri="{FF2B5EF4-FFF2-40B4-BE49-F238E27FC236}">
                <a16:creationId xmlns:a16="http://schemas.microsoft.com/office/drawing/2014/main" id="{FCB2FA92-4380-4546-BBC9-B4A10FDA2CC7}"/>
              </a:ext>
            </a:extLst>
          </p:cNvPr>
          <p:cNvCxnSpPr>
            <a:cxnSpLocks/>
          </p:cNvCxnSpPr>
          <p:nvPr/>
        </p:nvCxnSpPr>
        <p:spPr>
          <a:xfrm>
            <a:off x="3482023" y="3790184"/>
            <a:ext cx="30363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37">
            <a:extLst>
              <a:ext uri="{FF2B5EF4-FFF2-40B4-BE49-F238E27FC236}">
                <a16:creationId xmlns:a16="http://schemas.microsoft.com/office/drawing/2014/main" id="{3D35AC69-16AE-4674-B417-A619878D8258}"/>
              </a:ext>
            </a:extLst>
          </p:cNvPr>
          <p:cNvSpPr txBox="1">
            <a:spLocks/>
          </p:cNvSpPr>
          <p:nvPr/>
        </p:nvSpPr>
        <p:spPr>
          <a:xfrm>
            <a:off x="3372574" y="3777831"/>
            <a:ext cx="132778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 dirty="0">
                <a:latin typeface="HY목각파임B" charset="0"/>
                <a:ea typeface="HY목각파임B" charset="0"/>
              </a:rPr>
              <a:t>실내 편의시설</a:t>
            </a:r>
          </a:p>
        </p:txBody>
      </p:sp>
      <p:sp>
        <p:nvSpPr>
          <p:cNvPr id="35" name="도형 132">
            <a:extLst>
              <a:ext uri="{FF2B5EF4-FFF2-40B4-BE49-F238E27FC236}">
                <a16:creationId xmlns:a16="http://schemas.microsoft.com/office/drawing/2014/main" id="{B0C566F6-2F37-4DF4-A359-D0A47C661117}"/>
              </a:ext>
            </a:extLst>
          </p:cNvPr>
          <p:cNvSpPr>
            <a:spLocks/>
          </p:cNvSpPr>
          <p:nvPr/>
        </p:nvSpPr>
        <p:spPr>
          <a:xfrm>
            <a:off x="3588291" y="4129827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90" name="도형 132">
            <a:extLst>
              <a:ext uri="{FF2B5EF4-FFF2-40B4-BE49-F238E27FC236}">
                <a16:creationId xmlns:a16="http://schemas.microsoft.com/office/drawing/2014/main" id="{B2969034-BC36-43A3-B9DB-8A732626CD93}"/>
              </a:ext>
            </a:extLst>
          </p:cNvPr>
          <p:cNvSpPr>
            <a:spLocks/>
          </p:cNvSpPr>
          <p:nvPr/>
        </p:nvSpPr>
        <p:spPr>
          <a:xfrm>
            <a:off x="4629230" y="4129827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91" name="도형 132">
            <a:extLst>
              <a:ext uri="{FF2B5EF4-FFF2-40B4-BE49-F238E27FC236}">
                <a16:creationId xmlns:a16="http://schemas.microsoft.com/office/drawing/2014/main" id="{3221622F-F899-414E-9E9B-B4ECF0D7DE5C}"/>
              </a:ext>
            </a:extLst>
          </p:cNvPr>
          <p:cNvSpPr>
            <a:spLocks/>
          </p:cNvSpPr>
          <p:nvPr/>
        </p:nvSpPr>
        <p:spPr>
          <a:xfrm>
            <a:off x="5620863" y="4129827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93" name="도형 132">
            <a:extLst>
              <a:ext uri="{FF2B5EF4-FFF2-40B4-BE49-F238E27FC236}">
                <a16:creationId xmlns:a16="http://schemas.microsoft.com/office/drawing/2014/main" id="{E69F0136-F3BE-4C2F-9D19-3CC0457FC59C}"/>
              </a:ext>
            </a:extLst>
          </p:cNvPr>
          <p:cNvSpPr>
            <a:spLocks/>
          </p:cNvSpPr>
          <p:nvPr/>
        </p:nvSpPr>
        <p:spPr>
          <a:xfrm>
            <a:off x="3588291" y="4930012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94" name="도형 132">
            <a:extLst>
              <a:ext uri="{FF2B5EF4-FFF2-40B4-BE49-F238E27FC236}">
                <a16:creationId xmlns:a16="http://schemas.microsoft.com/office/drawing/2014/main" id="{A9695298-BF6E-49EC-85E3-93D173C262E8}"/>
              </a:ext>
            </a:extLst>
          </p:cNvPr>
          <p:cNvSpPr>
            <a:spLocks/>
          </p:cNvSpPr>
          <p:nvPr/>
        </p:nvSpPr>
        <p:spPr>
          <a:xfrm>
            <a:off x="4629230" y="4930012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95" name="도형 132">
            <a:extLst>
              <a:ext uri="{FF2B5EF4-FFF2-40B4-BE49-F238E27FC236}">
                <a16:creationId xmlns:a16="http://schemas.microsoft.com/office/drawing/2014/main" id="{802607C2-D9D7-4825-82B5-30083D3F08D1}"/>
              </a:ext>
            </a:extLst>
          </p:cNvPr>
          <p:cNvSpPr>
            <a:spLocks/>
          </p:cNvSpPr>
          <p:nvPr/>
        </p:nvSpPr>
        <p:spPr>
          <a:xfrm>
            <a:off x="5620863" y="4930012"/>
            <a:ext cx="682504" cy="58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HY목각파임B" charset="0"/>
                <a:ea typeface="HY목각파임B" charset="0"/>
              </a:rPr>
              <a:t>사진</a:t>
            </a:r>
          </a:p>
        </p:txBody>
      </p:sp>
      <p:sp>
        <p:nvSpPr>
          <p:cNvPr id="36" name="텍스트 상자 138">
            <a:extLst>
              <a:ext uri="{FF2B5EF4-FFF2-40B4-BE49-F238E27FC236}">
                <a16:creationId xmlns:a16="http://schemas.microsoft.com/office/drawing/2014/main" id="{621967EF-4D94-4DA9-9FB3-82261B1F6298}"/>
              </a:ext>
            </a:extLst>
          </p:cNvPr>
          <p:cNvSpPr txBox="1">
            <a:spLocks/>
          </p:cNvSpPr>
          <p:nvPr/>
        </p:nvSpPr>
        <p:spPr>
          <a:xfrm>
            <a:off x="3293793" y="4606974"/>
            <a:ext cx="1283202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실내수영장</a:t>
            </a:r>
          </a:p>
        </p:txBody>
      </p:sp>
      <p:sp>
        <p:nvSpPr>
          <p:cNvPr id="37" name="텍스트 상자 165">
            <a:extLst>
              <a:ext uri="{FF2B5EF4-FFF2-40B4-BE49-F238E27FC236}">
                <a16:creationId xmlns:a16="http://schemas.microsoft.com/office/drawing/2014/main" id="{C55010DA-B6AA-4BD1-9724-98644D2A9AD1}"/>
              </a:ext>
            </a:extLst>
          </p:cNvPr>
          <p:cNvSpPr txBox="1">
            <a:spLocks/>
          </p:cNvSpPr>
          <p:nvPr/>
        </p:nvSpPr>
        <p:spPr>
          <a:xfrm>
            <a:off x="4377642" y="4606974"/>
            <a:ext cx="121983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헬스장</a:t>
            </a:r>
          </a:p>
        </p:txBody>
      </p:sp>
      <p:sp>
        <p:nvSpPr>
          <p:cNvPr id="38" name="텍스트 상자 166">
            <a:extLst>
              <a:ext uri="{FF2B5EF4-FFF2-40B4-BE49-F238E27FC236}">
                <a16:creationId xmlns:a16="http://schemas.microsoft.com/office/drawing/2014/main" id="{479B00A7-746B-4166-8F16-48E501F2FA4C}"/>
              </a:ext>
            </a:extLst>
          </p:cNvPr>
          <p:cNvSpPr txBox="1">
            <a:spLocks/>
          </p:cNvSpPr>
          <p:nvPr/>
        </p:nvSpPr>
        <p:spPr>
          <a:xfrm>
            <a:off x="5366102" y="4597708"/>
            <a:ext cx="121983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레스토랑</a:t>
            </a:r>
          </a:p>
        </p:txBody>
      </p:sp>
      <p:sp>
        <p:nvSpPr>
          <p:cNvPr id="39" name="텍스트 상자 167">
            <a:extLst>
              <a:ext uri="{FF2B5EF4-FFF2-40B4-BE49-F238E27FC236}">
                <a16:creationId xmlns:a16="http://schemas.microsoft.com/office/drawing/2014/main" id="{4F287956-814F-484A-9391-86DD1B68D79D}"/>
              </a:ext>
            </a:extLst>
          </p:cNvPr>
          <p:cNvSpPr txBox="1">
            <a:spLocks/>
          </p:cNvSpPr>
          <p:nvPr/>
        </p:nvSpPr>
        <p:spPr>
          <a:xfrm>
            <a:off x="3300397" y="5399780"/>
            <a:ext cx="121983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dirty="0">
                <a:latin typeface="HY목각파임B" charset="0"/>
                <a:ea typeface="HY목각파임B" charset="0"/>
              </a:rPr>
              <a:t>카페</a:t>
            </a:r>
          </a:p>
        </p:txBody>
      </p:sp>
      <p:sp>
        <p:nvSpPr>
          <p:cNvPr id="41" name="텍스트 상자 168">
            <a:extLst>
              <a:ext uri="{FF2B5EF4-FFF2-40B4-BE49-F238E27FC236}">
                <a16:creationId xmlns:a16="http://schemas.microsoft.com/office/drawing/2014/main" id="{6656BF11-B781-4643-ADAF-16FCE5C6DE43}"/>
              </a:ext>
            </a:extLst>
          </p:cNvPr>
          <p:cNvSpPr txBox="1">
            <a:spLocks/>
          </p:cNvSpPr>
          <p:nvPr/>
        </p:nvSpPr>
        <p:spPr>
          <a:xfrm>
            <a:off x="4377641" y="5381445"/>
            <a:ext cx="121983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latin typeface="HY목각파임B" charset="0"/>
                <a:ea typeface="HY목각파임B" charset="0"/>
              </a:rPr>
              <a:t>....</a:t>
            </a:r>
          </a:p>
        </p:txBody>
      </p:sp>
      <p:sp>
        <p:nvSpPr>
          <p:cNvPr id="106" name="텍스트 상자 168">
            <a:extLst>
              <a:ext uri="{FF2B5EF4-FFF2-40B4-BE49-F238E27FC236}">
                <a16:creationId xmlns:a16="http://schemas.microsoft.com/office/drawing/2014/main" id="{E9F36A01-2D46-4539-ABB1-BD746EF83D78}"/>
              </a:ext>
            </a:extLst>
          </p:cNvPr>
          <p:cNvSpPr txBox="1">
            <a:spLocks/>
          </p:cNvSpPr>
          <p:nvPr/>
        </p:nvSpPr>
        <p:spPr>
          <a:xfrm>
            <a:off x="5366102" y="5381445"/>
            <a:ext cx="121983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latin typeface="HY목각파임B" charset="0"/>
                <a:ea typeface="HY목각파임B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35087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8" y="1363541"/>
            <a:ext cx="2725095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로고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</a:t>
            </a: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ㅇ동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지도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검색창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검색버튼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로그인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LoginForm.jsp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회원가입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JoinForm.jsp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마이페이지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Mypage.jsp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D</a:t>
            </a: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준희랜드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목록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Header.jsp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리조트 목록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Header.jsp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더알아보기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Header.jsp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이벤트 슬라이드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DjuneheelandMain.jsp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인기있는 놀이기구 순위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DjuneheelandMain.jsp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11079" y="217842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5077F-99F0-4FC9-BD43-40E29F7B2B4C}"/>
              </a:ext>
            </a:extLst>
          </p:cNvPr>
          <p:cNvSpPr txBox="1"/>
          <p:nvPr/>
        </p:nvSpPr>
        <p:spPr>
          <a:xfrm>
            <a:off x="4270795" y="2259365"/>
            <a:ext cx="2578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dirty="0">
                <a:ea typeface="HY목각파임B"/>
                <a:cs typeface="+mn-cs"/>
              </a:rPr>
              <a:t>D</a:t>
            </a:r>
            <a:r>
              <a:rPr lang="ko-KR" altLang="en-US" sz="1000" dirty="0" err="1">
                <a:ea typeface="HY목각파임B"/>
                <a:cs typeface="+mn-cs"/>
              </a:rPr>
              <a:t>준희랜드</a:t>
            </a:r>
            <a:r>
              <a:rPr lang="ko-KR" altLang="en-US" sz="1000" dirty="0">
                <a:ea typeface="HY목각파임B"/>
                <a:cs typeface="+mn-cs"/>
              </a:rPr>
              <a:t> 탭 위에 마우스를 올리면 나옴</a:t>
            </a:r>
            <a:r>
              <a:rPr lang="en-US" altLang="ko-KR" sz="1000" dirty="0">
                <a:ea typeface="HY목각파임B"/>
                <a:cs typeface="+mn-cs"/>
              </a:rPr>
              <a:t>.</a:t>
            </a:r>
            <a:endParaRPr lang="ko-KR" altLang="en-US" sz="1000" dirty="0">
              <a:ea typeface="HY목각파임B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E95847-5AF1-43AC-BC63-8F604D0ED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1425"/>
              </p:ext>
            </p:extLst>
          </p:nvPr>
        </p:nvGraphicFramePr>
        <p:xfrm>
          <a:off x="1952059" y="2223155"/>
          <a:ext cx="227956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HY목각파임B"/>
                          <a:ea typeface="HY목각파임B"/>
                          <a:cs typeface="+mn-cs"/>
                        </a:rPr>
                        <a:t>이용정보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HY목각파임B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HY목각파임B"/>
                          <a:ea typeface="HY목각파임B"/>
                          <a:cs typeface="+mn-cs"/>
                        </a:rPr>
                        <a:t>이용방법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목각파임B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HY목각파임B"/>
                          <a:ea typeface="HY목각파임B"/>
                          <a:cs typeface="+mn-cs"/>
                        </a:rPr>
                        <a:t>오시는길</a:t>
                      </a: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목각파임B"/>
                          <a:ea typeface="HY목각파임B"/>
                          <a:cs typeface="+mn-cs"/>
                        </a:rPr>
                        <a:t>어트렉션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HY목각파임B"/>
                          <a:ea typeface="HY목각파임B"/>
                          <a:cs typeface="+mn-cs"/>
                        </a:rPr>
                        <a:t>엔터터이먼트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HY목각파임B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도형 1">
            <a:extLst>
              <a:ext uri="{FF2B5EF4-FFF2-40B4-BE49-F238E27FC236}">
                <a16:creationId xmlns:a16="http://schemas.microsoft.com/office/drawing/2014/main" id="{794D67B0-8098-4253-9E33-41422CA65A5F}"/>
              </a:ext>
            </a:extLst>
          </p:cNvPr>
          <p:cNvSpPr>
            <a:spLocks/>
          </p:cNvSpPr>
          <p:nvPr/>
        </p:nvSpPr>
        <p:spPr>
          <a:xfrm>
            <a:off x="2288751" y="3759965"/>
            <a:ext cx="3745230" cy="667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HY목각파임B"/>
              </a:rPr>
              <a:t>이벤트 슬라이드</a:t>
            </a:r>
            <a:endParaRPr lang="en-US" altLang="ko-KR" sz="1200" dirty="0">
              <a:solidFill>
                <a:sysClr val="windowText" lastClr="000000"/>
              </a:solidFill>
              <a:latin typeface="HY목각파임B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HY목각파임B"/>
              </a:rPr>
              <a:t>(gif)</a:t>
            </a:r>
            <a:endParaRPr lang="ko-KR" altLang="en-US" sz="1200" dirty="0">
              <a:solidFill>
                <a:sysClr val="windowText" lastClr="000000"/>
              </a:solidFill>
              <a:latin typeface="HY목각파임B"/>
            </a:endParaRPr>
          </a:p>
          <a:p>
            <a:pPr algn="ctr"/>
            <a:endParaRPr lang="ko-KR" altLang="en-US" sz="1200" dirty="0">
              <a:latin typeface="HY목각파임B"/>
            </a:endParaRPr>
          </a:p>
        </p:txBody>
      </p:sp>
      <p:grpSp>
        <p:nvGrpSpPr>
          <p:cNvPr id="39" name="그룹 9">
            <a:extLst>
              <a:ext uri="{FF2B5EF4-FFF2-40B4-BE49-F238E27FC236}">
                <a16:creationId xmlns:a16="http://schemas.microsoft.com/office/drawing/2014/main" id="{8FA06CA4-BD75-415F-A6E0-2E6D604A5720}"/>
              </a:ext>
            </a:extLst>
          </p:cNvPr>
          <p:cNvGrpSpPr/>
          <p:nvPr/>
        </p:nvGrpSpPr>
        <p:grpSpPr>
          <a:xfrm>
            <a:off x="3884311" y="4249397"/>
            <a:ext cx="379730" cy="75565"/>
            <a:chOff x="4339590" y="2691765"/>
            <a:chExt cx="379730" cy="75565"/>
          </a:xfrm>
        </p:grpSpPr>
        <p:sp>
          <p:nvSpPr>
            <p:cNvPr id="40" name="도형 5">
              <a:extLst>
                <a:ext uri="{FF2B5EF4-FFF2-40B4-BE49-F238E27FC236}">
                  <a16:creationId xmlns:a16="http://schemas.microsoft.com/office/drawing/2014/main" id="{2804D9D4-A753-4E48-A6A6-36A9ABB86990}"/>
                </a:ext>
              </a:extLst>
            </p:cNvPr>
            <p:cNvSpPr>
              <a:spLocks/>
            </p:cNvSpPr>
            <p:nvPr/>
          </p:nvSpPr>
          <p:spPr>
            <a:xfrm>
              <a:off x="4339590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1" name="도형 6">
              <a:extLst>
                <a:ext uri="{FF2B5EF4-FFF2-40B4-BE49-F238E27FC236}">
                  <a16:creationId xmlns:a16="http://schemas.microsoft.com/office/drawing/2014/main" id="{6E64FA1F-98D9-4919-8047-14F8E97BB89B}"/>
                </a:ext>
              </a:extLst>
            </p:cNvPr>
            <p:cNvSpPr>
              <a:spLocks/>
            </p:cNvSpPr>
            <p:nvPr/>
          </p:nvSpPr>
          <p:spPr>
            <a:xfrm>
              <a:off x="4491990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2" name="도형 7">
              <a:extLst>
                <a:ext uri="{FF2B5EF4-FFF2-40B4-BE49-F238E27FC236}">
                  <a16:creationId xmlns:a16="http://schemas.microsoft.com/office/drawing/2014/main" id="{1183FF43-62DA-4720-8EA0-F4DB496CB9A3}"/>
                </a:ext>
              </a:extLst>
            </p:cNvPr>
            <p:cNvSpPr>
              <a:spLocks/>
            </p:cNvSpPr>
            <p:nvPr/>
          </p:nvSpPr>
          <p:spPr>
            <a:xfrm>
              <a:off x="4643755" y="2691765"/>
              <a:ext cx="75565" cy="755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329FC1B-791D-4854-801A-4268828CBEB6}"/>
              </a:ext>
            </a:extLst>
          </p:cNvPr>
          <p:cNvGrpSpPr/>
          <p:nvPr/>
        </p:nvGrpSpPr>
        <p:grpSpPr>
          <a:xfrm>
            <a:off x="1844908" y="3962400"/>
            <a:ext cx="254765" cy="483946"/>
            <a:chOff x="1844908" y="3962400"/>
            <a:chExt cx="254765" cy="48394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CF32A4C-F572-4F45-A251-59E35CF7B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B907825-9982-4583-B673-F0A3728B2DB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00B006-0150-4EB4-AD9B-77E9EF567568}"/>
              </a:ext>
            </a:extLst>
          </p:cNvPr>
          <p:cNvGrpSpPr/>
          <p:nvPr/>
        </p:nvGrpSpPr>
        <p:grpSpPr>
          <a:xfrm flipH="1">
            <a:off x="6195018" y="3962400"/>
            <a:ext cx="254765" cy="483946"/>
            <a:chOff x="1844908" y="3962400"/>
            <a:chExt cx="254765" cy="483946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EA2F563-7E78-4F15-BB1B-0A48A327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41" y="3962400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B7354C0-D99F-424B-84B3-092AC826AD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846840" y="4193513"/>
              <a:ext cx="250901" cy="2547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2" name="도형 10">
            <a:extLst>
              <a:ext uri="{FF2B5EF4-FFF2-40B4-BE49-F238E27FC236}">
                <a16:creationId xmlns:a16="http://schemas.microsoft.com/office/drawing/2014/main" id="{DE24B348-950E-4888-8976-F4532B6342D9}"/>
              </a:ext>
            </a:extLst>
          </p:cNvPr>
          <p:cNvCxnSpPr>
            <a:cxnSpLocks/>
          </p:cNvCxnSpPr>
          <p:nvPr/>
        </p:nvCxnSpPr>
        <p:spPr>
          <a:xfrm>
            <a:off x="1998370" y="4497079"/>
            <a:ext cx="41516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9" name="그림 16" descr="C:/Users/User/AppData/Roaming/PolarisOffice/ETemp/11900_4959560/fImage22103886037.jpeg">
            <a:extLst>
              <a:ext uri="{FF2B5EF4-FFF2-40B4-BE49-F238E27FC236}">
                <a16:creationId xmlns:a16="http://schemas.microsoft.com/office/drawing/2014/main" id="{40448E57-4400-4020-8364-FC8EA0EDD6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0" y="4779214"/>
            <a:ext cx="511680" cy="412071"/>
          </a:xfrm>
          <a:prstGeom prst="rect">
            <a:avLst/>
          </a:prstGeom>
          <a:noFill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E5B0A5E-E9C4-45F8-A5AB-7A47C7352693}"/>
              </a:ext>
            </a:extLst>
          </p:cNvPr>
          <p:cNvSpPr txBox="1"/>
          <p:nvPr/>
        </p:nvSpPr>
        <p:spPr>
          <a:xfrm>
            <a:off x="3029302" y="5160822"/>
            <a:ext cx="5116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순위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ED2392-E37F-4EEC-A213-117BAD2C7D98}"/>
              </a:ext>
            </a:extLst>
          </p:cNvPr>
          <p:cNvSpPr txBox="1"/>
          <p:nvPr/>
        </p:nvSpPr>
        <p:spPr>
          <a:xfrm>
            <a:off x="4040319" y="5149250"/>
            <a:ext cx="5116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순위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B2A95B-5F53-479D-B305-7440774B02C6}"/>
              </a:ext>
            </a:extLst>
          </p:cNvPr>
          <p:cNvSpPr txBox="1"/>
          <p:nvPr/>
        </p:nvSpPr>
        <p:spPr>
          <a:xfrm>
            <a:off x="4980256" y="5177938"/>
            <a:ext cx="5116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순위</a:t>
            </a:r>
          </a:p>
        </p:txBody>
      </p:sp>
      <p:sp>
        <p:nvSpPr>
          <p:cNvPr id="63" name="화살표: 아래로 구부러짐 62">
            <a:extLst>
              <a:ext uri="{FF2B5EF4-FFF2-40B4-BE49-F238E27FC236}">
                <a16:creationId xmlns:a16="http://schemas.microsoft.com/office/drawing/2014/main" id="{565184F5-7711-48CC-BC9E-F29CCF0EE9BA}"/>
              </a:ext>
            </a:extLst>
          </p:cNvPr>
          <p:cNvSpPr/>
          <p:nvPr/>
        </p:nvSpPr>
        <p:spPr>
          <a:xfrm rot="16200000">
            <a:off x="1846960" y="4443547"/>
            <a:ext cx="980468" cy="589755"/>
          </a:xfrm>
          <a:prstGeom prst="curvedDownArrow">
            <a:avLst>
              <a:gd name="adj1" fmla="val 25000"/>
              <a:gd name="adj2" fmla="val 5306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778391-5743-4487-BE7A-8E1BDC0869AC}"/>
              </a:ext>
            </a:extLst>
          </p:cNvPr>
          <p:cNvSpPr txBox="1"/>
          <p:nvPr/>
        </p:nvSpPr>
        <p:spPr>
          <a:xfrm>
            <a:off x="2288752" y="4532993"/>
            <a:ext cx="4560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 dirty="0">
                <a:latin typeface="+mn-lt"/>
              </a:rPr>
              <a:t>인기있는 놀이기구 순위 </a:t>
            </a:r>
            <a:r>
              <a:rPr lang="en-US" altLang="ko-KR" dirty="0">
                <a:latin typeface="+mn-lt"/>
              </a:rPr>
              <a:t>/ </a:t>
            </a:r>
            <a:r>
              <a:rPr lang="ko-KR" altLang="en-US" dirty="0">
                <a:latin typeface="+mn-lt"/>
              </a:rPr>
              <a:t>놀이기구 사진에 마우스 </a:t>
            </a:r>
            <a:r>
              <a:rPr lang="ko-KR" altLang="en-US" dirty="0" err="1">
                <a:latin typeface="+mn-lt"/>
              </a:rPr>
              <a:t>올리때</a:t>
            </a:r>
            <a:r>
              <a:rPr lang="ko-KR" altLang="en-US" dirty="0">
                <a:latin typeface="+mn-lt"/>
              </a:rPr>
              <a:t> 설명 보이도록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pic>
        <p:nvPicPr>
          <p:cNvPr id="46" name="그림 16" descr="C:/Users/User/AppData/Roaming/PolarisOffice/ETemp/11900_4959560/fImage22103886037.jpeg">
            <a:extLst>
              <a:ext uri="{FF2B5EF4-FFF2-40B4-BE49-F238E27FC236}">
                <a16:creationId xmlns:a16="http://schemas.microsoft.com/office/drawing/2014/main" id="{43F13F4A-E6A3-420B-ACC2-7AD5DBBEBD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01" y="4779214"/>
            <a:ext cx="511680" cy="412071"/>
          </a:xfrm>
          <a:prstGeom prst="rect">
            <a:avLst/>
          </a:prstGeom>
          <a:noFill/>
        </p:spPr>
      </p:pic>
      <p:pic>
        <p:nvPicPr>
          <p:cNvPr id="53" name="그림 16" descr="C:/Users/User/AppData/Roaming/PolarisOffice/ETemp/11900_4959560/fImage22103886037.jpeg">
            <a:extLst>
              <a:ext uri="{FF2B5EF4-FFF2-40B4-BE49-F238E27FC236}">
                <a16:creationId xmlns:a16="http://schemas.microsoft.com/office/drawing/2014/main" id="{AFE7A42F-78BE-4FCF-BC65-6355AD0F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70" y="4779214"/>
            <a:ext cx="511680" cy="412071"/>
          </a:xfrm>
          <a:prstGeom prst="rect">
            <a:avLst/>
          </a:prstGeom>
          <a:noFill/>
        </p:spPr>
      </p:pic>
      <p:cxnSp>
        <p:nvCxnSpPr>
          <p:cNvPr id="54" name="도형 10">
            <a:extLst>
              <a:ext uri="{FF2B5EF4-FFF2-40B4-BE49-F238E27FC236}">
                <a16:creationId xmlns:a16="http://schemas.microsoft.com/office/drawing/2014/main" id="{ED252517-374F-4341-979C-37605C9FE790}"/>
              </a:ext>
            </a:extLst>
          </p:cNvPr>
          <p:cNvCxnSpPr>
            <a:cxnSpLocks/>
          </p:cNvCxnSpPr>
          <p:nvPr/>
        </p:nvCxnSpPr>
        <p:spPr>
          <a:xfrm>
            <a:off x="1998370" y="5383365"/>
            <a:ext cx="41516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68CC6F-F23F-4F91-8E0B-BD4F81632336}"/>
              </a:ext>
            </a:extLst>
          </p:cNvPr>
          <p:cNvSpPr txBox="1"/>
          <p:nvPr/>
        </p:nvSpPr>
        <p:spPr>
          <a:xfrm>
            <a:off x="1952059" y="5419279"/>
            <a:ext cx="47006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>
              <a:defRPr sz="1000">
                <a:latin typeface="HY목각파임B"/>
                <a:ea typeface="HY목각파임B"/>
              </a:defRPr>
            </a:lvl1pPr>
          </a:lstStyle>
          <a:p>
            <a:r>
              <a:rPr lang="ko-KR" altLang="en-US" dirty="0">
                <a:latin typeface="+mn-lt"/>
              </a:rPr>
              <a:t>오늘의 </a:t>
            </a:r>
            <a:r>
              <a:rPr lang="ko-KR" altLang="en-US" dirty="0" err="1">
                <a:latin typeface="+mn-lt"/>
              </a:rPr>
              <a:t>엔터테이먼트</a:t>
            </a:r>
            <a:r>
              <a:rPr lang="ko-KR" altLang="en-US" dirty="0">
                <a:latin typeface="+mn-lt"/>
              </a:rPr>
              <a:t> 정보 </a:t>
            </a:r>
            <a:r>
              <a:rPr lang="en-US" altLang="ko-KR" dirty="0">
                <a:latin typeface="+mn-lt"/>
              </a:rPr>
              <a:t>/ </a:t>
            </a:r>
            <a:r>
              <a:rPr lang="ko-KR" altLang="en-US" dirty="0">
                <a:latin typeface="+mn-lt"/>
              </a:rPr>
              <a:t>퍼레이드 사진에 마우스 </a:t>
            </a:r>
            <a:r>
              <a:rPr lang="ko-KR" altLang="en-US" dirty="0" err="1">
                <a:latin typeface="+mn-lt"/>
              </a:rPr>
              <a:t>올릴때</a:t>
            </a:r>
            <a:r>
              <a:rPr lang="ko-KR" altLang="en-US" dirty="0">
                <a:latin typeface="+mn-lt"/>
              </a:rPr>
              <a:t> 설명 보이도록</a:t>
            </a:r>
          </a:p>
        </p:txBody>
      </p:sp>
      <p:sp>
        <p:nvSpPr>
          <p:cNvPr id="5" name="도형 1">
            <a:extLst>
              <a:ext uri="{FF2B5EF4-FFF2-40B4-BE49-F238E27FC236}">
                <a16:creationId xmlns:a16="http://schemas.microsoft.com/office/drawing/2014/main" id="{1748E03D-839B-473B-B40F-DA5EC581530A}"/>
              </a:ext>
            </a:extLst>
          </p:cNvPr>
          <p:cNvSpPr>
            <a:spLocks/>
          </p:cNvSpPr>
          <p:nvPr/>
        </p:nvSpPr>
        <p:spPr>
          <a:xfrm>
            <a:off x="2926528" y="5649141"/>
            <a:ext cx="1246611" cy="355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HY목각파임B"/>
              </a:rPr>
              <a:t>퍼레이드 사진</a:t>
            </a:r>
            <a:r>
              <a:rPr lang="en-US" altLang="ko-KR" sz="1200" b="1" dirty="0">
                <a:solidFill>
                  <a:sysClr val="windowText" lastClr="000000"/>
                </a:solidFill>
                <a:latin typeface="HY목각파임B"/>
              </a:rPr>
              <a:t>1</a:t>
            </a:r>
            <a:endParaRPr lang="ko-KR" altLang="en-US" sz="1200" dirty="0">
              <a:latin typeface="HY목각파임B"/>
            </a:endParaRPr>
          </a:p>
        </p:txBody>
      </p:sp>
      <p:sp>
        <p:nvSpPr>
          <p:cNvPr id="66" name="도형 1">
            <a:extLst>
              <a:ext uri="{FF2B5EF4-FFF2-40B4-BE49-F238E27FC236}">
                <a16:creationId xmlns:a16="http://schemas.microsoft.com/office/drawing/2014/main" id="{77360EC5-FBB2-499C-85DE-AA57F3291BCB}"/>
              </a:ext>
            </a:extLst>
          </p:cNvPr>
          <p:cNvSpPr>
            <a:spLocks/>
          </p:cNvSpPr>
          <p:nvPr/>
        </p:nvSpPr>
        <p:spPr>
          <a:xfrm>
            <a:off x="4356950" y="5649141"/>
            <a:ext cx="1246611" cy="355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HY목각파임B"/>
              </a:rPr>
              <a:t>퍼레이드 설명</a:t>
            </a:r>
          </a:p>
        </p:txBody>
      </p:sp>
    </p:spTree>
    <p:extLst>
      <p:ext uri="{BB962C8B-B14F-4D97-AF65-F5344CB8AC3E}">
        <p14:creationId xmlns:p14="http://schemas.microsoft.com/office/powerpoint/2010/main" val="19212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이용방법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UseInformationDjuneheeland.jsp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63973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HY목각파임B"/>
                          <a:ea typeface="HY목각파임B"/>
                          <a:cs typeface="+mn-cs"/>
                        </a:rPr>
                        <a:t>이용정보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목각파임B"/>
                          <a:ea typeface="HY목각파임B"/>
                          <a:cs typeface="+mn-cs"/>
                        </a:rPr>
                        <a:t>이용방법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목각파임B"/>
                          <a:ea typeface="HY목각파임B"/>
                          <a:cs typeface="+mn-cs"/>
                        </a:rPr>
                        <a:t>오시는길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11B24A-F87E-4E44-81F9-242D8A1E4F33}"/>
              </a:ext>
            </a:extLst>
          </p:cNvPr>
          <p:cNvSpPr/>
          <p:nvPr/>
        </p:nvSpPr>
        <p:spPr>
          <a:xfrm>
            <a:off x="3304204" y="3068716"/>
            <a:ext cx="807230" cy="21349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100" b="1" dirty="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rPr>
              <a:t>이용방법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1100" dirty="0">
                <a:solidFill>
                  <a:srgbClr val="FF0000"/>
                </a:solidFill>
                <a:latin typeface="HY목각파임B"/>
                <a:ea typeface="HY목각파임B"/>
                <a:cs typeface="+mn-cs"/>
              </a:rPr>
              <a:t>운영시간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1100" dirty="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rPr>
              <a:t>안전수칙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1100" dirty="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rPr>
              <a:t>이용요금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1100" dirty="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rPr>
              <a:t>우대정보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1100" dirty="0" err="1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rPr>
              <a:t>가이드맵</a:t>
            </a:r>
            <a:endParaRPr lang="ko-KR" altLang="en-US" sz="1100" dirty="0">
              <a:solidFill>
                <a:sysClr val="windowText" lastClr="000000"/>
              </a:solidFill>
              <a:latin typeface="HY목각파임B"/>
              <a:ea typeface="HY목각파임B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B587EF-B3ED-4827-83CD-083400C0F3BD}"/>
              </a:ext>
            </a:extLst>
          </p:cNvPr>
          <p:cNvGrpSpPr/>
          <p:nvPr/>
        </p:nvGrpSpPr>
        <p:grpSpPr>
          <a:xfrm>
            <a:off x="4193391" y="3068716"/>
            <a:ext cx="2554332" cy="2134944"/>
            <a:chOff x="3884160" y="1918004"/>
            <a:chExt cx="5381691" cy="288036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C14E46-4654-4951-B837-DC5135CE2B96}"/>
                </a:ext>
              </a:extLst>
            </p:cNvPr>
            <p:cNvSpPr/>
            <p:nvPr/>
          </p:nvSpPr>
          <p:spPr>
            <a:xfrm>
              <a:off x="3884160" y="1918004"/>
              <a:ext cx="5381691" cy="28803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000" b="1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이용방법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1000" dirty="0">
                <a:solidFill>
                  <a:srgbClr val="FF0000"/>
                </a:solidFill>
                <a:latin typeface="HY목각파임B"/>
                <a:ea typeface="HY목각파임B"/>
                <a:cs typeface="+mn-cs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rgbClr val="FF0000"/>
                  </a:solidFill>
                  <a:latin typeface="HY목각파임B"/>
                  <a:ea typeface="HY목각파임B"/>
                  <a:cs typeface="+mn-cs"/>
                </a:rPr>
                <a:t>운영시간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     - AM 10:00 ~ PM 24:00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안전수칙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이용요금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     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일반회원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: 30,000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원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우대정보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00" dirty="0" err="1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가이드맵</a:t>
              </a:r>
              <a:endParaRPr lang="ko-KR" altLang="en-US" sz="1000" dirty="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EA76524-7CBD-4B44-8235-554AF5645B06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60" y="2415274"/>
              <a:ext cx="5381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342EEE-90F5-41E0-B115-F3845BCA1EE6}"/>
              </a:ext>
            </a:extLst>
          </p:cNvPr>
          <p:cNvSpPr txBox="1"/>
          <p:nvPr/>
        </p:nvSpPr>
        <p:spPr>
          <a:xfrm>
            <a:off x="1898992" y="2534630"/>
            <a:ext cx="4743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이용정보 탭을 누르면 이용방법 내용이 나오고 </a:t>
            </a:r>
            <a:endParaRPr lang="en-US" altLang="ko-KR" sz="1000" dirty="0"/>
          </a:p>
          <a:p>
            <a:r>
              <a:rPr lang="ko-KR" altLang="en-US" sz="1000" dirty="0"/>
              <a:t>왼쪽 리스트를 누르면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네이게이션</a:t>
            </a:r>
            <a:r>
              <a:rPr lang="en-US" altLang="ko-KR" sz="1000" dirty="0"/>
              <a:t>”</a:t>
            </a:r>
            <a:r>
              <a:rPr lang="ko-KR" altLang="en-US" sz="1000" dirty="0"/>
              <a:t>기능을 이용하여 해당 내용 찾아서 보여주기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955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교통정보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UseInformationDjuneheeland.jsp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출력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지도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Map.jsp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6747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HY목각파임B"/>
                          <a:ea typeface="HY목각파임B"/>
                          <a:cs typeface="+mn-cs"/>
                        </a:rPr>
                        <a:t>이용정보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HY목각파임B"/>
                          <a:ea typeface="HY목각파임B"/>
                          <a:cs typeface="+mn-cs"/>
                        </a:rPr>
                        <a:t>이용방법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HY목각파임B"/>
                          <a:ea typeface="HY목각파임B"/>
                          <a:cs typeface="+mn-cs"/>
                        </a:rPr>
                        <a:t>오시는길</a:t>
                      </a: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HY목각파임B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C7D93E-DD6F-477E-B6AE-C8BD185BF690}"/>
              </a:ext>
            </a:extLst>
          </p:cNvPr>
          <p:cNvGrpSpPr/>
          <p:nvPr/>
        </p:nvGrpSpPr>
        <p:grpSpPr>
          <a:xfrm>
            <a:off x="3302295" y="3264101"/>
            <a:ext cx="1241320" cy="1647455"/>
            <a:chOff x="2555875" y="2277110"/>
            <a:chExt cx="1656080" cy="28803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71F94C-DFC5-4CB2-BAC8-64A216FCDEED}"/>
                </a:ext>
              </a:extLst>
            </p:cNvPr>
            <p:cNvSpPr/>
            <p:nvPr/>
          </p:nvSpPr>
          <p:spPr>
            <a:xfrm>
              <a:off x="2555875" y="2277110"/>
              <a:ext cx="1656080" cy="28803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100" b="1">
                  <a:solidFill>
                    <a:schemeClr val="tx1"/>
                  </a:solidFill>
                  <a:latin typeface="HY목각파임B"/>
                  <a:ea typeface="HY목각파임B"/>
                  <a:cs typeface="+mn-cs"/>
                </a:rPr>
                <a:t>오시는길</a:t>
              </a:r>
            </a:p>
            <a:p>
              <a:pPr algn="ctr">
                <a:lnSpc>
                  <a:spcPct val="300000"/>
                </a:lnSpc>
                <a:defRPr/>
              </a:pPr>
              <a:r>
                <a:rPr lang="ko-KR" altLang="en-US" sz="110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교통정보</a:t>
              </a:r>
            </a:p>
            <a:p>
              <a:pPr algn="ctr">
                <a:lnSpc>
                  <a:spcPct val="300000"/>
                </a:lnSpc>
                <a:defRPr/>
              </a:pPr>
              <a:r>
                <a:rPr lang="ko-KR" altLang="en-US" sz="1100">
                  <a:solidFill>
                    <a:sysClr val="windowText" lastClr="000000"/>
                  </a:solidFill>
                  <a:latin typeface="HY목각파임B"/>
                  <a:ea typeface="HY목각파임B"/>
                  <a:cs typeface="+mn-cs"/>
                </a:rPr>
                <a:t>지도</a:t>
              </a:r>
            </a:p>
            <a:p>
              <a:pPr algn="ctr">
                <a:lnSpc>
                  <a:spcPct val="300000"/>
                </a:lnSpc>
                <a:defRPr/>
              </a:pPr>
              <a:endParaRPr lang="ko-KR" altLang="en-US" sz="1100">
                <a:solidFill>
                  <a:sysClr val="windowText" lastClr="000000"/>
                </a:solidFill>
                <a:latin typeface="HY목각파임B"/>
                <a:ea typeface="HY목각파임B"/>
                <a:cs typeface="+mn-cs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1AF1044-AA6B-4DDA-B404-8B6AE4D780FD}"/>
                </a:ext>
              </a:extLst>
            </p:cNvPr>
            <p:cNvCxnSpPr/>
            <p:nvPr/>
          </p:nvCxnSpPr>
          <p:spPr>
            <a:xfrm>
              <a:off x="2555875" y="3068955"/>
              <a:ext cx="1656080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4655689" y="2988913"/>
            <a:ext cx="2092033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교통정보</a:t>
            </a: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</a:endParaRPr>
          </a:p>
          <a:p>
            <a:pPr lvl="0">
              <a:defRPr/>
            </a:pPr>
            <a:endParaRPr lang="en-US" altLang="ko-KR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  <a:latin typeface="HY목각파임B"/>
                <a:ea typeface="HY목각파임B"/>
                <a:cs typeface="+mn-cs"/>
              </a:rPr>
              <a:t>지도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77A2A98-5F25-4D32-839B-46D9C636B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45524" y="3245865"/>
            <a:ext cx="1897074" cy="10074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DAC40B78-D145-4A60-9855-74E8291F0B9D}"/>
              </a:ext>
            </a:extLst>
          </p:cNvPr>
          <p:cNvSpPr/>
          <p:nvPr/>
        </p:nvSpPr>
        <p:spPr>
          <a:xfrm>
            <a:off x="4839799" y="4529190"/>
            <a:ext cx="1760868" cy="73753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Y목각파임B"/>
                <a:ea typeface="HY목각파임B"/>
                <a:cs typeface="+mn-cs"/>
              </a:rPr>
              <a:t>지도 </a:t>
            </a:r>
            <a:r>
              <a:rPr lang="en-US" altLang="ko-KR" dirty="0">
                <a:latin typeface="HY목각파임B"/>
                <a:ea typeface="HY목각파임B"/>
                <a:cs typeface="+mn-cs"/>
              </a:rPr>
              <a:t>API</a:t>
            </a: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2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추천코스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CourseMain.jsp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추천코스 사진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CourseResult.jsp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62682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0387D8-A262-4380-B73D-6C3A63B051A8}"/>
              </a:ext>
            </a:extLst>
          </p:cNvPr>
          <p:cNvSpPr/>
          <p:nvPr/>
        </p:nvSpPr>
        <p:spPr>
          <a:xfrm>
            <a:off x="3342085" y="3075709"/>
            <a:ext cx="1483118" cy="1939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제일적게</a:t>
            </a:r>
            <a:r>
              <a:rPr lang="ko-KR" altLang="en-US" sz="1200" dirty="0">
                <a:solidFill>
                  <a:schemeClr val="tx1"/>
                </a:solidFill>
                <a:latin typeface="HY목각파임B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걷는코스</a:t>
            </a:r>
            <a:endParaRPr lang="ko-KR" altLang="en-US" sz="1200" dirty="0">
              <a:solidFill>
                <a:schemeClr val="tx1"/>
              </a:solidFill>
              <a:latin typeface="HY목각파임B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6DD35E4-A8BC-457B-BACE-9A47E95137E7}"/>
              </a:ext>
            </a:extLst>
          </p:cNvPr>
          <p:cNvSpPr/>
          <p:nvPr/>
        </p:nvSpPr>
        <p:spPr>
          <a:xfrm>
            <a:off x="4908499" y="3075708"/>
            <a:ext cx="1814210" cy="1939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부모님과함께</a:t>
            </a:r>
            <a:r>
              <a:rPr lang="ko-KR" altLang="en-US" sz="1200" dirty="0">
                <a:solidFill>
                  <a:schemeClr val="tx1"/>
                </a:solidFill>
                <a:latin typeface="HY목각파임B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걷는코스</a:t>
            </a:r>
            <a:endParaRPr lang="ko-KR" altLang="en-US" sz="1200" dirty="0">
              <a:solidFill>
                <a:schemeClr val="tx1"/>
              </a:solidFill>
              <a:latin typeface="HY목각파임B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ABFDD0-5B5D-4ACE-BD1A-54AA623EF594}"/>
              </a:ext>
            </a:extLst>
          </p:cNvPr>
          <p:cNvSpPr/>
          <p:nvPr/>
        </p:nvSpPr>
        <p:spPr>
          <a:xfrm>
            <a:off x="3342085" y="3327518"/>
            <a:ext cx="1483118" cy="1939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스릴있는</a:t>
            </a:r>
            <a:r>
              <a:rPr lang="ko-KR" altLang="en-US" sz="1200" dirty="0">
                <a:solidFill>
                  <a:schemeClr val="tx1"/>
                </a:solidFill>
                <a:latin typeface="HY목각파임B"/>
              </a:rPr>
              <a:t> 코스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A81228-564D-4FEF-9409-59A76BC63CD4}"/>
              </a:ext>
            </a:extLst>
          </p:cNvPr>
          <p:cNvSpPr/>
          <p:nvPr/>
        </p:nvSpPr>
        <p:spPr>
          <a:xfrm>
            <a:off x="4908499" y="3327517"/>
            <a:ext cx="1814210" cy="1939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아이들과함께</a:t>
            </a:r>
            <a:r>
              <a:rPr lang="ko-KR" altLang="en-US" sz="1200" dirty="0">
                <a:solidFill>
                  <a:schemeClr val="tx1"/>
                </a:solidFill>
                <a:latin typeface="HY목각파임B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목각파임B"/>
              </a:rPr>
              <a:t>걷는코스</a:t>
            </a:r>
            <a:endParaRPr lang="ko-KR" altLang="en-US" sz="1200" dirty="0">
              <a:solidFill>
                <a:schemeClr val="tx1"/>
              </a:solidFill>
              <a:latin typeface="HY목각파임B"/>
            </a:endParaRPr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69D7F3D4-B4C0-4533-8C85-63437B818DE7}"/>
              </a:ext>
            </a:extLst>
          </p:cNvPr>
          <p:cNvSpPr/>
          <p:nvPr/>
        </p:nvSpPr>
        <p:spPr>
          <a:xfrm>
            <a:off x="3411466" y="3652728"/>
            <a:ext cx="3235095" cy="1605896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Y목각파임B"/>
                <a:ea typeface="HY목각파임B"/>
              </a:rPr>
              <a:t>코스가 그려진 사진 </a:t>
            </a:r>
            <a:r>
              <a:rPr lang="en-US" altLang="ko-KR" dirty="0">
                <a:latin typeface="HY목각파임B"/>
                <a:ea typeface="HY목각파임B"/>
              </a:rPr>
              <a:t>or </a:t>
            </a:r>
            <a:r>
              <a:rPr lang="ko-KR" altLang="en-US" dirty="0">
                <a:latin typeface="HY목각파임B"/>
                <a:ea typeface="HY목각파임B"/>
              </a:rPr>
              <a:t>지도</a:t>
            </a:r>
            <a:endParaRPr lang="en-US" altLang="ko-KR" dirty="0">
              <a:latin typeface="HY목각파임B"/>
              <a:ea typeface="HY목각파임B"/>
            </a:endParaRPr>
          </a:p>
          <a:p>
            <a:pPr algn="ctr">
              <a:defRPr/>
            </a:pPr>
            <a:endParaRPr lang="en-US" altLang="ko-KR" dirty="0">
              <a:latin typeface="HY목각파임B"/>
              <a:ea typeface="HY목각파임B"/>
              <a:cs typeface="+mn-cs"/>
            </a:endParaRPr>
          </a:p>
          <a:p>
            <a:pPr algn="ctr">
              <a:defRPr/>
            </a:pPr>
            <a:endParaRPr lang="en-US" altLang="ko-KR" dirty="0">
              <a:latin typeface="HY목각파임B"/>
              <a:ea typeface="HY목각파임B"/>
            </a:endParaRPr>
          </a:p>
          <a:p>
            <a:pPr algn="ctr">
              <a:defRPr/>
            </a:pPr>
            <a:endParaRPr lang="en-US" altLang="ko-KR" dirty="0">
              <a:latin typeface="HY목각파임B"/>
              <a:ea typeface="HY목각파임B"/>
              <a:cs typeface="+mn-cs"/>
            </a:endParaRPr>
          </a:p>
          <a:p>
            <a:pPr algn="ctr">
              <a:defRPr/>
            </a:pP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06779E5-F1F0-4682-8B56-B1B0C9E9B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20087" y="4132909"/>
            <a:ext cx="2946968" cy="9496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D681E6-5ACE-4A9F-AE37-DE3D09A63CDC}"/>
              </a:ext>
            </a:extLst>
          </p:cNvPr>
          <p:cNvSpPr txBox="1"/>
          <p:nvPr/>
        </p:nvSpPr>
        <p:spPr>
          <a:xfrm>
            <a:off x="2504888" y="2680696"/>
            <a:ext cx="4217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아래 코스버튼을 클릭하면 밑에 부분에 해당 코스 사진 </a:t>
            </a:r>
            <a:r>
              <a:rPr lang="en-US" altLang="ko-KR" sz="1000" dirty="0"/>
              <a:t>or </a:t>
            </a:r>
            <a:r>
              <a:rPr lang="ko-KR" altLang="en-US" sz="1000" dirty="0"/>
              <a:t>지도가 나옴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02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어트렉션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Attraction.jsp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지역별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키 검색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DjuneheelandController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어트렉션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사진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AttractionResult.jsp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16904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69D7F3D4-B4C0-4533-8C85-63437B818DE7}"/>
              </a:ext>
            </a:extLst>
          </p:cNvPr>
          <p:cNvSpPr/>
          <p:nvPr/>
        </p:nvSpPr>
        <p:spPr>
          <a:xfrm>
            <a:off x="3411466" y="3652728"/>
            <a:ext cx="3235095" cy="1605896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D681E6-5ACE-4A9F-AE37-DE3D09A63CDC}"/>
              </a:ext>
            </a:extLst>
          </p:cNvPr>
          <p:cNvSpPr txBox="1"/>
          <p:nvPr/>
        </p:nvSpPr>
        <p:spPr>
          <a:xfrm>
            <a:off x="2539277" y="2476759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지역별 </a:t>
            </a:r>
            <a:r>
              <a:rPr lang="en-US" altLang="ko-KR" sz="1000" dirty="0"/>
              <a:t>or “</a:t>
            </a:r>
            <a:r>
              <a:rPr lang="ko-KR" altLang="en-US" sz="1000" dirty="0"/>
              <a:t>키</a:t>
            </a:r>
            <a:r>
              <a:rPr lang="en-US" altLang="ko-KR" sz="1000" dirty="0"/>
              <a:t>＂</a:t>
            </a:r>
            <a:r>
              <a:rPr lang="ko-KR" altLang="en-US" sz="1000" dirty="0"/>
              <a:t>로 해당 놀이기구 찾을 수 있고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놀이기구 이미지에 마우스를 올려 놓으면 놀이기구 정보를 볼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5FF47A-60CF-4D0D-88A8-322A157FE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V="1">
            <a:off x="3355892" y="3058299"/>
            <a:ext cx="3320052" cy="2508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43D01D-AF7C-42D4-8C3D-C1FFA028F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8749" y="3771640"/>
            <a:ext cx="3070671" cy="13680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B3B7C9-9B2A-4C01-970F-E3C53F33D1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74129" y="4201562"/>
            <a:ext cx="1930624" cy="13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퍼레이드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Parade.jsp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 및 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36446"/>
              </p:ext>
            </p:extLst>
          </p:nvPr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69D7F3D4-B4C0-4533-8C85-63437B818DE7}"/>
              </a:ext>
            </a:extLst>
          </p:cNvPr>
          <p:cNvSpPr/>
          <p:nvPr/>
        </p:nvSpPr>
        <p:spPr>
          <a:xfrm>
            <a:off x="3382605" y="3306341"/>
            <a:ext cx="3235095" cy="201823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D681E6-5ACE-4A9F-AE37-DE3D09A63CDC}"/>
              </a:ext>
            </a:extLst>
          </p:cNvPr>
          <p:cNvSpPr txBox="1"/>
          <p:nvPr/>
        </p:nvSpPr>
        <p:spPr>
          <a:xfrm>
            <a:off x="2539277" y="2608018"/>
            <a:ext cx="4208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퍼레이드 이미지에 마우스를 올려 놓으면 놀이기구 정보를 볼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1DCF05A-19DB-4CF8-BCAD-3762751CD6AC}"/>
              </a:ext>
            </a:extLst>
          </p:cNvPr>
          <p:cNvSpPr/>
          <p:nvPr/>
        </p:nvSpPr>
        <p:spPr>
          <a:xfrm>
            <a:off x="3382605" y="3058563"/>
            <a:ext cx="747835" cy="28566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latin typeface="HY목각파임B"/>
                <a:ea typeface="HY목각파임B"/>
                <a:cs typeface="+mn-cs"/>
              </a:rPr>
              <a:t>퍼레이드</a:t>
            </a:r>
            <a:endParaRPr lang="ko-KR" altLang="en-US" sz="1100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A55C1D89-0EDB-40C0-ADE6-9A4AC1593BEC}"/>
              </a:ext>
            </a:extLst>
          </p:cNvPr>
          <p:cNvSpPr/>
          <p:nvPr/>
        </p:nvSpPr>
        <p:spPr>
          <a:xfrm>
            <a:off x="4141396" y="3058563"/>
            <a:ext cx="747835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HY목각파임B"/>
                <a:ea typeface="HY목각파임B"/>
                <a:cs typeface="+mn-cs"/>
              </a:rPr>
              <a:t>사파리</a:t>
            </a:r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35593F09-5985-4B9D-AE56-1F12DFC3333B}"/>
              </a:ext>
            </a:extLst>
          </p:cNvPr>
          <p:cNvSpPr/>
          <p:nvPr/>
        </p:nvSpPr>
        <p:spPr>
          <a:xfrm>
            <a:off x="4876917" y="3058563"/>
            <a:ext cx="994613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latin typeface="HY목각파임B"/>
                <a:ea typeface="HY목각파임B"/>
              </a:rPr>
              <a:t>아쿠아리움</a:t>
            </a:r>
            <a:endParaRPr lang="ko-KR" altLang="en-US" sz="1100" dirty="0">
              <a:latin typeface="HY목각파임B"/>
              <a:ea typeface="HY목각파임B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AD9CA1A-1A2C-4F16-83B7-6D2E7C1F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79" y="3477702"/>
            <a:ext cx="3091458" cy="16379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F4DA9D-48F6-41FC-8589-78D8A877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04" y="4032990"/>
            <a:ext cx="2466519" cy="17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955829" y="1363541"/>
            <a:ext cx="2306600" cy="54485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  <a:sym typeface="Arial"/>
              </a:rPr>
              <a:t>화면 설명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사파리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cs typeface="Arial"/>
                <a:sym typeface="Arial"/>
              </a:rPr>
              <a:t>Safari.jsp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로 이동 및 출력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1531428" y="1252063"/>
            <a:ext cx="4430687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로고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620086" y="930001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 	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: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658094" y="929542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메인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643571" y="141578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48416-6B12-4E33-B8C6-B6FC21636AD4}"/>
              </a:ext>
            </a:extLst>
          </p:cNvPr>
          <p:cNvSpPr/>
          <p:nvPr/>
        </p:nvSpPr>
        <p:spPr>
          <a:xfrm>
            <a:off x="6024391" y="1243098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지도</a:t>
            </a:r>
            <a:r>
              <a:rPr lang="en-US" altLang="ko-KR" sz="1100" kern="0" dirty="0">
                <a:solidFill>
                  <a:sysClr val="windowText" lastClr="000000"/>
                </a:solidFill>
                <a:sym typeface="Arial"/>
              </a:rPr>
              <a:t>(API)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551998" y="1506650"/>
            <a:ext cx="2195724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로그인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회원가입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마이페이지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643571" y="3917937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543025" y="2113243"/>
            <a:ext cx="5300730" cy="389068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643571" y="644987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511079" y="6158753"/>
            <a:ext cx="5315096" cy="6533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3952627" y="12090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B07FD-C87E-46D6-A208-B6E1A3160587}"/>
              </a:ext>
            </a:extLst>
          </p:cNvPr>
          <p:cNvSpPr/>
          <p:nvPr/>
        </p:nvSpPr>
        <p:spPr>
          <a:xfrm>
            <a:off x="1531429" y="1512673"/>
            <a:ext cx="2039038" cy="2175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2654B-9809-418F-92F5-9652866178AD}"/>
              </a:ext>
            </a:extLst>
          </p:cNvPr>
          <p:cNvSpPr/>
          <p:nvPr/>
        </p:nvSpPr>
        <p:spPr>
          <a:xfrm>
            <a:off x="3661296" y="1507047"/>
            <a:ext cx="723331" cy="20918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  <a:sym typeface="Arial"/>
              </a:rPr>
              <a:t>검색버튼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8B7A-15E2-41F9-9D1B-85A89CD85048}"/>
              </a:ext>
            </a:extLst>
          </p:cNvPr>
          <p:cNvSpPr/>
          <p:nvPr/>
        </p:nvSpPr>
        <p:spPr>
          <a:xfrm>
            <a:off x="2110560" y="1781842"/>
            <a:ext cx="1301419" cy="280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b="1" kern="0" dirty="0">
                <a:solidFill>
                  <a:sysClr val="windowText" lastClr="000000"/>
                </a:solidFill>
                <a:sym typeface="Arial"/>
              </a:rPr>
              <a:t>D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sym typeface="Arial"/>
              </a:rPr>
              <a:t>준희랜드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1DE2C-EEA9-4690-BEA2-260AEC881065}"/>
              </a:ext>
            </a:extLst>
          </p:cNvPr>
          <p:cNvSpPr/>
          <p:nvPr/>
        </p:nvSpPr>
        <p:spPr>
          <a:xfrm>
            <a:off x="3620086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sym typeface="Arial"/>
              </a:rPr>
              <a:t>리조트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AEB4E-2472-4915-842D-6A8429854550}"/>
              </a:ext>
            </a:extLst>
          </p:cNvPr>
          <p:cNvSpPr/>
          <p:nvPr/>
        </p:nvSpPr>
        <p:spPr>
          <a:xfrm>
            <a:off x="5103204" y="1781842"/>
            <a:ext cx="1301419" cy="28003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  <a:sym typeface="Arial"/>
              </a:rPr>
              <a:t>더알아보기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B22702-83D9-408A-B1BF-B62933AFD0EA}"/>
              </a:ext>
            </a:extLst>
          </p:cNvPr>
          <p:cNvSpPr txBox="1"/>
          <p:nvPr/>
        </p:nvSpPr>
        <p:spPr>
          <a:xfrm>
            <a:off x="2539277" y="6210115"/>
            <a:ext cx="37577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상호명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Djuneheeland</a:t>
            </a:r>
            <a:endParaRPr lang="en-US" altLang="ko-KR" sz="1050" dirty="0"/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 </a:t>
            </a:r>
            <a:r>
              <a:rPr lang="ko-KR" altLang="en-US" sz="1050" dirty="0"/>
              <a:t>인천광역시 </a:t>
            </a:r>
            <a:r>
              <a:rPr lang="ko-KR" altLang="en-US" sz="1050" dirty="0" err="1"/>
              <a:t>미추홀구</a:t>
            </a:r>
            <a:r>
              <a:rPr lang="ko-KR" altLang="en-US" sz="1050" dirty="0"/>
              <a:t> 인천일보아카데미 </a:t>
            </a:r>
            <a:r>
              <a:rPr lang="en-US" altLang="ko-KR" sz="1050" dirty="0"/>
              <a:t>5</a:t>
            </a:r>
            <a:r>
              <a:rPr lang="ko-KR" altLang="en-US" sz="1050" dirty="0"/>
              <a:t>층 </a:t>
            </a:r>
            <a:r>
              <a:rPr lang="en-US" altLang="ko-KR" sz="1050" dirty="0"/>
              <a:t>C</a:t>
            </a:r>
            <a:r>
              <a:rPr lang="ko-KR" altLang="en-US" sz="1050" dirty="0"/>
              <a:t>강의실</a:t>
            </a:r>
            <a:endParaRPr lang="en-US" altLang="ko-KR" sz="1050" dirty="0"/>
          </a:p>
          <a:p>
            <a:r>
              <a:rPr lang="ko-KR" altLang="en-US" sz="1050" dirty="0"/>
              <a:t>공동대표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신희태</a:t>
            </a:r>
            <a:r>
              <a:rPr lang="en-US" altLang="ko-KR" sz="1050" dirty="0"/>
              <a:t>, </a:t>
            </a:r>
            <a:r>
              <a:rPr lang="ko-KR" altLang="en-US" sz="1050" dirty="0"/>
              <a:t>양준희</a:t>
            </a:r>
            <a:r>
              <a:rPr lang="en-US" altLang="ko-KR" sz="1050" dirty="0"/>
              <a:t>, </a:t>
            </a:r>
            <a:r>
              <a:rPr lang="ko-KR" altLang="en-US" sz="1050" dirty="0"/>
              <a:t>이은지</a:t>
            </a:r>
            <a:r>
              <a:rPr lang="en-US" altLang="ko-KR" sz="1050" dirty="0"/>
              <a:t>, </a:t>
            </a:r>
            <a:r>
              <a:rPr lang="ko-KR" altLang="en-US" sz="1050" dirty="0"/>
              <a:t>차훈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최동선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A3E1A5-6F0E-4CC2-A7E9-A812E370F50A}"/>
              </a:ext>
            </a:extLst>
          </p:cNvPr>
          <p:cNvGraphicFramePr>
            <a:graphicFrameLocks noGrp="1"/>
          </p:cNvGraphicFramePr>
          <p:nvPr/>
        </p:nvGraphicFramePr>
        <p:xfrm>
          <a:off x="1593102" y="3373348"/>
          <a:ext cx="113980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err="1">
                          <a:latin typeface="+mn-lt"/>
                          <a:ea typeface="HY목각파임B"/>
                          <a:cs typeface="+mn-cs"/>
                        </a:rPr>
                        <a:t>즐길거리</a:t>
                      </a:r>
                      <a:endParaRPr lang="ko-KR" altLang="en-US" sz="1200" b="1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+mn-lt"/>
                          <a:ea typeface="HY목각파임B"/>
                          <a:cs typeface="+mn-cs"/>
                        </a:rPr>
                        <a:t>추천코스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어트렉션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엔터테이먼트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+mn-lt"/>
                          <a:ea typeface="HY목각파임B"/>
                          <a:cs typeface="+mn-cs"/>
                        </a:rPr>
                        <a:t>굿즈샵</a:t>
                      </a:r>
                      <a:endParaRPr lang="ko-KR" altLang="en-US" sz="1200" dirty="0">
                        <a:latin typeface="+mn-lt"/>
                        <a:ea typeface="HY목각파임B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D3AEAD6-84F4-4674-BA1E-834E60EA8836}"/>
              </a:ext>
            </a:extLst>
          </p:cNvPr>
          <p:cNvSpPr/>
          <p:nvPr/>
        </p:nvSpPr>
        <p:spPr>
          <a:xfrm>
            <a:off x="2774004" y="3711781"/>
            <a:ext cx="487196" cy="7200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7CC3B-50C0-409B-8F9D-68144C36783F}"/>
              </a:ext>
            </a:extLst>
          </p:cNvPr>
          <p:cNvSpPr/>
          <p:nvPr/>
        </p:nvSpPr>
        <p:spPr>
          <a:xfrm>
            <a:off x="3284115" y="2988913"/>
            <a:ext cx="3463607" cy="2468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50" dirty="0">
              <a:solidFill>
                <a:schemeClr val="tx1"/>
              </a:solidFill>
              <a:latin typeface="HY목각파임B"/>
              <a:ea typeface="HY목각파임B"/>
              <a:cs typeface="+mn-cs"/>
            </a:endParaRPr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69D7F3D4-B4C0-4533-8C85-63437B818DE7}"/>
              </a:ext>
            </a:extLst>
          </p:cNvPr>
          <p:cNvSpPr/>
          <p:nvPr/>
        </p:nvSpPr>
        <p:spPr>
          <a:xfrm>
            <a:off x="3382605" y="3306341"/>
            <a:ext cx="3235095" cy="201823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1DCF05A-19DB-4CF8-BCAD-3762751CD6AC}"/>
              </a:ext>
            </a:extLst>
          </p:cNvPr>
          <p:cNvSpPr/>
          <p:nvPr/>
        </p:nvSpPr>
        <p:spPr>
          <a:xfrm>
            <a:off x="3382605" y="3058563"/>
            <a:ext cx="747835" cy="2856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dirty="0">
                <a:ea typeface="HY목각파임B"/>
              </a:rPr>
              <a:t>퍼레이드</a:t>
            </a:r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A55C1D89-0EDB-40C0-ADE6-9A4AC1593BEC}"/>
              </a:ext>
            </a:extLst>
          </p:cNvPr>
          <p:cNvSpPr/>
          <p:nvPr/>
        </p:nvSpPr>
        <p:spPr>
          <a:xfrm>
            <a:off x="4141396" y="3058563"/>
            <a:ext cx="747835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 dirty="0">
                <a:ea typeface="HY목각파임B"/>
              </a:rPr>
              <a:t>사파리</a:t>
            </a:r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35593F09-5985-4B9D-AE56-1F12DFC3333B}"/>
              </a:ext>
            </a:extLst>
          </p:cNvPr>
          <p:cNvSpPr/>
          <p:nvPr/>
        </p:nvSpPr>
        <p:spPr>
          <a:xfrm>
            <a:off x="4876917" y="3058563"/>
            <a:ext cx="994613" cy="24777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latin typeface="HY목각파임B"/>
                <a:ea typeface="HY목각파임B"/>
              </a:rPr>
              <a:t>아쿠아리움</a:t>
            </a:r>
            <a:endParaRPr lang="ko-KR" altLang="en-US" sz="1100" dirty="0">
              <a:latin typeface="HY목각파임B"/>
              <a:ea typeface="HY목각파임B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49045-DF5B-488D-9859-429A14882FC2}"/>
              </a:ext>
            </a:extLst>
          </p:cNvPr>
          <p:cNvSpPr txBox="1"/>
          <p:nvPr/>
        </p:nvSpPr>
        <p:spPr>
          <a:xfrm>
            <a:off x="3794949" y="3497570"/>
            <a:ext cx="2410405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사파리 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3779A-931C-4895-87E5-603D542FCB43}"/>
              </a:ext>
            </a:extLst>
          </p:cNvPr>
          <p:cNvSpPr txBox="1"/>
          <p:nvPr/>
        </p:nvSpPr>
        <p:spPr>
          <a:xfrm>
            <a:off x="3794949" y="3912069"/>
            <a:ext cx="2410405" cy="13849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운행정보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사파리 정보 짧게 설명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운행시간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배차정보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운행장소</a:t>
            </a:r>
            <a:endParaRPr lang="en-US" altLang="ko-KR" sz="1400" dirty="0"/>
          </a:p>
          <a:p>
            <a:pPr algn="ctr"/>
            <a:r>
              <a:rPr lang="ko-KR" altLang="en-US" sz="1400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4486041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2553</Words>
  <Application>Microsoft Office PowerPoint</Application>
  <PresentationFormat>A4 용지(210x297mm)</PresentationFormat>
  <Paragraphs>901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HY목각파임B</vt:lpstr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이 은지</cp:lastModifiedBy>
  <cp:revision>668</cp:revision>
  <cp:lastPrinted>2019-12-05T23:38:27Z</cp:lastPrinted>
  <dcterms:created xsi:type="dcterms:W3CDTF">2019-06-11T03:02:47Z</dcterms:created>
  <dcterms:modified xsi:type="dcterms:W3CDTF">2020-09-04T03:08:57Z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C:\Users\HAN\Desktop\회사소개서\ICIA교육원 소개.pptx</vt:lpwstr>
  </property>
</Properties>
</file>