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359" r:id="rId2"/>
    <p:sldId id="360" r:id="rId3"/>
    <p:sldId id="362" r:id="rId4"/>
    <p:sldId id="361" r:id="rId5"/>
    <p:sldId id="363" r:id="rId6"/>
    <p:sldId id="364" r:id="rId7"/>
    <p:sldId id="365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25"/>
    <a:srgbClr val="F51C0B"/>
    <a:srgbClr val="FF3300"/>
    <a:srgbClr val="1B4367"/>
    <a:srgbClr val="DD8BED"/>
    <a:srgbClr val="FFFFA7"/>
    <a:srgbClr val="FF8B8B"/>
    <a:srgbClr val="F40000"/>
    <a:srgbClr val="FF6161"/>
    <a:srgbClr val="F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>
        <p:scale>
          <a:sx n="124" d="100"/>
          <a:sy n="124" d="100"/>
        </p:scale>
        <p:origin x="-1308" y="-36"/>
      </p:cViewPr>
      <p:guideLst>
        <p:guide orient="horz" pos="2047"/>
        <p:guide pos="20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1F6DA69-719F-46AC-9861-150AB60038AC}" type="datetimeFigureOut">
              <a:rPr lang="ko-KR" altLang="en-US" smtClean="0"/>
              <a:t>2020-08-04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6172738D-59FA-4D33-86E3-3E9381034E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3861AFFD-975F-4CA7-8AE2-21643543D47D}" type="datetimeFigureOut">
              <a:rPr lang="ko-KR" altLang="en-US" smtClean="0"/>
              <a:t>2020-08-04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696BD75-5752-4E39-A41C-82D838C6E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4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 JS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solidFill>
                  <a:srgbClr val="3A3935"/>
                </a:solidFill>
                <a:latin typeface="+mn-ea"/>
              </a:rPr>
              <a:t>DB </a:t>
            </a:r>
            <a:r>
              <a:rPr lang="ko-KR" altLang="en-US" sz="9600" b="1" dirty="0" smtClean="0">
                <a:solidFill>
                  <a:srgbClr val="3A3935"/>
                </a:solidFill>
                <a:latin typeface="+mn-ea"/>
              </a:rPr>
              <a:t>정의서</a:t>
            </a:r>
            <a:endParaRPr lang="en-US" altLang="ko-KR" sz="9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32130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/>
                <a:gridCol w="5020913"/>
              </a:tblGrid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작성일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2020.07.30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팀  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그냥 </a:t>
                      </a:r>
                      <a:r>
                        <a:rPr lang="en-US" altLang="ko-KR" sz="2400" b="1" dirty="0" smtClean="0"/>
                        <a:t>1</a:t>
                      </a:r>
                      <a:r>
                        <a:rPr lang="ko-KR" altLang="en-US" sz="2400" b="1" dirty="0" smtClean="0"/>
                        <a:t>조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프로젝트명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HIT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29165"/>
              </p:ext>
            </p:extLst>
          </p:nvPr>
        </p:nvGraphicFramePr>
        <p:xfrm>
          <a:off x="282632" y="1736591"/>
          <a:ext cx="9222518" cy="48365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BIRTH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생일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8783508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744574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1447850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TICKET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이용권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421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0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테이블내용 </a:t>
            </a:r>
            <a:r>
              <a:rPr lang="en-US" altLang="ko-KR" dirty="0"/>
              <a:t>: TOP20 </a:t>
            </a:r>
            <a:r>
              <a:rPr lang="ko-KR" altLang="en-US" dirty="0"/>
              <a:t>음악 리스트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81917"/>
              </p:ext>
            </p:extLst>
          </p:nvPr>
        </p:nvGraphicFramePr>
        <p:xfrm>
          <a:off x="282632" y="1736591"/>
          <a:ext cx="9222518" cy="39445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가수이름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가수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GENRE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장르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발매일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발매일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앨범사진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앨범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조회수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8783508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뮤직비디오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뮤직비디오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744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MUSICLIST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노래 </a:t>
            </a:r>
            <a:r>
              <a:rPr lang="en-US" altLang="ko-KR" dirty="0" err="1" smtClean="0"/>
              <a:t>PlayList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7767"/>
              </p:ext>
            </p:extLst>
          </p:nvPr>
        </p:nvGraphicFramePr>
        <p:xfrm>
          <a:off x="282632" y="1736591"/>
          <a:ext cx="9222518" cy="22002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가수이름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가수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앨범 사진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47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BOARD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45324"/>
              </p:ext>
            </p:extLst>
          </p:nvPr>
        </p:nvGraphicFramePr>
        <p:xfrm>
          <a:off x="282632" y="1736591"/>
          <a:ext cx="9222518" cy="35084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BCONTENT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BHIT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조회수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85168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등록일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7982105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첨부 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8783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TICKET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 smtClean="0"/>
              <a:t>: </a:t>
            </a:r>
            <a:r>
              <a:rPr lang="ko-KR" altLang="en-US" dirty="0"/>
              <a:t>이용권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23821"/>
              </p:ext>
            </p:extLst>
          </p:nvPr>
        </p:nvGraphicFramePr>
        <p:xfrm>
          <a:off x="282632" y="1736591"/>
          <a:ext cx="9222518" cy="17641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TICKET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29" name="직사각형 28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  JS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프레임워크를 활용한 </a:t>
              </a: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반응형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UI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웹 개발자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pic>
          <p:nvPicPr>
            <p:cNvPr id="30" name="Picture 2" descr="http://icia.co.kr/img/common/footer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1" y="234768"/>
              <a:ext cx="1547813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8FD4FF-7AD0-414E-A2D4-A03E29A9DC14}"/>
              </a:ext>
            </a:extLst>
          </p:cNvPr>
          <p:cNvSpPr txBox="1"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/>
              <a:t>: VOTE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06466"/>
              </p:ext>
            </p:extLst>
          </p:nvPr>
        </p:nvGraphicFramePr>
        <p:xfrm>
          <a:off x="282632" y="1736591"/>
          <a:ext cx="9222518" cy="26363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>
                  <a:extLst>
                    <a:ext uri="{9D8B030D-6E8A-4147-A177-3AD203B41FA5}">
                      <a16:colId xmlns:a16="http://schemas.microsoft.com/office/drawing/2014/main" xmlns="" val="1003195452"/>
                    </a:ext>
                  </a:extLst>
                </a:gridCol>
                <a:gridCol w="1272993">
                  <a:extLst>
                    <a:ext uri="{9D8B030D-6E8A-4147-A177-3AD203B41FA5}">
                      <a16:colId xmlns:a16="http://schemas.microsoft.com/office/drawing/2014/main" xmlns="" val="2525927541"/>
                    </a:ext>
                  </a:extLst>
                </a:gridCol>
                <a:gridCol w="1264090">
                  <a:extLst>
                    <a:ext uri="{9D8B030D-6E8A-4147-A177-3AD203B41FA5}">
                      <a16:colId xmlns:a16="http://schemas.microsoft.com/office/drawing/2014/main" xmlns="" val="1309639424"/>
                    </a:ext>
                  </a:extLst>
                </a:gridCol>
                <a:gridCol w="933942">
                  <a:extLst>
                    <a:ext uri="{9D8B030D-6E8A-4147-A177-3AD203B41FA5}">
                      <a16:colId xmlns:a16="http://schemas.microsoft.com/office/drawing/2014/main" xmlns="" val="1460873945"/>
                    </a:ext>
                  </a:extLst>
                </a:gridCol>
                <a:gridCol w="545566">
                  <a:extLst>
                    <a:ext uri="{9D8B030D-6E8A-4147-A177-3AD203B41FA5}">
                      <a16:colId xmlns:a16="http://schemas.microsoft.com/office/drawing/2014/main" xmlns="" val="2334321149"/>
                    </a:ext>
                  </a:extLst>
                </a:gridCol>
                <a:gridCol w="776088">
                  <a:extLst>
                    <a:ext uri="{9D8B030D-6E8A-4147-A177-3AD203B41FA5}">
                      <a16:colId xmlns:a16="http://schemas.microsoft.com/office/drawing/2014/main" xmlns="" val="1772567132"/>
                    </a:ext>
                  </a:extLst>
                </a:gridCol>
                <a:gridCol w="499462">
                  <a:extLst>
                    <a:ext uri="{9D8B030D-6E8A-4147-A177-3AD203B41FA5}">
                      <a16:colId xmlns:a16="http://schemas.microsoft.com/office/drawing/2014/main" xmlns="" val="327227273"/>
                    </a:ext>
                  </a:extLst>
                </a:gridCol>
                <a:gridCol w="607039">
                  <a:extLst>
                    <a:ext uri="{9D8B030D-6E8A-4147-A177-3AD203B41FA5}">
                      <a16:colId xmlns:a16="http://schemas.microsoft.com/office/drawing/2014/main" xmlns="" val="1759703675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xmlns="" val="1828816811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032119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투표 선택번호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404443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 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 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3122956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VARTIST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3518214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VPHOTO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 사진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47238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VHIT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투표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투표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85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3674</TotalTime>
  <Words>542</Words>
  <Application>Microsoft Office PowerPoint</Application>
  <PresentationFormat>A4 용지(210x297mm)</PresentationFormat>
  <Paragraphs>417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1</cp:lastModifiedBy>
  <cp:revision>642</cp:revision>
  <cp:lastPrinted>2019-12-05T23:38:27Z</cp:lastPrinted>
  <dcterms:created xsi:type="dcterms:W3CDTF">2019-06-11T03:02:47Z</dcterms:created>
  <dcterms:modified xsi:type="dcterms:W3CDTF">2020-08-04T02:06:32Z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C:\Users\HAN\Desktop\회사소개서\ICIA교육원 소개.pptx</vt:lpwstr>
  </property>
</Properties>
</file>