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handoutMasterIdLst>
    <p:handoutMasterId r:id="rId6"/>
  </p:handoutMasterIdLst>
  <p:sldIdLst>
    <p:sldId id="359" r:id="rId2"/>
    <p:sldId id="360" r:id="rId3"/>
    <p:sldId id="361" r:id="rId4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47" userDrawn="1">
          <p15:clr>
            <a:srgbClr val="A4A3A4"/>
          </p15:clr>
        </p15:guide>
        <p15:guide id="2" pos="20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25"/>
    <a:srgbClr val="F51C0B"/>
    <a:srgbClr val="FF3300"/>
    <a:srgbClr val="1B4367"/>
    <a:srgbClr val="DD8BED"/>
    <a:srgbClr val="FFFFA7"/>
    <a:srgbClr val="FF8B8B"/>
    <a:srgbClr val="F40000"/>
    <a:srgbClr val="FF6161"/>
    <a:srgbClr val="FB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>
        <p:scale>
          <a:sx n="124" d="100"/>
          <a:sy n="124" d="100"/>
        </p:scale>
        <p:origin x="-1002" y="-36"/>
      </p:cViewPr>
      <p:guideLst>
        <p:guide orient="horz" pos="2047"/>
        <p:guide pos="209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81F6DA69-719F-46AC-9861-150AB60038AC}" type="datetimeFigureOut">
              <a:rPr lang="ko-KR" altLang="en-US" smtClean="0"/>
              <a:t>2020-06-16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6172738D-59FA-4D33-86E3-3E9381034E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0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3861AFFD-975F-4CA7-8AE2-21643543D47D}" type="datetimeFigureOut">
              <a:rPr lang="ko-KR" altLang="en-US" smtClean="0"/>
              <a:t>2020-06-16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32350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76789"/>
            <a:ext cx="5438775" cy="3908425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2696BD75-5752-4E39-A41C-82D838C6E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241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F51AF4D4-2A99-4160-9F34-E76873CC3A0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1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11AC4163-447A-4327-AAF8-BCF345020F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2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5E94E7EA-6C2E-4BA3-BCA2-1D7DAC78BE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0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E1D46E53-DA2D-46B2-AFDF-B2971570C17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70DB3348-9D27-4B80-A6FF-BE64E92F17F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22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3702AA64-E06C-438A-AA52-CE5FB68C1E3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3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AE44D570-FDA8-4592-84B1-22B287FCB40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8029A71A-2CF7-4AE2-9A9C-A901AA199A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0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0817C99A-A210-4568-A068-5BBAB6A0635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7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1AF2C2A6-2133-4D00-9CB1-8EDC47FFEC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4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E559BA4F-7CA9-4529-8991-B5C8A42C5DE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9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50"/>
            <a:fld id="{8B2B3C3A-05CD-4C0D-B3A0-1F1F84E0CFF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2020-06-16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0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모서리가 둥근 직사각형 14"/>
          <p:cNvSpPr/>
          <p:nvPr/>
        </p:nvSpPr>
        <p:spPr>
          <a:xfrm>
            <a:off x="346988" y="1302131"/>
            <a:ext cx="8966060" cy="4934952"/>
          </a:xfrm>
          <a:prstGeom prst="roundRect">
            <a:avLst>
              <a:gd name="adj" fmla="val 4400"/>
            </a:avLst>
          </a:prstGeom>
          <a:solidFill>
            <a:schemeClr val="bg1"/>
          </a:solidFill>
          <a:ln>
            <a:noFill/>
          </a:ln>
          <a:effectLst>
            <a:outerShdw blurRad="3048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3" b="16485"/>
          <a:stretch/>
        </p:blipFill>
        <p:spPr>
          <a:xfrm>
            <a:off x="656419" y="1601810"/>
            <a:ext cx="8249376" cy="451018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587393" y="1686651"/>
            <a:ext cx="6731214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600" b="1" dirty="0" smtClean="0">
                <a:solidFill>
                  <a:srgbClr val="3A3935"/>
                </a:solidFill>
                <a:latin typeface="+mn-ea"/>
              </a:rPr>
              <a:t>DB </a:t>
            </a:r>
            <a:r>
              <a:rPr lang="ko-KR" altLang="en-US" sz="9600" b="1" dirty="0" smtClean="0">
                <a:solidFill>
                  <a:srgbClr val="3A3935"/>
                </a:solidFill>
                <a:latin typeface="+mn-ea"/>
              </a:rPr>
              <a:t>정의서</a:t>
            </a:r>
            <a:endParaRPr lang="en-US" altLang="ko-KR" sz="9600" b="1" dirty="0">
              <a:solidFill>
                <a:srgbClr val="3A3935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133060"/>
              </p:ext>
            </p:extLst>
          </p:nvPr>
        </p:nvGraphicFramePr>
        <p:xfrm>
          <a:off x="714652" y="4094951"/>
          <a:ext cx="8132910" cy="1591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997"/>
                <a:gridCol w="5020913"/>
              </a:tblGrid>
              <a:tr h="530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작성일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2020-06-15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30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팀  명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2</a:t>
                      </a:r>
                      <a:r>
                        <a:rPr lang="ko-KR" altLang="en-US" sz="2400" b="1" dirty="0" smtClean="0"/>
                        <a:t>조 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30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/>
                        <a:t>프로젝트명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여행지 추천 프로그램</a:t>
                      </a:r>
                      <a:endParaRPr lang="ko-KR" alt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3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 smtClean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 smtClean="0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 smtClean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101484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/>
              <a:t>: TRAVELLIST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테이블내용 </a:t>
            </a:r>
            <a:r>
              <a:rPr lang="en-US" altLang="ko-KR" dirty="0"/>
              <a:t>: </a:t>
            </a:r>
            <a:r>
              <a:rPr lang="ko-KR" altLang="en-US" dirty="0" smtClean="0"/>
              <a:t>여행지 정보 및 추천 코드 관리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50187"/>
              </p:ext>
            </p:extLst>
          </p:nvPr>
        </p:nvGraphicFramePr>
        <p:xfrm>
          <a:off x="282632" y="1736591"/>
          <a:ext cx="9222518" cy="48365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4985">
                  <a:extLst>
                    <a:ext uri="{9D8B030D-6E8A-4147-A177-3AD203B41FA5}">
                      <a16:colId xmlns="" xmlns:a16="http://schemas.microsoft.com/office/drawing/2014/main" val="1003195452"/>
                    </a:ext>
                  </a:extLst>
                </a:gridCol>
                <a:gridCol w="1272993">
                  <a:extLst>
                    <a:ext uri="{9D8B030D-6E8A-4147-A177-3AD203B41FA5}">
                      <a16:colId xmlns="" xmlns:a16="http://schemas.microsoft.com/office/drawing/2014/main" val="2525927541"/>
                    </a:ext>
                  </a:extLst>
                </a:gridCol>
                <a:gridCol w="1264090">
                  <a:extLst>
                    <a:ext uri="{9D8B030D-6E8A-4147-A177-3AD203B41FA5}">
                      <a16:colId xmlns="" xmlns:a16="http://schemas.microsoft.com/office/drawing/2014/main" val="1309639424"/>
                    </a:ext>
                  </a:extLst>
                </a:gridCol>
                <a:gridCol w="933942">
                  <a:extLst>
                    <a:ext uri="{9D8B030D-6E8A-4147-A177-3AD203B41FA5}">
                      <a16:colId xmlns="" xmlns:a16="http://schemas.microsoft.com/office/drawing/2014/main" val="1460873945"/>
                    </a:ext>
                  </a:extLst>
                </a:gridCol>
                <a:gridCol w="545566">
                  <a:extLst>
                    <a:ext uri="{9D8B030D-6E8A-4147-A177-3AD203B41FA5}">
                      <a16:colId xmlns="" xmlns:a16="http://schemas.microsoft.com/office/drawing/2014/main" val="2334321149"/>
                    </a:ext>
                  </a:extLst>
                </a:gridCol>
                <a:gridCol w="776088">
                  <a:extLst>
                    <a:ext uri="{9D8B030D-6E8A-4147-A177-3AD203B41FA5}">
                      <a16:colId xmlns="" xmlns:a16="http://schemas.microsoft.com/office/drawing/2014/main" val="1772567132"/>
                    </a:ext>
                  </a:extLst>
                </a:gridCol>
                <a:gridCol w="499462">
                  <a:extLst>
                    <a:ext uri="{9D8B030D-6E8A-4147-A177-3AD203B41FA5}">
                      <a16:colId xmlns="" xmlns:a16="http://schemas.microsoft.com/office/drawing/2014/main" val="327227273"/>
                    </a:ext>
                  </a:extLst>
                </a:gridCol>
                <a:gridCol w="607039">
                  <a:extLst>
                    <a:ext uri="{9D8B030D-6E8A-4147-A177-3AD203B41FA5}">
                      <a16:colId xmlns="" xmlns:a16="http://schemas.microsoft.com/office/drawing/2014/main" val="1759703675"/>
                    </a:ext>
                  </a:extLst>
                </a:gridCol>
                <a:gridCol w="2958353">
                  <a:extLst>
                    <a:ext uri="{9D8B030D-6E8A-4147-A177-3AD203B41FA5}">
                      <a16:colId xmlns="" xmlns:a16="http://schemas.microsoft.com/office/drawing/2014/main" val="1828816811"/>
                    </a:ext>
                  </a:extLst>
                </a:gridCol>
              </a:tblGrid>
              <a:tr h="4559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8032119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COUNTRY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나라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나라의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93404443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도시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도시의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23122956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ATTRACTION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관광 명소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관광 명소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13518214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RECOMMENDNUM1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대륙번호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대륙번호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19472382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RECOMMENDNUM2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스타일 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스타일 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66851685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RECOMMENDNUM3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 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 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7982105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98783508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7445741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61447850"/>
                  </a:ext>
                </a:extLst>
              </a:tr>
              <a:tr h="4559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4215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2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 smtClean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 smtClean="0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 smtClean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101484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K_TRAVELLIST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테이블내용 </a:t>
            </a:r>
            <a:r>
              <a:rPr lang="en-US" altLang="ko-KR" dirty="0"/>
              <a:t>: </a:t>
            </a:r>
            <a:r>
              <a:rPr lang="ko-KR" altLang="en-US" dirty="0" smtClean="0"/>
              <a:t>여행지 정보 및 추천 코드 관리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60209"/>
              </p:ext>
            </p:extLst>
          </p:nvPr>
        </p:nvGraphicFramePr>
        <p:xfrm>
          <a:off x="282632" y="1736591"/>
          <a:ext cx="9222518" cy="48365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4985">
                  <a:extLst>
                    <a:ext uri="{9D8B030D-6E8A-4147-A177-3AD203B41FA5}">
                      <a16:colId xmlns="" xmlns:a16="http://schemas.microsoft.com/office/drawing/2014/main" val="1003195452"/>
                    </a:ext>
                  </a:extLst>
                </a:gridCol>
                <a:gridCol w="1272993">
                  <a:extLst>
                    <a:ext uri="{9D8B030D-6E8A-4147-A177-3AD203B41FA5}">
                      <a16:colId xmlns="" xmlns:a16="http://schemas.microsoft.com/office/drawing/2014/main" val="2525927541"/>
                    </a:ext>
                  </a:extLst>
                </a:gridCol>
                <a:gridCol w="1264090">
                  <a:extLst>
                    <a:ext uri="{9D8B030D-6E8A-4147-A177-3AD203B41FA5}">
                      <a16:colId xmlns="" xmlns:a16="http://schemas.microsoft.com/office/drawing/2014/main" val="1309639424"/>
                    </a:ext>
                  </a:extLst>
                </a:gridCol>
                <a:gridCol w="933942">
                  <a:extLst>
                    <a:ext uri="{9D8B030D-6E8A-4147-A177-3AD203B41FA5}">
                      <a16:colId xmlns="" xmlns:a16="http://schemas.microsoft.com/office/drawing/2014/main" val="1460873945"/>
                    </a:ext>
                  </a:extLst>
                </a:gridCol>
                <a:gridCol w="545566">
                  <a:extLst>
                    <a:ext uri="{9D8B030D-6E8A-4147-A177-3AD203B41FA5}">
                      <a16:colId xmlns="" xmlns:a16="http://schemas.microsoft.com/office/drawing/2014/main" val="2334321149"/>
                    </a:ext>
                  </a:extLst>
                </a:gridCol>
                <a:gridCol w="776088">
                  <a:extLst>
                    <a:ext uri="{9D8B030D-6E8A-4147-A177-3AD203B41FA5}">
                      <a16:colId xmlns="" xmlns:a16="http://schemas.microsoft.com/office/drawing/2014/main" val="1772567132"/>
                    </a:ext>
                  </a:extLst>
                </a:gridCol>
                <a:gridCol w="499462">
                  <a:extLst>
                    <a:ext uri="{9D8B030D-6E8A-4147-A177-3AD203B41FA5}">
                      <a16:colId xmlns="" xmlns:a16="http://schemas.microsoft.com/office/drawing/2014/main" val="327227273"/>
                    </a:ext>
                  </a:extLst>
                </a:gridCol>
                <a:gridCol w="607039">
                  <a:extLst>
                    <a:ext uri="{9D8B030D-6E8A-4147-A177-3AD203B41FA5}">
                      <a16:colId xmlns="" xmlns:a16="http://schemas.microsoft.com/office/drawing/2014/main" val="1759703675"/>
                    </a:ext>
                  </a:extLst>
                </a:gridCol>
                <a:gridCol w="2958353">
                  <a:extLst>
                    <a:ext uri="{9D8B030D-6E8A-4147-A177-3AD203B41FA5}">
                      <a16:colId xmlns="" xmlns:a16="http://schemas.microsoft.com/office/drawing/2014/main" val="1828816811"/>
                    </a:ext>
                  </a:extLst>
                </a:gridCol>
              </a:tblGrid>
              <a:tr h="4559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8032119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K_ROAD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나라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우리나라의 행정도시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93404443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K_CITY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도시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도시의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23122956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K_ATTRACTION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관광 명소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관광 명소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13518214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K_RECOMMENDNUM1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행정도시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대륙번호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19472382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K_RECOMMENDNUM2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스타일 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스타일 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66851685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K_RECOMMENDNUM3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 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 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7982105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98783508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7445741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61447850"/>
                  </a:ext>
                </a:extLst>
              </a:tr>
              <a:tr h="4559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4215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62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3675</TotalTime>
  <Words>218</Words>
  <Application>Microsoft Office PowerPoint</Application>
  <PresentationFormat>A4 용지(210x297mm)</PresentationFormat>
  <Paragraphs>150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3_Office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양기두</dc:creator>
  <cp:lastModifiedBy>1</cp:lastModifiedBy>
  <cp:revision>624</cp:revision>
  <cp:lastPrinted>2019-12-05T23:38:27Z</cp:lastPrinted>
  <dcterms:created xsi:type="dcterms:W3CDTF">2019-06-11T03:02:47Z</dcterms:created>
  <dcterms:modified xsi:type="dcterms:W3CDTF">2020-06-16T09:35:37Z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C:\Users\HAN\Desktop\회사소개서\ICIA교육원 소개.pptx</vt:lpwstr>
  </property>
</Properties>
</file>