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클라이밍 일정 관리 앱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2020136024</a:t>
            </a:r>
            <a:r>
              <a:rPr lang="ko-KR" altLang="en-US"/>
              <a:t> 이재민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338115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목차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프로젝트 개요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일정 계획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리소스 계획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492058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프로젝트 개요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p>
            <a:pPr lvl="0"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목표: 클라이밍 센터별 문제(루트) 교체주기를 반영하여, 사용자가 자신의 방문 일정을 기록하면, 다음 방문 시 해당 센터의 문제가 얼마나 바뀌었는지 쉽게 확인할 수 있는 캘린더 앱을 개발한다.</a:t>
            </a:r>
            <a:endParaRPr lang="ko-KR" altLang="en-US"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endParaRPr lang="ko-KR" altLang="en-US"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주요 기능:</a:t>
            </a:r>
            <a:endParaRPr lang="ko-KR" altLang="en-US">
              <a:latin typeface="함초롬돋움"/>
              <a:ea typeface="함초롬돋움"/>
              <a:cs typeface="함초롬돋움"/>
            </a:endParaRPr>
          </a:p>
          <a:p>
            <a:pPr marL="0" lvl="0" indent="0">
              <a:buNone/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-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 센터별 문제 교체주기 등록 및 관리</a:t>
            </a:r>
            <a:endParaRPr lang="ko-KR" altLang="en-US">
              <a:latin typeface="함초롬돋움"/>
              <a:ea typeface="함초롬돋움"/>
              <a:cs typeface="함초롬돋움"/>
            </a:endParaRPr>
          </a:p>
          <a:p>
            <a:pPr marL="0" lvl="0" indent="0">
              <a:buNone/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-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 내 방문 일정 기록</a:t>
            </a:r>
            <a:endParaRPr lang="ko-KR" altLang="en-US">
              <a:latin typeface="함초롬돋움"/>
              <a:ea typeface="함초롬돋움"/>
              <a:cs typeface="함초롬돋움"/>
            </a:endParaRPr>
          </a:p>
          <a:p>
            <a:pPr marL="0" lvl="0" indent="0">
              <a:buNone/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-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 방문일 대비 문제 교체 현황 표시</a:t>
            </a:r>
            <a:endParaRPr lang="ko-KR" altLang="en-US">
              <a:latin typeface="함초롬돋움"/>
              <a:ea typeface="함초롬돋움"/>
              <a:cs typeface="함초롬돋움"/>
            </a:endParaRPr>
          </a:p>
          <a:p>
            <a:pPr marL="0" lvl="0" indent="0">
              <a:buNone/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-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 알림 및 리마인더 기능</a:t>
            </a:r>
            <a:endParaRPr lang="ko-KR" altLang="en-US">
              <a:latin typeface="함초롬돋움"/>
              <a:ea typeface="함초롬돋움"/>
              <a:cs typeface="함초롬돋움"/>
            </a:endParaRPr>
          </a:p>
          <a:p>
            <a:pPr marL="0" lvl="0" indent="0">
              <a:buNone/>
              <a:defRPr/>
            </a:pPr>
            <a:r>
              <a:rPr lang="ko-KR" altLang="en-US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>
                <a:latin typeface="함초롬돋움"/>
                <a:ea typeface="함초롬돋움"/>
                <a:cs typeface="함초롬돋움"/>
              </a:rPr>
              <a:t>-</a:t>
            </a:r>
            <a:r>
              <a:rPr lang="ko-KR" altLang="en-US">
                <a:latin typeface="함초롬돋움"/>
                <a:ea typeface="함초롬돋움"/>
                <a:cs typeface="함초롬돋움"/>
              </a:rPr>
              <a:t> 간단한 통계(방문 횟수, 문제 변화량 등)</a:t>
            </a:r>
            <a:endParaRPr lang="ko-KR" altLang="en-US">
              <a:latin typeface="함초롬돋움"/>
              <a:ea typeface="함초롬돋움"/>
              <a:cs typeface="함초롬돋움"/>
            </a:endParaRPr>
          </a:p>
        </p:txBody>
      </p:sp>
    </p:spTree>
    <p:extLst>
      <p:ext uri="{BB962C8B-B14F-4D97-AF65-F5344CB8AC3E}">
        <p14:creationId xmlns:p14="http://schemas.microsoft.com/office/powerpoint/2010/main" val="3389626225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일정 계획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5486401" cy="4525963"/>
          </a:xfrm>
        </p:spPr>
        <p:txBody>
          <a:bodyPr>
            <a:noAutofit/>
          </a:bodyPr>
          <a:p>
            <a:pPr lvl="0">
              <a:defRPr/>
            </a:pPr>
            <a:r>
              <a:rPr lang="ko-KR" altLang="en-US" sz="1200"/>
              <a:t>1주차: 요구사항 정의 및 설계</a:t>
            </a:r>
            <a:endParaRPr lang="ko-KR" altLang="en-US" sz="1200"/>
          </a:p>
          <a:p>
            <a:pPr lvl="0">
              <a:defRPr/>
            </a:pPr>
            <a:r>
              <a:rPr lang="ko-KR" altLang="en-US" sz="1200"/>
              <a:t>프로젝트 목표와 핵심 기능 정의</a:t>
            </a:r>
            <a:endParaRPr lang="ko-KR" altLang="en-US" sz="1200"/>
          </a:p>
          <a:p>
            <a:pPr lvl="0">
              <a:defRPr/>
            </a:pPr>
            <a:r>
              <a:rPr lang="ko-KR" altLang="en-US" sz="1200"/>
              <a:t>사용자 시나리오 및 플로우차트 작성</a:t>
            </a:r>
            <a:endParaRPr lang="ko-KR" altLang="en-US" sz="1200"/>
          </a:p>
          <a:p>
            <a:pPr lvl="0">
              <a:defRPr/>
            </a:pPr>
            <a:r>
              <a:rPr lang="ko-KR" altLang="en-US" sz="1200"/>
              <a:t>기술 스택 최종 선정(Flutter, Firebase)</a:t>
            </a:r>
            <a:endParaRPr lang="ko-KR" altLang="en-US" sz="1200"/>
          </a:p>
          <a:p>
            <a:pPr lvl="0">
              <a:defRPr/>
            </a:pPr>
            <a:r>
              <a:rPr lang="ko-KR" altLang="en-US" sz="1200"/>
              <a:t>Github 저장소 생성 및 기본 세팅</a:t>
            </a:r>
            <a:endParaRPr lang="ko-KR" altLang="en-US" sz="1200"/>
          </a:p>
          <a:p>
            <a:pPr lvl="0">
              <a:defRPr/>
            </a:pPr>
            <a:endParaRPr lang="ko-KR" altLang="en-US" sz="1200"/>
          </a:p>
          <a:p>
            <a:pPr lvl="0">
              <a:defRPr/>
            </a:pPr>
            <a:r>
              <a:rPr lang="ko-KR" altLang="en-US" sz="1200"/>
              <a:t>2주차: 프로젝트 구조 및 기본 화면 개발</a:t>
            </a:r>
            <a:endParaRPr lang="ko-KR" altLang="en-US" sz="1200"/>
          </a:p>
          <a:p>
            <a:pPr lvl="0">
              <a:defRPr/>
            </a:pPr>
            <a:r>
              <a:rPr lang="ko-KR" altLang="en-US" sz="1200"/>
              <a:t>주요 화면(와이어프레임) 및 UI/UX 설계(Figma 등 활용)</a:t>
            </a:r>
            <a:endParaRPr lang="ko-KR" altLang="en-US" sz="1200"/>
          </a:p>
          <a:p>
            <a:pPr lvl="0">
              <a:defRPr/>
            </a:pPr>
            <a:r>
              <a:rPr lang="ko-KR" altLang="en-US" sz="1200"/>
              <a:t>앱 기본 테마, 네비게이션(탭/Drawer) 구현</a:t>
            </a:r>
            <a:endParaRPr lang="ko-KR" altLang="en-US" sz="1200"/>
          </a:p>
          <a:p>
            <a:pPr lvl="0">
              <a:defRPr/>
            </a:pPr>
            <a:r>
              <a:rPr lang="ko-KR" altLang="en-US" sz="1200"/>
              <a:t>로그인/회원가입 화면(기본 UI) 구현</a:t>
            </a:r>
            <a:endParaRPr lang="ko-KR" altLang="en-US" sz="1200"/>
          </a:p>
          <a:p>
            <a:pPr lvl="0">
              <a:defRPr/>
            </a:pPr>
            <a:r>
              <a:rPr lang="ko-KR" altLang="en-US" sz="1200"/>
              <a:t>캘린더 메인 화면 기본 UI 구현</a:t>
            </a:r>
            <a:endParaRPr lang="ko-KR" altLang="en-US" sz="1200"/>
          </a:p>
          <a:p>
            <a:pPr lvl="0">
              <a:defRPr/>
            </a:pPr>
            <a:r>
              <a:rPr lang="ko-KR" altLang="en-US" sz="1200"/>
              <a:t>데이터 구조 설계</a:t>
            </a:r>
            <a:endParaRPr lang="ko-KR" altLang="en-US" sz="1200"/>
          </a:p>
          <a:p>
            <a:pPr lvl="0">
              <a:defRPr/>
            </a:pPr>
            <a:endParaRPr lang="ko-KR" altLang="en-US" sz="1200"/>
          </a:p>
          <a:p>
            <a:pPr lvl="0">
              <a:defRPr/>
            </a:pPr>
            <a:r>
              <a:rPr lang="ko-KR" altLang="en-US" sz="1200"/>
              <a:t>3주차: 핵심 기능 1차 개발</a:t>
            </a:r>
            <a:endParaRPr lang="ko-KR" altLang="en-US" sz="1200"/>
          </a:p>
          <a:p>
            <a:pPr lvl="0">
              <a:defRPr/>
            </a:pPr>
            <a:r>
              <a:rPr lang="ko-KR" altLang="en-US" sz="1200"/>
              <a:t>센터 정보(이름, 위치, 문제 교체주기 등) 등록/수정 화면 개발</a:t>
            </a:r>
            <a:endParaRPr lang="ko-KR" altLang="en-US" sz="1200"/>
          </a:p>
          <a:p>
            <a:pPr lvl="0">
              <a:defRPr/>
            </a:pPr>
            <a:r>
              <a:rPr lang="ko-KR" altLang="en-US" sz="1200"/>
              <a:t>캘린더에 일정(방문일) 추가/수정/삭제 기능 구현</a:t>
            </a:r>
            <a:endParaRPr lang="ko-KR" altLang="en-US" sz="1200"/>
          </a:p>
          <a:p>
            <a:pPr lvl="0">
              <a:defRPr/>
            </a:pPr>
            <a:r>
              <a:rPr lang="ko-KR" altLang="en-US" sz="1200"/>
              <a:t>Firebase 연동(회원 관리, 기본 데이터 저장)</a:t>
            </a:r>
            <a:endParaRPr lang="ko-KR" altLang="en-US" sz="1200"/>
          </a:p>
          <a:p>
            <a:pPr lvl="0">
              <a:defRPr/>
            </a:pPr>
            <a:r>
              <a:rPr lang="ko-KR" altLang="en-US" sz="1200"/>
              <a:t>센터별 문제 교체주기 연동</a:t>
            </a:r>
            <a:endParaRPr lang="ko-KR" altLang="en-US" sz="1200"/>
          </a:p>
          <a:p>
            <a:pPr lvl="0">
              <a:defRPr/>
            </a:pPr>
            <a:endParaRPr lang="ko-KR" altLang="en-US" sz="1200"/>
          </a:p>
          <a:p>
            <a:pPr lvl="0">
              <a:defRPr/>
            </a:pPr>
            <a:r>
              <a:rPr lang="ko-KR" altLang="en-US" sz="1200"/>
              <a:t>4주차: 핵심 기능 2차 개발</a:t>
            </a:r>
            <a:endParaRPr lang="ko-KR" altLang="en-US" sz="1200"/>
          </a:p>
          <a:p>
            <a:pPr lvl="0">
              <a:defRPr/>
            </a:pPr>
            <a:r>
              <a:rPr lang="ko-KR" altLang="en-US" sz="1200"/>
              <a:t>방문 일정에 따른 문제 변화량 계산 로직 개발</a:t>
            </a:r>
            <a:endParaRPr lang="ko-KR" altLang="en-US" sz="1200"/>
          </a:p>
          <a:p>
            <a:pPr lvl="0">
              <a:defRPr/>
            </a:pPr>
            <a:r>
              <a:rPr lang="ko-KR" altLang="en-US" sz="1200"/>
              <a:t>방문일 기준, 문제 교체 여부 및 변화량 시각화</a:t>
            </a:r>
            <a:endParaRPr lang="ko-KR" altLang="en-US" sz="1200"/>
          </a:p>
          <a:p>
            <a:pPr lvl="0">
              <a:defRPr/>
            </a:pPr>
            <a:r>
              <a:rPr lang="ko-KR" altLang="en-US" sz="1200"/>
              <a:t>센터별 문제 교체 이력 관리 기능 추가</a:t>
            </a:r>
            <a:endParaRPr lang="ko-KR" altLang="en-US" sz="1200"/>
          </a:p>
          <a:p>
            <a:pPr lvl="0">
              <a:defRPr/>
            </a:pPr>
            <a:r>
              <a:rPr lang="ko-KR" altLang="en-US" sz="1200"/>
              <a:t>사용자별 방문 통계(방문 횟수, 변화량 등) 1차 구현</a:t>
            </a:r>
            <a:endParaRPr lang="ko-KR" altLang="en-US" sz="1200"/>
          </a:p>
          <a:p>
            <a:pPr marL="0" lvl="0" indent="0">
              <a:buNone/>
              <a:defRPr/>
            </a:pPr>
            <a:endParaRPr lang="ko-KR" altLang="en-US" sz="1200"/>
          </a:p>
        </p:txBody>
      </p:sp>
      <p:sp>
        <p:nvSpPr>
          <p:cNvPr id="4" name="내용 개체 틀 2"/>
          <p:cNvSpPr/>
          <p:nvPr/>
        </p:nvSpPr>
        <p:spPr>
          <a:xfrm>
            <a:off x="6096000" y="1600200"/>
            <a:ext cx="5486401" cy="4525963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5주차: 부가 기능 및 UI 개선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알림/리마인더 기능 구현(문제 교체 예정일 등)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통계 화면 UI 개선 및 추가 데이터 시각화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센터 정보 검색/필터 기능 추가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전반적인 UI/UX 개선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6주차: 통합 테스트 및 버그 수정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전체 기능 통합 테스트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주요 시나리오별 버그 수정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예외 상황(네트워크 오류 등) 처리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피드백 수렴 및 반영(지인 테스트 등)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7주차: 마무리 및 발표 준비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최종 버그 수정 및 코드 정리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발표 자료(슬라이드, 시연 영상 등) 준비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앱 시연 및 주요 기능 데모 준비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프로젝트 회고 및 문서화</a:t>
            </a:r>
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7519265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리소스 계획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 sz="2000"/>
              <a:t>기술 스택</a:t>
            </a:r>
            <a:endParaRPr lang="ko-KR" altLang="en-US" sz="2000"/>
          </a:p>
          <a:p>
            <a:pPr lvl="0">
              <a:defRPr/>
            </a:pPr>
            <a:r>
              <a:rPr lang="ko-KR" altLang="en-US" sz="2000"/>
              <a:t>프론트엔드: Flutter</a:t>
            </a:r>
            <a:endParaRPr lang="ko-KR" altLang="en-US" sz="2000"/>
          </a:p>
          <a:p>
            <a:pPr lvl="0">
              <a:defRPr/>
            </a:pPr>
            <a:r>
              <a:rPr lang="ko-KR" altLang="en-US" sz="2000"/>
              <a:t>백엔드/DB: Firebase (Firestore, Authentication 등)</a:t>
            </a:r>
            <a:endParaRPr lang="ko-KR" altLang="en-US" sz="2000"/>
          </a:p>
          <a:p>
            <a:pPr lvl="0">
              <a:defRPr/>
            </a:pPr>
            <a:r>
              <a:rPr lang="ko-KR" altLang="en-US" sz="2000"/>
              <a:t>기타: Figma(디자인), Github(버전 관리)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954583906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255</ep:Words>
  <ep:PresentationFormat>화면 슬라이드 쇼(4:3)</ep:PresentationFormat>
  <ep:Paragraphs>64</ep:Paragraphs>
  <ep:Slides>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한컴오피스</vt:lpstr>
      <vt:lpstr>클라이밍 일정 관리 앱</vt:lpstr>
      <vt:lpstr>목차</vt:lpstr>
      <vt:lpstr>프로젝트 개요</vt:lpstr>
      <vt:lpstr>일정 계획</vt:lpstr>
      <vt:lpstr>리소스 계획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2025-05-18T06:35:44.431</dcterms:created>
  <dc:creator>leejm</dc:creator>
  <cp:lastModifiedBy>leejm</cp:lastModifiedBy>
  <dcterms:modified xsi:type="dcterms:W3CDTF">2025-05-18T07:33:02.174</dcterms:modified>
  <cp:revision>11</cp:revision>
  <dc:title>클라이밍 일정 관리 앱</dc:title>
  <cp:version>13.0.0.2151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