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0" r:id="rId2"/>
    <p:sldId id="314" r:id="rId3"/>
    <p:sldId id="256" r:id="rId4"/>
    <p:sldId id="278" r:id="rId5"/>
    <p:sldId id="267" r:id="rId6"/>
    <p:sldId id="285" r:id="rId7"/>
    <p:sldId id="286" r:id="rId8"/>
    <p:sldId id="291" r:id="rId9"/>
    <p:sldId id="296" r:id="rId10"/>
    <p:sldId id="264" r:id="rId11"/>
    <p:sldId id="312" r:id="rId12"/>
    <p:sldId id="311" r:id="rId13"/>
    <p:sldId id="297" r:id="rId14"/>
    <p:sldId id="298" r:id="rId15"/>
    <p:sldId id="263" r:id="rId16"/>
    <p:sldId id="299" r:id="rId17"/>
    <p:sldId id="300" r:id="rId18"/>
    <p:sldId id="257" r:id="rId19"/>
    <p:sldId id="302" r:id="rId20"/>
    <p:sldId id="260" r:id="rId21"/>
    <p:sldId id="289" r:id="rId22"/>
    <p:sldId id="309" r:id="rId23"/>
    <p:sldId id="306" r:id="rId24"/>
    <p:sldId id="303" r:id="rId25"/>
    <p:sldId id="315" r:id="rId26"/>
    <p:sldId id="308" r:id="rId27"/>
    <p:sldId id="307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582"/>
  </p:normalViewPr>
  <p:slideViewPr>
    <p:cSldViewPr>
      <p:cViewPr varScale="1">
        <p:scale>
          <a:sx n="77" d="100"/>
          <a:sy n="77" d="100"/>
        </p:scale>
        <p:origin x="20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JP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0C0BE-8811-5E49-83B9-B1CA5B8B0122}" type="datetimeFigureOut">
              <a:rPr kumimoji="1" lang="ko-Kore-JP" altLang="en-US" smtClean="0"/>
              <a:t>2022/10/18</a:t>
            </a:fld>
            <a:endParaRPr kumimoji="1" lang="ko-Kore-JP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JP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A5DB1-44EE-514F-91BD-C62A2E303EC5}" type="slidenum">
              <a:rPr kumimoji="1" lang="ko-Kore-JP" altLang="en-US" smtClean="0"/>
              <a:t>‹#›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149321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A5DB1-44EE-514F-91BD-C62A2E303EC5}" type="slidenum">
              <a:rPr kumimoji="1" lang="ko-Kore-JP" altLang="en-US" smtClean="0"/>
              <a:t>8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355204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A5DB1-44EE-514F-91BD-C62A2E303EC5}" type="slidenum">
              <a:rPr kumimoji="1" lang="ko-Kore-JP" altLang="en-US" smtClean="0"/>
              <a:t>9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203919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A5DB1-44EE-514F-91BD-C62A2E303EC5}" type="slidenum">
              <a:rPr kumimoji="1" lang="ko-Kore-JP" altLang="en-US" smtClean="0"/>
              <a:t>13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406725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A5DB1-44EE-514F-91BD-C62A2E303EC5}" type="slidenum">
              <a:rPr kumimoji="1" lang="ko-Kore-JP" altLang="en-US" smtClean="0"/>
              <a:t>14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120688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A5DB1-44EE-514F-91BD-C62A2E303EC5}" type="slidenum">
              <a:rPr kumimoji="1" lang="ko-Kore-JP" altLang="en-US" smtClean="0"/>
              <a:t>17</a:t>
            </a:fld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264547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5.png"/><Relationship Id="rId7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5.png"/><Relationship Id="rId7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5.png"/><Relationship Id="rId7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54.png"/><Relationship Id="rId7" Type="http://schemas.openxmlformats.org/officeDocument/2006/relationships/image" Target="../media/image23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42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41.png"/><Relationship Id="rId9" Type="http://schemas.openxmlformats.org/officeDocument/2006/relationships/image" Target="../media/image26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54.png"/><Relationship Id="rId7" Type="http://schemas.openxmlformats.org/officeDocument/2006/relationships/image" Target="../media/image23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42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41.png"/><Relationship Id="rId9" Type="http://schemas.openxmlformats.org/officeDocument/2006/relationships/image" Target="../media/image26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5.png"/><Relationship Id="rId7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9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5.png"/><Relationship Id="rId7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9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54.png"/><Relationship Id="rId7" Type="http://schemas.openxmlformats.org/officeDocument/2006/relationships/image" Target="../media/image23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42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41.png"/><Relationship Id="rId9" Type="http://schemas.openxmlformats.org/officeDocument/2006/relationships/image" Target="../media/image26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18" Type="http://schemas.openxmlformats.org/officeDocument/2006/relationships/image" Target="../media/image54.png"/><Relationship Id="rId3" Type="http://schemas.openxmlformats.org/officeDocument/2006/relationships/image" Target="../media/image61.png"/><Relationship Id="rId21" Type="http://schemas.openxmlformats.org/officeDocument/2006/relationships/image" Target="../media/image57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15.png"/><Relationship Id="rId5" Type="http://schemas.openxmlformats.org/officeDocument/2006/relationships/image" Target="../media/image63.png"/><Relationship Id="rId15" Type="http://schemas.openxmlformats.org/officeDocument/2006/relationships/image" Target="../media/image59.png"/><Relationship Id="rId23" Type="http://schemas.openxmlformats.org/officeDocument/2006/relationships/image" Target="../media/image75.png"/><Relationship Id="rId10" Type="http://schemas.openxmlformats.org/officeDocument/2006/relationships/image" Target="../media/image68.png"/><Relationship Id="rId19" Type="http://schemas.openxmlformats.org/officeDocument/2006/relationships/image" Target="../media/image55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1.png"/><Relationship Id="rId22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7.png"/><Relationship Id="rId21" Type="http://schemas.openxmlformats.org/officeDocument/2006/relationships/image" Target="../media/image93.png"/><Relationship Id="rId7" Type="http://schemas.openxmlformats.org/officeDocument/2006/relationships/image" Target="../media/image81.png"/><Relationship Id="rId12" Type="http://schemas.openxmlformats.org/officeDocument/2006/relationships/image" Target="../media/image60.png"/><Relationship Id="rId17" Type="http://schemas.openxmlformats.org/officeDocument/2006/relationships/image" Target="../media/image89.png"/><Relationship Id="rId2" Type="http://schemas.openxmlformats.org/officeDocument/2006/relationships/image" Target="../media/image76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5" Type="http://schemas.openxmlformats.org/officeDocument/2006/relationships/image" Target="../media/image79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3.png"/><Relationship Id="rId19" Type="http://schemas.openxmlformats.org/officeDocument/2006/relationships/image" Target="../media/image91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84.png"/><Relationship Id="rId18" Type="http://schemas.openxmlformats.org/officeDocument/2006/relationships/image" Target="../media/image108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17" Type="http://schemas.openxmlformats.org/officeDocument/2006/relationships/image" Target="../media/image60.png"/><Relationship Id="rId2" Type="http://schemas.openxmlformats.org/officeDocument/2006/relationships/image" Target="../media/image13.png"/><Relationship Id="rId16" Type="http://schemas.openxmlformats.org/officeDocument/2006/relationships/image" Target="../media/image107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6.png"/><Relationship Id="rId10" Type="http://schemas.openxmlformats.org/officeDocument/2006/relationships/image" Target="../media/image103.png"/><Relationship Id="rId19" Type="http://schemas.openxmlformats.org/officeDocument/2006/relationships/image" Target="../media/image109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2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3.png"/><Relationship Id="rId7" Type="http://schemas.openxmlformats.org/officeDocument/2006/relationships/image" Target="../media/image1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13.png"/><Relationship Id="rId21" Type="http://schemas.openxmlformats.org/officeDocument/2006/relationships/image" Target="../media/image55.png"/><Relationship Id="rId7" Type="http://schemas.openxmlformats.org/officeDocument/2006/relationships/image" Target="../media/image25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5.png"/><Relationship Id="rId24" Type="http://schemas.openxmlformats.org/officeDocument/2006/relationships/image" Target="../media/image27.png"/><Relationship Id="rId5" Type="http://schemas.openxmlformats.org/officeDocument/2006/relationships/image" Target="../media/image42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13.png"/><Relationship Id="rId21" Type="http://schemas.openxmlformats.org/officeDocument/2006/relationships/image" Target="../media/image55.png"/><Relationship Id="rId7" Type="http://schemas.openxmlformats.org/officeDocument/2006/relationships/image" Target="../media/image25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5.png"/><Relationship Id="rId24" Type="http://schemas.openxmlformats.org/officeDocument/2006/relationships/image" Target="../media/image27.png"/><Relationship Id="rId5" Type="http://schemas.openxmlformats.org/officeDocument/2006/relationships/image" Target="../media/image42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10892" y="952500"/>
            <a:ext cx="17087151" cy="8722450"/>
            <a:chOff x="442430" y="418336"/>
            <a:chExt cx="17087151" cy="98673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430" y="418336"/>
              <a:ext cx="17087151" cy="98673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7457" y="2284610"/>
            <a:ext cx="2349959" cy="1623579"/>
            <a:chOff x="1035216" y="1991295"/>
            <a:chExt cx="2349959" cy="16235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216" y="1991295"/>
              <a:ext cx="2349959" cy="1623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50600" y="1041175"/>
            <a:ext cx="1418081" cy="1991295"/>
            <a:chOff x="5242644" y="1046268"/>
            <a:chExt cx="1418081" cy="1991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644" y="1046268"/>
              <a:ext cx="1418081" cy="19912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60104" y="474146"/>
            <a:ext cx="1856972" cy="1718595"/>
            <a:chOff x="10954876" y="1563264"/>
            <a:chExt cx="1856972" cy="17185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4876" y="1563264"/>
              <a:ext cx="1856972" cy="17185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68755" y="7620420"/>
            <a:ext cx="2281845" cy="1714080"/>
            <a:chOff x="2615785" y="8401162"/>
            <a:chExt cx="2281845" cy="17140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5785" y="8401162"/>
              <a:ext cx="2281845" cy="17140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991390" y="3906487"/>
            <a:ext cx="2380577" cy="2300233"/>
            <a:chOff x="15991390" y="3906487"/>
            <a:chExt cx="2380577" cy="23002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91390" y="3906487"/>
              <a:ext cx="2380577" cy="23002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2852" y="5340425"/>
            <a:ext cx="2210195" cy="1732590"/>
            <a:chOff x="0" y="6750150"/>
            <a:chExt cx="2210195" cy="17325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6750150"/>
              <a:ext cx="2210195" cy="17325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85603" y="8203526"/>
            <a:ext cx="2072429" cy="1471424"/>
            <a:chOff x="8230115" y="8692962"/>
            <a:chExt cx="2072429" cy="14714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30115" y="8692962"/>
              <a:ext cx="2072429" cy="14714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54773" y="6561836"/>
            <a:ext cx="2093338" cy="1763224"/>
            <a:chOff x="15991390" y="8401162"/>
            <a:chExt cx="2093338" cy="17632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91390" y="8401162"/>
              <a:ext cx="2093338" cy="17632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92916" y="7874463"/>
            <a:ext cx="2463589" cy="1800487"/>
            <a:chOff x="12248872" y="8571635"/>
            <a:chExt cx="2463589" cy="18004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48872" y="8571635"/>
              <a:ext cx="2463589" cy="180048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602767" y="1163890"/>
            <a:ext cx="2331673" cy="2057702"/>
            <a:chOff x="14706386" y="1709544"/>
            <a:chExt cx="2331673" cy="20577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06386" y="1709544"/>
              <a:ext cx="2331673" cy="205770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62600" y="4172251"/>
            <a:ext cx="5925990" cy="2424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C8F6D4-D4C6-DC1D-70F5-27EFB849A7D6}"/>
              </a:ext>
            </a:extLst>
          </p:cNvPr>
          <p:cNvSpPr txBox="1"/>
          <p:nvPr/>
        </p:nvSpPr>
        <p:spPr>
          <a:xfrm>
            <a:off x="12707552" y="9437010"/>
            <a:ext cx="5557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JP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내이름은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코난</a:t>
            </a:r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2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탐정이조</a:t>
            </a:r>
            <a:endParaRPr kumimoji="1"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남승현</a:t>
            </a:r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남지민</a:t>
            </a:r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2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이원주</a:t>
            </a:r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정유라</a:t>
            </a:r>
            <a:r>
              <a:rPr kumimoji="1" lang="en-US" altLang="ko-KR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2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정혜교</a:t>
            </a:r>
            <a:endParaRPr kumimoji="1" lang="ko-Kore-JP" altLang="en-US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39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2077" y="424720"/>
            <a:ext cx="17243845" cy="9214580"/>
            <a:chOff x="520934" y="535567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35567"/>
              <a:ext cx="17243845" cy="921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314605" y="8476578"/>
            <a:ext cx="1287963" cy="1076622"/>
            <a:chOff x="16314605" y="8476578"/>
            <a:chExt cx="1287963" cy="107662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14605" y="8476578"/>
              <a:ext cx="1287963" cy="10766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63A200-B02C-D74A-5121-CEC0313AF9C0}"/>
              </a:ext>
            </a:extLst>
          </p:cNvPr>
          <p:cNvSpPr txBox="1"/>
          <p:nvPr/>
        </p:nvSpPr>
        <p:spPr>
          <a:xfrm>
            <a:off x="6129863" y="1105039"/>
            <a:ext cx="586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대표 메뉴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조회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CBBDD-CC89-BC7A-CEA2-0CC91379484D}"/>
              </a:ext>
            </a:extLst>
          </p:cNvPr>
          <p:cNvSpPr txBox="1"/>
          <p:nvPr/>
        </p:nvSpPr>
        <p:spPr>
          <a:xfrm>
            <a:off x="2439245" y="1028700"/>
            <a:ext cx="385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식당이름</a:t>
            </a: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9" name="그룹 1011">
            <a:extLst>
              <a:ext uri="{FF2B5EF4-FFF2-40B4-BE49-F238E27FC236}">
                <a16:creationId xmlns:a16="http://schemas.microsoft.com/office/drawing/2014/main" id="{6E8C285B-A9FF-F1F3-E33B-54332F3A22DE}"/>
              </a:ext>
            </a:extLst>
          </p:cNvPr>
          <p:cNvGrpSpPr/>
          <p:nvPr/>
        </p:nvGrpSpPr>
        <p:grpSpPr>
          <a:xfrm>
            <a:off x="1981200" y="3563760"/>
            <a:ext cx="2128713" cy="1449869"/>
            <a:chOff x="10501951" y="7803740"/>
            <a:chExt cx="3185318" cy="1449869"/>
          </a:xfrm>
        </p:grpSpPr>
        <p:pic>
          <p:nvPicPr>
            <p:cNvPr id="40" name="Object 41">
              <a:extLst>
                <a:ext uri="{FF2B5EF4-FFF2-40B4-BE49-F238E27FC236}">
                  <a16:creationId xmlns:a16="http://schemas.microsoft.com/office/drawing/2014/main" id="{645A3391-D0D5-D443-D351-31DE07CB4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33B7C2D-C624-C981-27E7-824452B1F213}"/>
              </a:ext>
            </a:extLst>
          </p:cNvPr>
          <p:cNvSpPr txBox="1"/>
          <p:nvPr/>
        </p:nvSpPr>
        <p:spPr>
          <a:xfrm>
            <a:off x="4439949" y="3567701"/>
            <a:ext cx="279905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Calibri"/>
              </a:rPr>
              <a:t>메뉴 이름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47E4E-88D7-12B1-8643-39D44CB5B895}"/>
              </a:ext>
            </a:extLst>
          </p:cNvPr>
          <p:cNvSpPr txBox="1"/>
          <p:nvPr/>
        </p:nvSpPr>
        <p:spPr>
          <a:xfrm>
            <a:off x="4471904" y="4367298"/>
            <a:ext cx="171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1EB3A-7D0E-B7B3-9A6E-C5F9A20DCBAF}"/>
              </a:ext>
            </a:extLst>
          </p:cNvPr>
          <p:cNvSpPr txBox="1"/>
          <p:nvPr/>
        </p:nvSpPr>
        <p:spPr>
          <a:xfrm>
            <a:off x="7392957" y="3563760"/>
            <a:ext cx="29702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가격 원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456CF-297B-D7FF-6E84-2B3BEBEA614D}"/>
              </a:ext>
            </a:extLst>
          </p:cNvPr>
          <p:cNvSpPr txBox="1"/>
          <p:nvPr/>
        </p:nvSpPr>
        <p:spPr>
          <a:xfrm rot="20030614">
            <a:off x="1432586" y="3032580"/>
            <a:ext cx="22844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Calibri"/>
              </a:rPr>
              <a:t>BEST!!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10" name="그룹 1011">
            <a:extLst>
              <a:ext uri="{FF2B5EF4-FFF2-40B4-BE49-F238E27FC236}">
                <a16:creationId xmlns:a16="http://schemas.microsoft.com/office/drawing/2014/main" id="{4FC7197E-604E-2ECC-E628-02B04F75D7E4}"/>
              </a:ext>
            </a:extLst>
          </p:cNvPr>
          <p:cNvGrpSpPr/>
          <p:nvPr/>
        </p:nvGrpSpPr>
        <p:grpSpPr>
          <a:xfrm>
            <a:off x="1981200" y="5608002"/>
            <a:ext cx="2128713" cy="1449869"/>
            <a:chOff x="10501951" y="7803740"/>
            <a:chExt cx="3185318" cy="1449869"/>
          </a:xfrm>
        </p:grpSpPr>
        <p:pic>
          <p:nvPicPr>
            <p:cNvPr id="11" name="Object 41">
              <a:extLst>
                <a:ext uri="{FF2B5EF4-FFF2-40B4-BE49-F238E27FC236}">
                  <a16:creationId xmlns:a16="http://schemas.microsoft.com/office/drawing/2014/main" id="{84F637BD-62E6-56EF-822F-6222B4915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BE4B0F-6C3D-D001-A30C-D72DE6699249}"/>
              </a:ext>
            </a:extLst>
          </p:cNvPr>
          <p:cNvSpPr txBox="1"/>
          <p:nvPr/>
        </p:nvSpPr>
        <p:spPr>
          <a:xfrm>
            <a:off x="4439949" y="5611943"/>
            <a:ext cx="279905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Calibri"/>
              </a:rPr>
              <a:t>메뉴 이름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AD20EB-56D2-B30F-04B2-E32755F9180B}"/>
              </a:ext>
            </a:extLst>
          </p:cNvPr>
          <p:cNvSpPr txBox="1"/>
          <p:nvPr/>
        </p:nvSpPr>
        <p:spPr>
          <a:xfrm>
            <a:off x="4471904" y="6411540"/>
            <a:ext cx="171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A1E609-D564-0764-00C8-9850CD4C6CB9}"/>
              </a:ext>
            </a:extLst>
          </p:cNvPr>
          <p:cNvSpPr txBox="1"/>
          <p:nvPr/>
        </p:nvSpPr>
        <p:spPr>
          <a:xfrm>
            <a:off x="7392957" y="5608002"/>
            <a:ext cx="29702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가격 원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FF79B1-144C-5313-107E-2DA82A92139B}"/>
              </a:ext>
            </a:extLst>
          </p:cNvPr>
          <p:cNvSpPr txBox="1"/>
          <p:nvPr/>
        </p:nvSpPr>
        <p:spPr>
          <a:xfrm rot="20030614">
            <a:off x="1432586" y="5076822"/>
            <a:ext cx="22844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Calibri"/>
              </a:rPr>
              <a:t>BEST!!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30" name="그룹 1011">
            <a:extLst>
              <a:ext uri="{FF2B5EF4-FFF2-40B4-BE49-F238E27FC236}">
                <a16:creationId xmlns:a16="http://schemas.microsoft.com/office/drawing/2014/main" id="{88953A0C-EBD8-1F5A-BB66-9774343A172E}"/>
              </a:ext>
            </a:extLst>
          </p:cNvPr>
          <p:cNvGrpSpPr/>
          <p:nvPr/>
        </p:nvGrpSpPr>
        <p:grpSpPr>
          <a:xfrm>
            <a:off x="1981200" y="7573664"/>
            <a:ext cx="2128713" cy="1449869"/>
            <a:chOff x="10501951" y="7803740"/>
            <a:chExt cx="3185318" cy="1449869"/>
          </a:xfrm>
        </p:grpSpPr>
        <p:pic>
          <p:nvPicPr>
            <p:cNvPr id="32" name="Object 41">
              <a:extLst>
                <a:ext uri="{FF2B5EF4-FFF2-40B4-BE49-F238E27FC236}">
                  <a16:creationId xmlns:a16="http://schemas.microsoft.com/office/drawing/2014/main" id="{5F84EFAC-6DAA-52D3-8897-96C6EA5F0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54F47C5-238B-E08F-B53F-C359AAEFB19F}"/>
              </a:ext>
            </a:extLst>
          </p:cNvPr>
          <p:cNvSpPr txBox="1"/>
          <p:nvPr/>
        </p:nvSpPr>
        <p:spPr>
          <a:xfrm>
            <a:off x="4439949" y="7577605"/>
            <a:ext cx="279905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Calibri"/>
              </a:rPr>
              <a:t>메뉴 이름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60B492-D3D7-C869-AD2C-5662251A55EF}"/>
              </a:ext>
            </a:extLst>
          </p:cNvPr>
          <p:cNvSpPr txBox="1"/>
          <p:nvPr/>
        </p:nvSpPr>
        <p:spPr>
          <a:xfrm>
            <a:off x="4471904" y="8377202"/>
            <a:ext cx="171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DAE4BA-1AF5-67C1-F7F3-126D60217EDE}"/>
              </a:ext>
            </a:extLst>
          </p:cNvPr>
          <p:cNvSpPr txBox="1"/>
          <p:nvPr/>
        </p:nvSpPr>
        <p:spPr>
          <a:xfrm>
            <a:off x="7392957" y="7573664"/>
            <a:ext cx="29702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가격 원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57" name="그룹 1009">
            <a:extLst>
              <a:ext uri="{FF2B5EF4-FFF2-40B4-BE49-F238E27FC236}">
                <a16:creationId xmlns:a16="http://schemas.microsoft.com/office/drawing/2014/main" id="{3A69639A-F319-1470-8BB0-D50D6D265E55}"/>
              </a:ext>
            </a:extLst>
          </p:cNvPr>
          <p:cNvGrpSpPr/>
          <p:nvPr/>
        </p:nvGrpSpPr>
        <p:grpSpPr>
          <a:xfrm>
            <a:off x="12649200" y="3563760"/>
            <a:ext cx="544806" cy="544806"/>
            <a:chOff x="12378928" y="7760388"/>
            <a:chExt cx="544806" cy="544806"/>
          </a:xfrm>
        </p:grpSpPr>
        <p:pic>
          <p:nvPicPr>
            <p:cNvPr id="58" name="Object 34">
              <a:extLst>
                <a:ext uri="{FF2B5EF4-FFF2-40B4-BE49-F238E27FC236}">
                  <a16:creationId xmlns:a16="http://schemas.microsoft.com/office/drawing/2014/main" id="{2A2C64AA-86A3-3606-AF1A-9714370FA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60" name="그룹 1010">
            <a:extLst>
              <a:ext uri="{FF2B5EF4-FFF2-40B4-BE49-F238E27FC236}">
                <a16:creationId xmlns:a16="http://schemas.microsoft.com/office/drawing/2014/main" id="{9DE2B31F-2ED7-D6B7-5001-E64FA7957C4C}"/>
              </a:ext>
            </a:extLst>
          </p:cNvPr>
          <p:cNvGrpSpPr/>
          <p:nvPr/>
        </p:nvGrpSpPr>
        <p:grpSpPr>
          <a:xfrm>
            <a:off x="11979951" y="3563760"/>
            <a:ext cx="552663" cy="555898"/>
            <a:chOff x="11709679" y="7760388"/>
            <a:chExt cx="552663" cy="555898"/>
          </a:xfrm>
        </p:grpSpPr>
        <p:pic>
          <p:nvPicPr>
            <p:cNvPr id="61" name="Object 37">
              <a:extLst>
                <a:ext uri="{FF2B5EF4-FFF2-40B4-BE49-F238E27FC236}">
                  <a16:creationId xmlns:a16="http://schemas.microsoft.com/office/drawing/2014/main" id="{20DB0009-110B-AE5F-00FC-94DC09D49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974" name="그룹 1011">
            <a:extLst>
              <a:ext uri="{FF2B5EF4-FFF2-40B4-BE49-F238E27FC236}">
                <a16:creationId xmlns:a16="http://schemas.microsoft.com/office/drawing/2014/main" id="{408B42BD-1181-E08C-6C7A-C0E237D3CF9B}"/>
              </a:ext>
            </a:extLst>
          </p:cNvPr>
          <p:cNvGrpSpPr/>
          <p:nvPr/>
        </p:nvGrpSpPr>
        <p:grpSpPr>
          <a:xfrm>
            <a:off x="13319352" y="3563760"/>
            <a:ext cx="555453" cy="555453"/>
            <a:chOff x="13049080" y="7760388"/>
            <a:chExt cx="555453" cy="555453"/>
          </a:xfrm>
        </p:grpSpPr>
        <p:pic>
          <p:nvPicPr>
            <p:cNvPr id="975" name="Object 40">
              <a:extLst>
                <a:ext uri="{FF2B5EF4-FFF2-40B4-BE49-F238E27FC236}">
                  <a16:creationId xmlns:a16="http://schemas.microsoft.com/office/drawing/2014/main" id="{FA370A93-F094-6B67-7F10-B4555CD3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976" name="그룹 1012">
            <a:extLst>
              <a:ext uri="{FF2B5EF4-FFF2-40B4-BE49-F238E27FC236}">
                <a16:creationId xmlns:a16="http://schemas.microsoft.com/office/drawing/2014/main" id="{5E559186-1016-E471-EA7A-4FB1480598F7}"/>
              </a:ext>
            </a:extLst>
          </p:cNvPr>
          <p:cNvGrpSpPr/>
          <p:nvPr/>
        </p:nvGrpSpPr>
        <p:grpSpPr>
          <a:xfrm>
            <a:off x="11309100" y="3563760"/>
            <a:ext cx="555898" cy="555898"/>
            <a:chOff x="11038828" y="7760388"/>
            <a:chExt cx="555898" cy="555898"/>
          </a:xfrm>
        </p:grpSpPr>
        <p:pic>
          <p:nvPicPr>
            <p:cNvPr id="977" name="Object 43">
              <a:extLst>
                <a:ext uri="{FF2B5EF4-FFF2-40B4-BE49-F238E27FC236}">
                  <a16:creationId xmlns:a16="http://schemas.microsoft.com/office/drawing/2014/main" id="{544ABA77-E3AF-AE2B-BEDF-DDF44E053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978" name="그룹 1013">
            <a:extLst>
              <a:ext uri="{FF2B5EF4-FFF2-40B4-BE49-F238E27FC236}">
                <a16:creationId xmlns:a16="http://schemas.microsoft.com/office/drawing/2014/main" id="{A0C6C327-F388-3C5E-C137-C6D35F5CE328}"/>
              </a:ext>
            </a:extLst>
          </p:cNvPr>
          <p:cNvGrpSpPr/>
          <p:nvPr/>
        </p:nvGrpSpPr>
        <p:grpSpPr>
          <a:xfrm>
            <a:off x="10664723" y="3563760"/>
            <a:ext cx="555898" cy="555898"/>
            <a:chOff x="10394451" y="7760388"/>
            <a:chExt cx="555898" cy="555898"/>
          </a:xfrm>
        </p:grpSpPr>
        <p:pic>
          <p:nvPicPr>
            <p:cNvPr id="979" name="Object 46">
              <a:extLst>
                <a:ext uri="{FF2B5EF4-FFF2-40B4-BE49-F238E27FC236}">
                  <a16:creationId xmlns:a16="http://schemas.microsoft.com/office/drawing/2014/main" id="{B685B290-985B-BABF-A830-FE389145E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980" name="TextBox 979">
            <a:extLst>
              <a:ext uri="{FF2B5EF4-FFF2-40B4-BE49-F238E27FC236}">
                <a16:creationId xmlns:a16="http://schemas.microsoft.com/office/drawing/2014/main" id="{25D21A81-07D0-2F19-00A0-5CCE7514FE0A}"/>
              </a:ext>
            </a:extLst>
          </p:cNvPr>
          <p:cNvSpPr txBox="1"/>
          <p:nvPr/>
        </p:nvSpPr>
        <p:spPr>
          <a:xfrm>
            <a:off x="10627852" y="4288293"/>
            <a:ext cx="64723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리뷰</a:t>
            </a:r>
          </a:p>
        </p:txBody>
      </p:sp>
      <p:grpSp>
        <p:nvGrpSpPr>
          <p:cNvPr id="981" name="그룹 1009">
            <a:extLst>
              <a:ext uri="{FF2B5EF4-FFF2-40B4-BE49-F238E27FC236}">
                <a16:creationId xmlns:a16="http://schemas.microsoft.com/office/drawing/2014/main" id="{2EA21A68-7AD9-61C3-490D-C0FA8E9DF5A8}"/>
              </a:ext>
            </a:extLst>
          </p:cNvPr>
          <p:cNvGrpSpPr/>
          <p:nvPr/>
        </p:nvGrpSpPr>
        <p:grpSpPr>
          <a:xfrm>
            <a:off x="12668865" y="5311470"/>
            <a:ext cx="544806" cy="544806"/>
            <a:chOff x="12378928" y="7760388"/>
            <a:chExt cx="544806" cy="544806"/>
          </a:xfrm>
        </p:grpSpPr>
        <p:pic>
          <p:nvPicPr>
            <p:cNvPr id="982" name="Object 34">
              <a:extLst>
                <a:ext uri="{FF2B5EF4-FFF2-40B4-BE49-F238E27FC236}">
                  <a16:creationId xmlns:a16="http://schemas.microsoft.com/office/drawing/2014/main" id="{0CBA483C-E738-B903-C4A7-ABA703499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983" name="그룹 1010">
            <a:extLst>
              <a:ext uri="{FF2B5EF4-FFF2-40B4-BE49-F238E27FC236}">
                <a16:creationId xmlns:a16="http://schemas.microsoft.com/office/drawing/2014/main" id="{3EB8ABE0-9F19-A41A-137D-311B1B134F2D}"/>
              </a:ext>
            </a:extLst>
          </p:cNvPr>
          <p:cNvGrpSpPr/>
          <p:nvPr/>
        </p:nvGrpSpPr>
        <p:grpSpPr>
          <a:xfrm>
            <a:off x="11999616" y="5311470"/>
            <a:ext cx="552663" cy="555898"/>
            <a:chOff x="11709679" y="7760388"/>
            <a:chExt cx="552663" cy="555898"/>
          </a:xfrm>
        </p:grpSpPr>
        <p:pic>
          <p:nvPicPr>
            <p:cNvPr id="984" name="Object 37">
              <a:extLst>
                <a:ext uri="{FF2B5EF4-FFF2-40B4-BE49-F238E27FC236}">
                  <a16:creationId xmlns:a16="http://schemas.microsoft.com/office/drawing/2014/main" id="{985AACEE-FD0D-F88E-5D03-7A899A3E7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985" name="그룹 1011">
            <a:extLst>
              <a:ext uri="{FF2B5EF4-FFF2-40B4-BE49-F238E27FC236}">
                <a16:creationId xmlns:a16="http://schemas.microsoft.com/office/drawing/2014/main" id="{F8CAF6E1-A045-3EA0-1C26-C61604D22F7A}"/>
              </a:ext>
            </a:extLst>
          </p:cNvPr>
          <p:cNvGrpSpPr/>
          <p:nvPr/>
        </p:nvGrpSpPr>
        <p:grpSpPr>
          <a:xfrm>
            <a:off x="13339017" y="5311470"/>
            <a:ext cx="555453" cy="555453"/>
            <a:chOff x="13049080" y="7760388"/>
            <a:chExt cx="555453" cy="555453"/>
          </a:xfrm>
        </p:grpSpPr>
        <p:pic>
          <p:nvPicPr>
            <p:cNvPr id="986" name="Object 40">
              <a:extLst>
                <a:ext uri="{FF2B5EF4-FFF2-40B4-BE49-F238E27FC236}">
                  <a16:creationId xmlns:a16="http://schemas.microsoft.com/office/drawing/2014/main" id="{C7ED9B1F-CEB7-0CA2-0E4F-5E4C2594C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987" name="그룹 1012">
            <a:extLst>
              <a:ext uri="{FF2B5EF4-FFF2-40B4-BE49-F238E27FC236}">
                <a16:creationId xmlns:a16="http://schemas.microsoft.com/office/drawing/2014/main" id="{78C5E0B9-8BBD-4229-66D2-56D971C72886}"/>
              </a:ext>
            </a:extLst>
          </p:cNvPr>
          <p:cNvGrpSpPr/>
          <p:nvPr/>
        </p:nvGrpSpPr>
        <p:grpSpPr>
          <a:xfrm>
            <a:off x="11328765" y="5311470"/>
            <a:ext cx="555898" cy="555898"/>
            <a:chOff x="11038828" y="7760388"/>
            <a:chExt cx="555898" cy="555898"/>
          </a:xfrm>
        </p:grpSpPr>
        <p:pic>
          <p:nvPicPr>
            <p:cNvPr id="988" name="Object 43">
              <a:extLst>
                <a:ext uri="{FF2B5EF4-FFF2-40B4-BE49-F238E27FC236}">
                  <a16:creationId xmlns:a16="http://schemas.microsoft.com/office/drawing/2014/main" id="{8A0E59EF-47F1-32B9-6FE1-444EB7D53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989" name="그룹 1013">
            <a:extLst>
              <a:ext uri="{FF2B5EF4-FFF2-40B4-BE49-F238E27FC236}">
                <a16:creationId xmlns:a16="http://schemas.microsoft.com/office/drawing/2014/main" id="{4E5E6663-CCAD-A892-9E80-AC2761958EF2}"/>
              </a:ext>
            </a:extLst>
          </p:cNvPr>
          <p:cNvGrpSpPr/>
          <p:nvPr/>
        </p:nvGrpSpPr>
        <p:grpSpPr>
          <a:xfrm>
            <a:off x="10684388" y="5311470"/>
            <a:ext cx="555898" cy="555898"/>
            <a:chOff x="10394451" y="7760388"/>
            <a:chExt cx="555898" cy="555898"/>
          </a:xfrm>
        </p:grpSpPr>
        <p:pic>
          <p:nvPicPr>
            <p:cNvPr id="990" name="Object 46">
              <a:extLst>
                <a:ext uri="{FF2B5EF4-FFF2-40B4-BE49-F238E27FC236}">
                  <a16:creationId xmlns:a16="http://schemas.microsoft.com/office/drawing/2014/main" id="{33FC21A4-E7A5-EA35-7FE8-A4BB61931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991" name="TextBox 990">
            <a:extLst>
              <a:ext uri="{FF2B5EF4-FFF2-40B4-BE49-F238E27FC236}">
                <a16:creationId xmlns:a16="http://schemas.microsoft.com/office/drawing/2014/main" id="{83C4F1BA-813D-6794-4DD3-2D6DD6E558BD}"/>
              </a:ext>
            </a:extLst>
          </p:cNvPr>
          <p:cNvSpPr txBox="1"/>
          <p:nvPr/>
        </p:nvSpPr>
        <p:spPr>
          <a:xfrm>
            <a:off x="10647517" y="6036003"/>
            <a:ext cx="64723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리뷰</a:t>
            </a:r>
          </a:p>
        </p:txBody>
      </p:sp>
      <p:grpSp>
        <p:nvGrpSpPr>
          <p:cNvPr id="992" name="그룹 1009">
            <a:extLst>
              <a:ext uri="{FF2B5EF4-FFF2-40B4-BE49-F238E27FC236}">
                <a16:creationId xmlns:a16="http://schemas.microsoft.com/office/drawing/2014/main" id="{0C087958-ED1E-C9CE-DA92-2EF100579AEC}"/>
              </a:ext>
            </a:extLst>
          </p:cNvPr>
          <p:cNvGrpSpPr/>
          <p:nvPr/>
        </p:nvGrpSpPr>
        <p:grpSpPr>
          <a:xfrm>
            <a:off x="12641826" y="6923291"/>
            <a:ext cx="544806" cy="544806"/>
            <a:chOff x="12378928" y="7760388"/>
            <a:chExt cx="544806" cy="544806"/>
          </a:xfrm>
        </p:grpSpPr>
        <p:pic>
          <p:nvPicPr>
            <p:cNvPr id="993" name="Object 34">
              <a:extLst>
                <a:ext uri="{FF2B5EF4-FFF2-40B4-BE49-F238E27FC236}">
                  <a16:creationId xmlns:a16="http://schemas.microsoft.com/office/drawing/2014/main" id="{0120207A-A2BA-EE67-0884-697135654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994" name="그룹 1010">
            <a:extLst>
              <a:ext uri="{FF2B5EF4-FFF2-40B4-BE49-F238E27FC236}">
                <a16:creationId xmlns:a16="http://schemas.microsoft.com/office/drawing/2014/main" id="{1340F5C0-250B-D20A-98E2-0B3BAFC6A68E}"/>
              </a:ext>
            </a:extLst>
          </p:cNvPr>
          <p:cNvGrpSpPr/>
          <p:nvPr/>
        </p:nvGrpSpPr>
        <p:grpSpPr>
          <a:xfrm>
            <a:off x="11972577" y="6923291"/>
            <a:ext cx="552663" cy="555898"/>
            <a:chOff x="11709679" y="7760388"/>
            <a:chExt cx="552663" cy="555898"/>
          </a:xfrm>
        </p:grpSpPr>
        <p:pic>
          <p:nvPicPr>
            <p:cNvPr id="995" name="Object 37">
              <a:extLst>
                <a:ext uri="{FF2B5EF4-FFF2-40B4-BE49-F238E27FC236}">
                  <a16:creationId xmlns:a16="http://schemas.microsoft.com/office/drawing/2014/main" id="{68D3DBBB-9725-E926-3946-4D143F2E6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996" name="그룹 1011">
            <a:extLst>
              <a:ext uri="{FF2B5EF4-FFF2-40B4-BE49-F238E27FC236}">
                <a16:creationId xmlns:a16="http://schemas.microsoft.com/office/drawing/2014/main" id="{FB8B0B6B-7852-0D35-B40E-7D2682C8FC6A}"/>
              </a:ext>
            </a:extLst>
          </p:cNvPr>
          <p:cNvGrpSpPr/>
          <p:nvPr/>
        </p:nvGrpSpPr>
        <p:grpSpPr>
          <a:xfrm>
            <a:off x="13311978" y="6923291"/>
            <a:ext cx="555453" cy="555453"/>
            <a:chOff x="13049080" y="7760388"/>
            <a:chExt cx="555453" cy="555453"/>
          </a:xfrm>
        </p:grpSpPr>
        <p:pic>
          <p:nvPicPr>
            <p:cNvPr id="997" name="Object 40">
              <a:extLst>
                <a:ext uri="{FF2B5EF4-FFF2-40B4-BE49-F238E27FC236}">
                  <a16:creationId xmlns:a16="http://schemas.microsoft.com/office/drawing/2014/main" id="{777B2308-43D3-0865-6F67-7991998FA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998" name="그룹 1012">
            <a:extLst>
              <a:ext uri="{FF2B5EF4-FFF2-40B4-BE49-F238E27FC236}">
                <a16:creationId xmlns:a16="http://schemas.microsoft.com/office/drawing/2014/main" id="{B58E4182-9FE0-B7A6-14BD-5D382B9EFF7A}"/>
              </a:ext>
            </a:extLst>
          </p:cNvPr>
          <p:cNvGrpSpPr/>
          <p:nvPr/>
        </p:nvGrpSpPr>
        <p:grpSpPr>
          <a:xfrm>
            <a:off x="11301726" y="6923291"/>
            <a:ext cx="555898" cy="555898"/>
            <a:chOff x="11038828" y="7760388"/>
            <a:chExt cx="555898" cy="555898"/>
          </a:xfrm>
        </p:grpSpPr>
        <p:pic>
          <p:nvPicPr>
            <p:cNvPr id="999" name="Object 43">
              <a:extLst>
                <a:ext uri="{FF2B5EF4-FFF2-40B4-BE49-F238E27FC236}">
                  <a16:creationId xmlns:a16="http://schemas.microsoft.com/office/drawing/2014/main" id="{EA4D7536-0D37-3797-992A-520BC4D41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1000" name="그룹 1013">
            <a:extLst>
              <a:ext uri="{FF2B5EF4-FFF2-40B4-BE49-F238E27FC236}">
                <a16:creationId xmlns:a16="http://schemas.microsoft.com/office/drawing/2014/main" id="{A81CF3E5-7A70-ACBE-8908-E2188F1A4FB6}"/>
              </a:ext>
            </a:extLst>
          </p:cNvPr>
          <p:cNvGrpSpPr/>
          <p:nvPr/>
        </p:nvGrpSpPr>
        <p:grpSpPr>
          <a:xfrm>
            <a:off x="10657349" y="6923291"/>
            <a:ext cx="555898" cy="555898"/>
            <a:chOff x="10394451" y="7760388"/>
            <a:chExt cx="555898" cy="555898"/>
          </a:xfrm>
        </p:grpSpPr>
        <p:pic>
          <p:nvPicPr>
            <p:cNvPr id="1003" name="Object 46">
              <a:extLst>
                <a:ext uri="{FF2B5EF4-FFF2-40B4-BE49-F238E27FC236}">
                  <a16:creationId xmlns:a16="http://schemas.microsoft.com/office/drawing/2014/main" id="{80525674-7BFE-91F7-937F-1273CCB36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1004" name="TextBox 1003">
            <a:extLst>
              <a:ext uri="{FF2B5EF4-FFF2-40B4-BE49-F238E27FC236}">
                <a16:creationId xmlns:a16="http://schemas.microsoft.com/office/drawing/2014/main" id="{24D18B0E-22A4-D380-4A0B-63431C9615AF}"/>
              </a:ext>
            </a:extLst>
          </p:cNvPr>
          <p:cNvSpPr txBox="1"/>
          <p:nvPr/>
        </p:nvSpPr>
        <p:spPr>
          <a:xfrm>
            <a:off x="10620478" y="7647824"/>
            <a:ext cx="64723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리뷰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62123557-83B1-681D-010D-307776EB06E2}"/>
              </a:ext>
            </a:extLst>
          </p:cNvPr>
          <p:cNvSpPr txBox="1"/>
          <p:nvPr/>
        </p:nvSpPr>
        <p:spPr>
          <a:xfrm>
            <a:off x="2035044" y="2703080"/>
            <a:ext cx="614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가장 리뷰 많은 메뉴 순으로 정렬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상위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개 메뉴는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Best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메뉴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505F8-57B1-2D4D-181E-8EAC0E355A43}"/>
              </a:ext>
            </a:extLst>
          </p:cNvPr>
          <p:cNvSpPr txBox="1"/>
          <p:nvPr/>
        </p:nvSpPr>
        <p:spPr>
          <a:xfrm>
            <a:off x="10439023" y="2619982"/>
            <a:ext cx="797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리뷰 부분 연동해서 가장 좋아요 많이 받은 리뷰 하나를 해당 메뉴 옆에 띄우기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2077" y="424720"/>
            <a:ext cx="17243845" cy="9214580"/>
            <a:chOff x="520934" y="535567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35567"/>
              <a:ext cx="17243845" cy="921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314605" y="8476578"/>
            <a:ext cx="1287963" cy="1076622"/>
            <a:chOff x="16314605" y="8476578"/>
            <a:chExt cx="1287963" cy="107662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14605" y="8476578"/>
              <a:ext cx="1287963" cy="10766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63A200-B02C-D74A-5121-CEC0313AF9C0}"/>
              </a:ext>
            </a:extLst>
          </p:cNvPr>
          <p:cNvSpPr txBox="1"/>
          <p:nvPr/>
        </p:nvSpPr>
        <p:spPr>
          <a:xfrm>
            <a:off x="6129863" y="1105039"/>
            <a:ext cx="586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b="1" dirty="0">
                <a:solidFill>
                  <a:prstClr val="black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대표 메뉴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조회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CBBDD-CC89-BC7A-CEA2-0CC91379484D}"/>
              </a:ext>
            </a:extLst>
          </p:cNvPr>
          <p:cNvSpPr txBox="1"/>
          <p:nvPr/>
        </p:nvSpPr>
        <p:spPr>
          <a:xfrm>
            <a:off x="2439245" y="1028700"/>
            <a:ext cx="385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식당이름</a:t>
            </a: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9" name="그룹 1011">
            <a:extLst>
              <a:ext uri="{FF2B5EF4-FFF2-40B4-BE49-F238E27FC236}">
                <a16:creationId xmlns:a16="http://schemas.microsoft.com/office/drawing/2014/main" id="{6E8C285B-A9FF-F1F3-E33B-54332F3A22DE}"/>
              </a:ext>
            </a:extLst>
          </p:cNvPr>
          <p:cNvGrpSpPr/>
          <p:nvPr/>
        </p:nvGrpSpPr>
        <p:grpSpPr>
          <a:xfrm>
            <a:off x="1981200" y="3563760"/>
            <a:ext cx="2128713" cy="1449869"/>
            <a:chOff x="10501951" y="7803740"/>
            <a:chExt cx="3185318" cy="1449869"/>
          </a:xfrm>
        </p:grpSpPr>
        <p:pic>
          <p:nvPicPr>
            <p:cNvPr id="40" name="Object 41">
              <a:extLst>
                <a:ext uri="{FF2B5EF4-FFF2-40B4-BE49-F238E27FC236}">
                  <a16:creationId xmlns:a16="http://schemas.microsoft.com/office/drawing/2014/main" id="{645A3391-D0D5-D443-D351-31DE07CB4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33B7C2D-C624-C981-27E7-824452B1F213}"/>
              </a:ext>
            </a:extLst>
          </p:cNvPr>
          <p:cNvSpPr txBox="1"/>
          <p:nvPr/>
        </p:nvSpPr>
        <p:spPr>
          <a:xfrm>
            <a:off x="4439949" y="3567701"/>
            <a:ext cx="279905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Calibri"/>
              </a:rPr>
              <a:t>메뉴 이름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47E4E-88D7-12B1-8643-39D44CB5B895}"/>
              </a:ext>
            </a:extLst>
          </p:cNvPr>
          <p:cNvSpPr txBox="1"/>
          <p:nvPr/>
        </p:nvSpPr>
        <p:spPr>
          <a:xfrm>
            <a:off x="4471904" y="4367298"/>
            <a:ext cx="171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1EB3A-7D0E-B7B3-9A6E-C5F9A20DCBAF}"/>
              </a:ext>
            </a:extLst>
          </p:cNvPr>
          <p:cNvSpPr txBox="1"/>
          <p:nvPr/>
        </p:nvSpPr>
        <p:spPr>
          <a:xfrm>
            <a:off x="7392957" y="3563760"/>
            <a:ext cx="29702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가격 원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456CF-297B-D7FF-6E84-2B3BEBEA614D}"/>
              </a:ext>
            </a:extLst>
          </p:cNvPr>
          <p:cNvSpPr txBox="1"/>
          <p:nvPr/>
        </p:nvSpPr>
        <p:spPr>
          <a:xfrm rot="20030614">
            <a:off x="1432586" y="3032580"/>
            <a:ext cx="22844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Calibri"/>
              </a:rPr>
              <a:t>BEST!!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10" name="그룹 1011">
            <a:extLst>
              <a:ext uri="{FF2B5EF4-FFF2-40B4-BE49-F238E27FC236}">
                <a16:creationId xmlns:a16="http://schemas.microsoft.com/office/drawing/2014/main" id="{4FC7197E-604E-2ECC-E628-02B04F75D7E4}"/>
              </a:ext>
            </a:extLst>
          </p:cNvPr>
          <p:cNvGrpSpPr/>
          <p:nvPr/>
        </p:nvGrpSpPr>
        <p:grpSpPr>
          <a:xfrm>
            <a:off x="1981200" y="5608002"/>
            <a:ext cx="2128713" cy="1449869"/>
            <a:chOff x="10501951" y="7803740"/>
            <a:chExt cx="3185318" cy="1449869"/>
          </a:xfrm>
        </p:grpSpPr>
        <p:pic>
          <p:nvPicPr>
            <p:cNvPr id="11" name="Object 41">
              <a:extLst>
                <a:ext uri="{FF2B5EF4-FFF2-40B4-BE49-F238E27FC236}">
                  <a16:creationId xmlns:a16="http://schemas.microsoft.com/office/drawing/2014/main" id="{84F637BD-62E6-56EF-822F-6222B4915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BE4B0F-6C3D-D001-A30C-D72DE6699249}"/>
              </a:ext>
            </a:extLst>
          </p:cNvPr>
          <p:cNvSpPr txBox="1"/>
          <p:nvPr/>
        </p:nvSpPr>
        <p:spPr>
          <a:xfrm>
            <a:off x="4439949" y="5611943"/>
            <a:ext cx="279905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Calibri"/>
              </a:rPr>
              <a:t>메뉴 이름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AD20EB-56D2-B30F-04B2-E32755F9180B}"/>
              </a:ext>
            </a:extLst>
          </p:cNvPr>
          <p:cNvSpPr txBox="1"/>
          <p:nvPr/>
        </p:nvSpPr>
        <p:spPr>
          <a:xfrm>
            <a:off x="4471904" y="6411540"/>
            <a:ext cx="171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A1E609-D564-0764-00C8-9850CD4C6CB9}"/>
              </a:ext>
            </a:extLst>
          </p:cNvPr>
          <p:cNvSpPr txBox="1"/>
          <p:nvPr/>
        </p:nvSpPr>
        <p:spPr>
          <a:xfrm>
            <a:off x="7392957" y="5608002"/>
            <a:ext cx="29702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가격 원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FF79B1-144C-5313-107E-2DA82A92139B}"/>
              </a:ext>
            </a:extLst>
          </p:cNvPr>
          <p:cNvSpPr txBox="1"/>
          <p:nvPr/>
        </p:nvSpPr>
        <p:spPr>
          <a:xfrm rot="20030614">
            <a:off x="1432586" y="5076822"/>
            <a:ext cx="22844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Calibri"/>
              </a:rPr>
              <a:t>BEST!!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30" name="그룹 1011">
            <a:extLst>
              <a:ext uri="{FF2B5EF4-FFF2-40B4-BE49-F238E27FC236}">
                <a16:creationId xmlns:a16="http://schemas.microsoft.com/office/drawing/2014/main" id="{88953A0C-EBD8-1F5A-BB66-9774343A172E}"/>
              </a:ext>
            </a:extLst>
          </p:cNvPr>
          <p:cNvGrpSpPr/>
          <p:nvPr/>
        </p:nvGrpSpPr>
        <p:grpSpPr>
          <a:xfrm>
            <a:off x="1981200" y="7573664"/>
            <a:ext cx="2128713" cy="1449869"/>
            <a:chOff x="10501951" y="7803740"/>
            <a:chExt cx="3185318" cy="1449869"/>
          </a:xfrm>
        </p:grpSpPr>
        <p:pic>
          <p:nvPicPr>
            <p:cNvPr id="32" name="Object 41">
              <a:extLst>
                <a:ext uri="{FF2B5EF4-FFF2-40B4-BE49-F238E27FC236}">
                  <a16:creationId xmlns:a16="http://schemas.microsoft.com/office/drawing/2014/main" id="{5F84EFAC-6DAA-52D3-8897-96C6EA5F0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54F47C5-238B-E08F-B53F-C359AAEFB19F}"/>
              </a:ext>
            </a:extLst>
          </p:cNvPr>
          <p:cNvSpPr txBox="1"/>
          <p:nvPr/>
        </p:nvSpPr>
        <p:spPr>
          <a:xfrm>
            <a:off x="4439949" y="7577605"/>
            <a:ext cx="279905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Calibri"/>
              </a:rPr>
              <a:t>메뉴 이름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60B492-D3D7-C869-AD2C-5662251A55EF}"/>
              </a:ext>
            </a:extLst>
          </p:cNvPr>
          <p:cNvSpPr txBox="1"/>
          <p:nvPr/>
        </p:nvSpPr>
        <p:spPr>
          <a:xfrm>
            <a:off x="4471904" y="8377202"/>
            <a:ext cx="171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DAE4BA-1AF5-67C1-F7F3-126D60217EDE}"/>
              </a:ext>
            </a:extLst>
          </p:cNvPr>
          <p:cNvSpPr txBox="1"/>
          <p:nvPr/>
        </p:nvSpPr>
        <p:spPr>
          <a:xfrm>
            <a:off x="7392957" y="7573664"/>
            <a:ext cx="29702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가격 원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57" name="그룹 1009">
            <a:extLst>
              <a:ext uri="{FF2B5EF4-FFF2-40B4-BE49-F238E27FC236}">
                <a16:creationId xmlns:a16="http://schemas.microsoft.com/office/drawing/2014/main" id="{3A69639A-F319-1470-8BB0-D50D6D265E55}"/>
              </a:ext>
            </a:extLst>
          </p:cNvPr>
          <p:cNvGrpSpPr/>
          <p:nvPr/>
        </p:nvGrpSpPr>
        <p:grpSpPr>
          <a:xfrm>
            <a:off x="12649200" y="3563760"/>
            <a:ext cx="544806" cy="544806"/>
            <a:chOff x="12378928" y="7760388"/>
            <a:chExt cx="544806" cy="544806"/>
          </a:xfrm>
        </p:grpSpPr>
        <p:pic>
          <p:nvPicPr>
            <p:cNvPr id="58" name="Object 34">
              <a:extLst>
                <a:ext uri="{FF2B5EF4-FFF2-40B4-BE49-F238E27FC236}">
                  <a16:creationId xmlns:a16="http://schemas.microsoft.com/office/drawing/2014/main" id="{2A2C64AA-86A3-3606-AF1A-9714370FA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60" name="그룹 1010">
            <a:extLst>
              <a:ext uri="{FF2B5EF4-FFF2-40B4-BE49-F238E27FC236}">
                <a16:creationId xmlns:a16="http://schemas.microsoft.com/office/drawing/2014/main" id="{9DE2B31F-2ED7-D6B7-5001-E64FA7957C4C}"/>
              </a:ext>
            </a:extLst>
          </p:cNvPr>
          <p:cNvGrpSpPr/>
          <p:nvPr/>
        </p:nvGrpSpPr>
        <p:grpSpPr>
          <a:xfrm>
            <a:off x="11979951" y="3563760"/>
            <a:ext cx="552663" cy="555898"/>
            <a:chOff x="11709679" y="7760388"/>
            <a:chExt cx="552663" cy="555898"/>
          </a:xfrm>
        </p:grpSpPr>
        <p:pic>
          <p:nvPicPr>
            <p:cNvPr id="61" name="Object 37">
              <a:extLst>
                <a:ext uri="{FF2B5EF4-FFF2-40B4-BE49-F238E27FC236}">
                  <a16:creationId xmlns:a16="http://schemas.microsoft.com/office/drawing/2014/main" id="{20DB0009-110B-AE5F-00FC-94DC09D49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974" name="그룹 1011">
            <a:extLst>
              <a:ext uri="{FF2B5EF4-FFF2-40B4-BE49-F238E27FC236}">
                <a16:creationId xmlns:a16="http://schemas.microsoft.com/office/drawing/2014/main" id="{408B42BD-1181-E08C-6C7A-C0E237D3CF9B}"/>
              </a:ext>
            </a:extLst>
          </p:cNvPr>
          <p:cNvGrpSpPr/>
          <p:nvPr/>
        </p:nvGrpSpPr>
        <p:grpSpPr>
          <a:xfrm>
            <a:off x="13319352" y="3563760"/>
            <a:ext cx="555453" cy="555453"/>
            <a:chOff x="13049080" y="7760388"/>
            <a:chExt cx="555453" cy="555453"/>
          </a:xfrm>
        </p:grpSpPr>
        <p:pic>
          <p:nvPicPr>
            <p:cNvPr id="975" name="Object 40">
              <a:extLst>
                <a:ext uri="{FF2B5EF4-FFF2-40B4-BE49-F238E27FC236}">
                  <a16:creationId xmlns:a16="http://schemas.microsoft.com/office/drawing/2014/main" id="{FA370A93-F094-6B67-7F10-B4555CD3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976" name="그룹 1012">
            <a:extLst>
              <a:ext uri="{FF2B5EF4-FFF2-40B4-BE49-F238E27FC236}">
                <a16:creationId xmlns:a16="http://schemas.microsoft.com/office/drawing/2014/main" id="{5E559186-1016-E471-EA7A-4FB1480598F7}"/>
              </a:ext>
            </a:extLst>
          </p:cNvPr>
          <p:cNvGrpSpPr/>
          <p:nvPr/>
        </p:nvGrpSpPr>
        <p:grpSpPr>
          <a:xfrm>
            <a:off x="11309100" y="3563760"/>
            <a:ext cx="555898" cy="555898"/>
            <a:chOff x="11038828" y="7760388"/>
            <a:chExt cx="555898" cy="555898"/>
          </a:xfrm>
        </p:grpSpPr>
        <p:pic>
          <p:nvPicPr>
            <p:cNvPr id="977" name="Object 43">
              <a:extLst>
                <a:ext uri="{FF2B5EF4-FFF2-40B4-BE49-F238E27FC236}">
                  <a16:creationId xmlns:a16="http://schemas.microsoft.com/office/drawing/2014/main" id="{544ABA77-E3AF-AE2B-BEDF-DDF44E053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978" name="그룹 1013">
            <a:extLst>
              <a:ext uri="{FF2B5EF4-FFF2-40B4-BE49-F238E27FC236}">
                <a16:creationId xmlns:a16="http://schemas.microsoft.com/office/drawing/2014/main" id="{A0C6C327-F388-3C5E-C137-C6D35F5CE328}"/>
              </a:ext>
            </a:extLst>
          </p:cNvPr>
          <p:cNvGrpSpPr/>
          <p:nvPr/>
        </p:nvGrpSpPr>
        <p:grpSpPr>
          <a:xfrm>
            <a:off x="10664723" y="3563760"/>
            <a:ext cx="555898" cy="555898"/>
            <a:chOff x="10394451" y="7760388"/>
            <a:chExt cx="555898" cy="555898"/>
          </a:xfrm>
        </p:grpSpPr>
        <p:pic>
          <p:nvPicPr>
            <p:cNvPr id="979" name="Object 46">
              <a:extLst>
                <a:ext uri="{FF2B5EF4-FFF2-40B4-BE49-F238E27FC236}">
                  <a16:creationId xmlns:a16="http://schemas.microsoft.com/office/drawing/2014/main" id="{B685B290-985B-BABF-A830-FE389145E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980" name="TextBox 979">
            <a:extLst>
              <a:ext uri="{FF2B5EF4-FFF2-40B4-BE49-F238E27FC236}">
                <a16:creationId xmlns:a16="http://schemas.microsoft.com/office/drawing/2014/main" id="{25D21A81-07D0-2F19-00A0-5CCE7514FE0A}"/>
              </a:ext>
            </a:extLst>
          </p:cNvPr>
          <p:cNvSpPr txBox="1"/>
          <p:nvPr/>
        </p:nvSpPr>
        <p:spPr>
          <a:xfrm>
            <a:off x="10627852" y="4288293"/>
            <a:ext cx="64723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리뷰</a:t>
            </a:r>
          </a:p>
        </p:txBody>
      </p:sp>
      <p:grpSp>
        <p:nvGrpSpPr>
          <p:cNvPr id="981" name="그룹 1009">
            <a:extLst>
              <a:ext uri="{FF2B5EF4-FFF2-40B4-BE49-F238E27FC236}">
                <a16:creationId xmlns:a16="http://schemas.microsoft.com/office/drawing/2014/main" id="{2EA21A68-7AD9-61C3-490D-C0FA8E9DF5A8}"/>
              </a:ext>
            </a:extLst>
          </p:cNvPr>
          <p:cNvGrpSpPr/>
          <p:nvPr/>
        </p:nvGrpSpPr>
        <p:grpSpPr>
          <a:xfrm>
            <a:off x="12668865" y="5311470"/>
            <a:ext cx="544806" cy="544806"/>
            <a:chOff x="12378928" y="7760388"/>
            <a:chExt cx="544806" cy="544806"/>
          </a:xfrm>
        </p:grpSpPr>
        <p:pic>
          <p:nvPicPr>
            <p:cNvPr id="982" name="Object 34">
              <a:extLst>
                <a:ext uri="{FF2B5EF4-FFF2-40B4-BE49-F238E27FC236}">
                  <a16:creationId xmlns:a16="http://schemas.microsoft.com/office/drawing/2014/main" id="{0CBA483C-E738-B903-C4A7-ABA703499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983" name="그룹 1010">
            <a:extLst>
              <a:ext uri="{FF2B5EF4-FFF2-40B4-BE49-F238E27FC236}">
                <a16:creationId xmlns:a16="http://schemas.microsoft.com/office/drawing/2014/main" id="{3EB8ABE0-9F19-A41A-137D-311B1B134F2D}"/>
              </a:ext>
            </a:extLst>
          </p:cNvPr>
          <p:cNvGrpSpPr/>
          <p:nvPr/>
        </p:nvGrpSpPr>
        <p:grpSpPr>
          <a:xfrm>
            <a:off x="11999616" y="5311470"/>
            <a:ext cx="552663" cy="555898"/>
            <a:chOff x="11709679" y="7760388"/>
            <a:chExt cx="552663" cy="555898"/>
          </a:xfrm>
        </p:grpSpPr>
        <p:pic>
          <p:nvPicPr>
            <p:cNvPr id="984" name="Object 37">
              <a:extLst>
                <a:ext uri="{FF2B5EF4-FFF2-40B4-BE49-F238E27FC236}">
                  <a16:creationId xmlns:a16="http://schemas.microsoft.com/office/drawing/2014/main" id="{985AACEE-FD0D-F88E-5D03-7A899A3E7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985" name="그룹 1011">
            <a:extLst>
              <a:ext uri="{FF2B5EF4-FFF2-40B4-BE49-F238E27FC236}">
                <a16:creationId xmlns:a16="http://schemas.microsoft.com/office/drawing/2014/main" id="{F8CAF6E1-A045-3EA0-1C26-C61604D22F7A}"/>
              </a:ext>
            </a:extLst>
          </p:cNvPr>
          <p:cNvGrpSpPr/>
          <p:nvPr/>
        </p:nvGrpSpPr>
        <p:grpSpPr>
          <a:xfrm>
            <a:off x="13339017" y="5311470"/>
            <a:ext cx="555453" cy="555453"/>
            <a:chOff x="13049080" y="7760388"/>
            <a:chExt cx="555453" cy="555453"/>
          </a:xfrm>
        </p:grpSpPr>
        <p:pic>
          <p:nvPicPr>
            <p:cNvPr id="986" name="Object 40">
              <a:extLst>
                <a:ext uri="{FF2B5EF4-FFF2-40B4-BE49-F238E27FC236}">
                  <a16:creationId xmlns:a16="http://schemas.microsoft.com/office/drawing/2014/main" id="{C7ED9B1F-CEB7-0CA2-0E4F-5E4C2594C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987" name="그룹 1012">
            <a:extLst>
              <a:ext uri="{FF2B5EF4-FFF2-40B4-BE49-F238E27FC236}">
                <a16:creationId xmlns:a16="http://schemas.microsoft.com/office/drawing/2014/main" id="{78C5E0B9-8BBD-4229-66D2-56D971C72886}"/>
              </a:ext>
            </a:extLst>
          </p:cNvPr>
          <p:cNvGrpSpPr/>
          <p:nvPr/>
        </p:nvGrpSpPr>
        <p:grpSpPr>
          <a:xfrm>
            <a:off x="11328765" y="5311470"/>
            <a:ext cx="555898" cy="555898"/>
            <a:chOff x="11038828" y="7760388"/>
            <a:chExt cx="555898" cy="555898"/>
          </a:xfrm>
        </p:grpSpPr>
        <p:pic>
          <p:nvPicPr>
            <p:cNvPr id="988" name="Object 43">
              <a:extLst>
                <a:ext uri="{FF2B5EF4-FFF2-40B4-BE49-F238E27FC236}">
                  <a16:creationId xmlns:a16="http://schemas.microsoft.com/office/drawing/2014/main" id="{8A0E59EF-47F1-32B9-6FE1-444EB7D53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989" name="그룹 1013">
            <a:extLst>
              <a:ext uri="{FF2B5EF4-FFF2-40B4-BE49-F238E27FC236}">
                <a16:creationId xmlns:a16="http://schemas.microsoft.com/office/drawing/2014/main" id="{4E5E6663-CCAD-A892-9E80-AC2761958EF2}"/>
              </a:ext>
            </a:extLst>
          </p:cNvPr>
          <p:cNvGrpSpPr/>
          <p:nvPr/>
        </p:nvGrpSpPr>
        <p:grpSpPr>
          <a:xfrm>
            <a:off x="10684388" y="5311470"/>
            <a:ext cx="555898" cy="555898"/>
            <a:chOff x="10394451" y="7760388"/>
            <a:chExt cx="555898" cy="555898"/>
          </a:xfrm>
        </p:grpSpPr>
        <p:pic>
          <p:nvPicPr>
            <p:cNvPr id="990" name="Object 46">
              <a:extLst>
                <a:ext uri="{FF2B5EF4-FFF2-40B4-BE49-F238E27FC236}">
                  <a16:creationId xmlns:a16="http://schemas.microsoft.com/office/drawing/2014/main" id="{33FC21A4-E7A5-EA35-7FE8-A4BB61931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991" name="TextBox 990">
            <a:extLst>
              <a:ext uri="{FF2B5EF4-FFF2-40B4-BE49-F238E27FC236}">
                <a16:creationId xmlns:a16="http://schemas.microsoft.com/office/drawing/2014/main" id="{83C4F1BA-813D-6794-4DD3-2D6DD6E558BD}"/>
              </a:ext>
            </a:extLst>
          </p:cNvPr>
          <p:cNvSpPr txBox="1"/>
          <p:nvPr/>
        </p:nvSpPr>
        <p:spPr>
          <a:xfrm>
            <a:off x="10647517" y="6036003"/>
            <a:ext cx="64723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리뷰</a:t>
            </a:r>
          </a:p>
        </p:txBody>
      </p:sp>
      <p:grpSp>
        <p:nvGrpSpPr>
          <p:cNvPr id="992" name="그룹 1009">
            <a:extLst>
              <a:ext uri="{FF2B5EF4-FFF2-40B4-BE49-F238E27FC236}">
                <a16:creationId xmlns:a16="http://schemas.microsoft.com/office/drawing/2014/main" id="{0C087958-ED1E-C9CE-DA92-2EF100579AEC}"/>
              </a:ext>
            </a:extLst>
          </p:cNvPr>
          <p:cNvGrpSpPr/>
          <p:nvPr/>
        </p:nvGrpSpPr>
        <p:grpSpPr>
          <a:xfrm>
            <a:off x="12641826" y="6923291"/>
            <a:ext cx="544806" cy="544806"/>
            <a:chOff x="12378928" y="7760388"/>
            <a:chExt cx="544806" cy="544806"/>
          </a:xfrm>
        </p:grpSpPr>
        <p:pic>
          <p:nvPicPr>
            <p:cNvPr id="993" name="Object 34">
              <a:extLst>
                <a:ext uri="{FF2B5EF4-FFF2-40B4-BE49-F238E27FC236}">
                  <a16:creationId xmlns:a16="http://schemas.microsoft.com/office/drawing/2014/main" id="{0120207A-A2BA-EE67-0884-697135654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994" name="그룹 1010">
            <a:extLst>
              <a:ext uri="{FF2B5EF4-FFF2-40B4-BE49-F238E27FC236}">
                <a16:creationId xmlns:a16="http://schemas.microsoft.com/office/drawing/2014/main" id="{1340F5C0-250B-D20A-98E2-0B3BAFC6A68E}"/>
              </a:ext>
            </a:extLst>
          </p:cNvPr>
          <p:cNvGrpSpPr/>
          <p:nvPr/>
        </p:nvGrpSpPr>
        <p:grpSpPr>
          <a:xfrm>
            <a:off x="11972577" y="6923291"/>
            <a:ext cx="552663" cy="555898"/>
            <a:chOff x="11709679" y="7760388"/>
            <a:chExt cx="552663" cy="555898"/>
          </a:xfrm>
        </p:grpSpPr>
        <p:pic>
          <p:nvPicPr>
            <p:cNvPr id="995" name="Object 37">
              <a:extLst>
                <a:ext uri="{FF2B5EF4-FFF2-40B4-BE49-F238E27FC236}">
                  <a16:creationId xmlns:a16="http://schemas.microsoft.com/office/drawing/2014/main" id="{68D3DBBB-9725-E926-3946-4D143F2E6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996" name="그룹 1011">
            <a:extLst>
              <a:ext uri="{FF2B5EF4-FFF2-40B4-BE49-F238E27FC236}">
                <a16:creationId xmlns:a16="http://schemas.microsoft.com/office/drawing/2014/main" id="{FB8B0B6B-7852-0D35-B40E-7D2682C8FC6A}"/>
              </a:ext>
            </a:extLst>
          </p:cNvPr>
          <p:cNvGrpSpPr/>
          <p:nvPr/>
        </p:nvGrpSpPr>
        <p:grpSpPr>
          <a:xfrm>
            <a:off x="13311978" y="6923291"/>
            <a:ext cx="555453" cy="555453"/>
            <a:chOff x="13049080" y="7760388"/>
            <a:chExt cx="555453" cy="555453"/>
          </a:xfrm>
        </p:grpSpPr>
        <p:pic>
          <p:nvPicPr>
            <p:cNvPr id="997" name="Object 40">
              <a:extLst>
                <a:ext uri="{FF2B5EF4-FFF2-40B4-BE49-F238E27FC236}">
                  <a16:creationId xmlns:a16="http://schemas.microsoft.com/office/drawing/2014/main" id="{777B2308-43D3-0865-6F67-7991998FA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998" name="그룹 1012">
            <a:extLst>
              <a:ext uri="{FF2B5EF4-FFF2-40B4-BE49-F238E27FC236}">
                <a16:creationId xmlns:a16="http://schemas.microsoft.com/office/drawing/2014/main" id="{B58E4182-9FE0-B7A6-14BD-5D382B9EFF7A}"/>
              </a:ext>
            </a:extLst>
          </p:cNvPr>
          <p:cNvGrpSpPr/>
          <p:nvPr/>
        </p:nvGrpSpPr>
        <p:grpSpPr>
          <a:xfrm>
            <a:off x="11301726" y="6923291"/>
            <a:ext cx="555898" cy="555898"/>
            <a:chOff x="11038828" y="7760388"/>
            <a:chExt cx="555898" cy="555898"/>
          </a:xfrm>
        </p:grpSpPr>
        <p:pic>
          <p:nvPicPr>
            <p:cNvPr id="999" name="Object 43">
              <a:extLst>
                <a:ext uri="{FF2B5EF4-FFF2-40B4-BE49-F238E27FC236}">
                  <a16:creationId xmlns:a16="http://schemas.microsoft.com/office/drawing/2014/main" id="{EA4D7536-0D37-3797-992A-520BC4D41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1000" name="그룹 1013">
            <a:extLst>
              <a:ext uri="{FF2B5EF4-FFF2-40B4-BE49-F238E27FC236}">
                <a16:creationId xmlns:a16="http://schemas.microsoft.com/office/drawing/2014/main" id="{A81CF3E5-7A70-ACBE-8908-E2188F1A4FB6}"/>
              </a:ext>
            </a:extLst>
          </p:cNvPr>
          <p:cNvGrpSpPr/>
          <p:nvPr/>
        </p:nvGrpSpPr>
        <p:grpSpPr>
          <a:xfrm>
            <a:off x="10657349" y="6923291"/>
            <a:ext cx="555898" cy="555898"/>
            <a:chOff x="10394451" y="7760388"/>
            <a:chExt cx="555898" cy="555898"/>
          </a:xfrm>
        </p:grpSpPr>
        <p:pic>
          <p:nvPicPr>
            <p:cNvPr id="1003" name="Object 46">
              <a:extLst>
                <a:ext uri="{FF2B5EF4-FFF2-40B4-BE49-F238E27FC236}">
                  <a16:creationId xmlns:a16="http://schemas.microsoft.com/office/drawing/2014/main" id="{80525674-7BFE-91F7-937F-1273CCB36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1004" name="TextBox 1003">
            <a:extLst>
              <a:ext uri="{FF2B5EF4-FFF2-40B4-BE49-F238E27FC236}">
                <a16:creationId xmlns:a16="http://schemas.microsoft.com/office/drawing/2014/main" id="{24D18B0E-22A4-D380-4A0B-63431C9615AF}"/>
              </a:ext>
            </a:extLst>
          </p:cNvPr>
          <p:cNvSpPr txBox="1"/>
          <p:nvPr/>
        </p:nvSpPr>
        <p:spPr>
          <a:xfrm>
            <a:off x="10620478" y="7647824"/>
            <a:ext cx="64723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리뷰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62123557-83B1-681D-010D-307776EB06E2}"/>
              </a:ext>
            </a:extLst>
          </p:cNvPr>
          <p:cNvSpPr txBox="1"/>
          <p:nvPr/>
        </p:nvSpPr>
        <p:spPr>
          <a:xfrm>
            <a:off x="2035044" y="2703080"/>
            <a:ext cx="614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가장 리뷰 많은 메뉴 순으로 정렬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상위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개 메뉴는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Best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메뉴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802244E5-9FAC-7714-515C-8E51266EF1C7}"/>
              </a:ext>
            </a:extLst>
          </p:cNvPr>
          <p:cNvSpPr txBox="1"/>
          <p:nvPr/>
        </p:nvSpPr>
        <p:spPr>
          <a:xfrm>
            <a:off x="10439023" y="2619982"/>
            <a:ext cx="797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리뷰 부분 연동해서 가장 좋아요 많이 받은 리뷰 하나를 해당 메뉴 옆에 띄우기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9F26A2-1E8D-4BF1-1BD6-A57A60FD2853}"/>
              </a:ext>
            </a:extLst>
          </p:cNvPr>
          <p:cNvSpPr/>
          <p:nvPr/>
        </p:nvSpPr>
        <p:spPr>
          <a:xfrm>
            <a:off x="1435974" y="3129123"/>
            <a:ext cx="15861425" cy="201326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3506867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2077" y="424720"/>
            <a:ext cx="17243845" cy="9214580"/>
            <a:chOff x="520934" y="535567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35567"/>
              <a:ext cx="17243845" cy="921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314605" y="8476578"/>
            <a:ext cx="1287963" cy="1076622"/>
            <a:chOff x="16314605" y="8476578"/>
            <a:chExt cx="1287963" cy="107662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14605" y="8476578"/>
              <a:ext cx="1287963" cy="10766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63A200-B02C-D74A-5121-CEC0313AF9C0}"/>
              </a:ext>
            </a:extLst>
          </p:cNvPr>
          <p:cNvSpPr txBox="1"/>
          <p:nvPr/>
        </p:nvSpPr>
        <p:spPr>
          <a:xfrm>
            <a:off x="6129863" y="991104"/>
            <a:ext cx="586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대표 메뉴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CBBDD-CC89-BC7A-CEA2-0CC91379484D}"/>
              </a:ext>
            </a:extLst>
          </p:cNvPr>
          <p:cNvSpPr txBox="1"/>
          <p:nvPr/>
        </p:nvSpPr>
        <p:spPr>
          <a:xfrm>
            <a:off x="2439245" y="1028700"/>
            <a:ext cx="385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식당이름</a:t>
            </a: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9" name="그룹 1011">
            <a:extLst>
              <a:ext uri="{FF2B5EF4-FFF2-40B4-BE49-F238E27FC236}">
                <a16:creationId xmlns:a16="http://schemas.microsoft.com/office/drawing/2014/main" id="{6E8C285B-A9FF-F1F3-E33B-54332F3A22DE}"/>
              </a:ext>
            </a:extLst>
          </p:cNvPr>
          <p:cNvGrpSpPr/>
          <p:nvPr/>
        </p:nvGrpSpPr>
        <p:grpSpPr>
          <a:xfrm>
            <a:off x="1981200" y="3563760"/>
            <a:ext cx="2128713" cy="1449869"/>
            <a:chOff x="10501951" y="7803740"/>
            <a:chExt cx="3185318" cy="1449869"/>
          </a:xfrm>
        </p:grpSpPr>
        <p:pic>
          <p:nvPicPr>
            <p:cNvPr id="40" name="Object 41">
              <a:extLst>
                <a:ext uri="{FF2B5EF4-FFF2-40B4-BE49-F238E27FC236}">
                  <a16:creationId xmlns:a16="http://schemas.microsoft.com/office/drawing/2014/main" id="{645A3391-D0D5-D443-D351-31DE07CB4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33B7C2D-C624-C981-27E7-824452B1F213}"/>
              </a:ext>
            </a:extLst>
          </p:cNvPr>
          <p:cNvSpPr txBox="1"/>
          <p:nvPr/>
        </p:nvSpPr>
        <p:spPr>
          <a:xfrm>
            <a:off x="4439949" y="3567701"/>
            <a:ext cx="279905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Calibri"/>
              </a:rPr>
              <a:t>메뉴 이름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47E4E-88D7-12B1-8643-39D44CB5B895}"/>
              </a:ext>
            </a:extLst>
          </p:cNvPr>
          <p:cNvSpPr txBox="1"/>
          <p:nvPr/>
        </p:nvSpPr>
        <p:spPr>
          <a:xfrm>
            <a:off x="4471904" y="4367298"/>
            <a:ext cx="171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1EB3A-7D0E-B7B3-9A6E-C5F9A20DCBAF}"/>
              </a:ext>
            </a:extLst>
          </p:cNvPr>
          <p:cNvSpPr txBox="1"/>
          <p:nvPr/>
        </p:nvSpPr>
        <p:spPr>
          <a:xfrm>
            <a:off x="7392957" y="3563760"/>
            <a:ext cx="29702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가격 원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456CF-297B-D7FF-6E84-2B3BEBEA614D}"/>
              </a:ext>
            </a:extLst>
          </p:cNvPr>
          <p:cNvSpPr txBox="1"/>
          <p:nvPr/>
        </p:nvSpPr>
        <p:spPr>
          <a:xfrm rot="20030614">
            <a:off x="1432586" y="3032580"/>
            <a:ext cx="22844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Calibri"/>
              </a:rPr>
              <a:t>BEST!!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10" name="그룹 1011">
            <a:extLst>
              <a:ext uri="{FF2B5EF4-FFF2-40B4-BE49-F238E27FC236}">
                <a16:creationId xmlns:a16="http://schemas.microsoft.com/office/drawing/2014/main" id="{4FC7197E-604E-2ECC-E628-02B04F75D7E4}"/>
              </a:ext>
            </a:extLst>
          </p:cNvPr>
          <p:cNvGrpSpPr/>
          <p:nvPr/>
        </p:nvGrpSpPr>
        <p:grpSpPr>
          <a:xfrm>
            <a:off x="1981200" y="5608002"/>
            <a:ext cx="2128713" cy="1449869"/>
            <a:chOff x="10501951" y="7803740"/>
            <a:chExt cx="3185318" cy="1449869"/>
          </a:xfrm>
        </p:grpSpPr>
        <p:pic>
          <p:nvPicPr>
            <p:cNvPr id="11" name="Object 41">
              <a:extLst>
                <a:ext uri="{FF2B5EF4-FFF2-40B4-BE49-F238E27FC236}">
                  <a16:creationId xmlns:a16="http://schemas.microsoft.com/office/drawing/2014/main" id="{84F637BD-62E6-56EF-822F-6222B4915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BE4B0F-6C3D-D001-A30C-D72DE6699249}"/>
              </a:ext>
            </a:extLst>
          </p:cNvPr>
          <p:cNvSpPr txBox="1"/>
          <p:nvPr/>
        </p:nvSpPr>
        <p:spPr>
          <a:xfrm>
            <a:off x="4439949" y="5611943"/>
            <a:ext cx="279905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Calibri"/>
              </a:rPr>
              <a:t>메뉴 이름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AD20EB-56D2-B30F-04B2-E32755F9180B}"/>
              </a:ext>
            </a:extLst>
          </p:cNvPr>
          <p:cNvSpPr txBox="1"/>
          <p:nvPr/>
        </p:nvSpPr>
        <p:spPr>
          <a:xfrm>
            <a:off x="4471904" y="6411540"/>
            <a:ext cx="171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A1E609-D564-0764-00C8-9850CD4C6CB9}"/>
              </a:ext>
            </a:extLst>
          </p:cNvPr>
          <p:cNvSpPr txBox="1"/>
          <p:nvPr/>
        </p:nvSpPr>
        <p:spPr>
          <a:xfrm>
            <a:off x="7392957" y="5608002"/>
            <a:ext cx="29702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가격 원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FF79B1-144C-5313-107E-2DA82A92139B}"/>
              </a:ext>
            </a:extLst>
          </p:cNvPr>
          <p:cNvSpPr txBox="1"/>
          <p:nvPr/>
        </p:nvSpPr>
        <p:spPr>
          <a:xfrm rot="20030614">
            <a:off x="1432586" y="5076822"/>
            <a:ext cx="22844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Calibri"/>
              </a:rPr>
              <a:t>BEST!!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30" name="그룹 1011">
            <a:extLst>
              <a:ext uri="{FF2B5EF4-FFF2-40B4-BE49-F238E27FC236}">
                <a16:creationId xmlns:a16="http://schemas.microsoft.com/office/drawing/2014/main" id="{88953A0C-EBD8-1F5A-BB66-9774343A172E}"/>
              </a:ext>
            </a:extLst>
          </p:cNvPr>
          <p:cNvGrpSpPr/>
          <p:nvPr/>
        </p:nvGrpSpPr>
        <p:grpSpPr>
          <a:xfrm>
            <a:off x="1981200" y="7573664"/>
            <a:ext cx="2128713" cy="1449869"/>
            <a:chOff x="10501951" y="7803740"/>
            <a:chExt cx="3185318" cy="1449869"/>
          </a:xfrm>
        </p:grpSpPr>
        <p:pic>
          <p:nvPicPr>
            <p:cNvPr id="32" name="Object 41">
              <a:extLst>
                <a:ext uri="{FF2B5EF4-FFF2-40B4-BE49-F238E27FC236}">
                  <a16:creationId xmlns:a16="http://schemas.microsoft.com/office/drawing/2014/main" id="{5F84EFAC-6DAA-52D3-8897-96C6EA5F0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54F47C5-238B-E08F-B53F-C359AAEFB19F}"/>
              </a:ext>
            </a:extLst>
          </p:cNvPr>
          <p:cNvSpPr txBox="1"/>
          <p:nvPr/>
        </p:nvSpPr>
        <p:spPr>
          <a:xfrm>
            <a:off x="4439949" y="7577605"/>
            <a:ext cx="279905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prstClr val="black"/>
                </a:solidFill>
                <a:latin typeface="Calibri"/>
              </a:rPr>
              <a:t>메뉴 이름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60B492-D3D7-C869-AD2C-5662251A55EF}"/>
              </a:ext>
            </a:extLst>
          </p:cNvPr>
          <p:cNvSpPr txBox="1"/>
          <p:nvPr/>
        </p:nvSpPr>
        <p:spPr>
          <a:xfrm>
            <a:off x="4471904" y="8377202"/>
            <a:ext cx="171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DAE4BA-1AF5-67C1-F7F3-126D60217EDE}"/>
              </a:ext>
            </a:extLst>
          </p:cNvPr>
          <p:cNvSpPr txBox="1"/>
          <p:nvPr/>
        </p:nvSpPr>
        <p:spPr>
          <a:xfrm>
            <a:off x="7392957" y="7573664"/>
            <a:ext cx="29702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가격 원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57" name="그룹 1009">
            <a:extLst>
              <a:ext uri="{FF2B5EF4-FFF2-40B4-BE49-F238E27FC236}">
                <a16:creationId xmlns:a16="http://schemas.microsoft.com/office/drawing/2014/main" id="{3A69639A-F319-1470-8BB0-D50D6D265E55}"/>
              </a:ext>
            </a:extLst>
          </p:cNvPr>
          <p:cNvGrpSpPr/>
          <p:nvPr/>
        </p:nvGrpSpPr>
        <p:grpSpPr>
          <a:xfrm>
            <a:off x="12649200" y="3563760"/>
            <a:ext cx="544806" cy="544806"/>
            <a:chOff x="12378928" y="7760388"/>
            <a:chExt cx="544806" cy="544806"/>
          </a:xfrm>
        </p:grpSpPr>
        <p:pic>
          <p:nvPicPr>
            <p:cNvPr id="58" name="Object 34">
              <a:extLst>
                <a:ext uri="{FF2B5EF4-FFF2-40B4-BE49-F238E27FC236}">
                  <a16:creationId xmlns:a16="http://schemas.microsoft.com/office/drawing/2014/main" id="{2A2C64AA-86A3-3606-AF1A-9714370FA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60" name="그룹 1010">
            <a:extLst>
              <a:ext uri="{FF2B5EF4-FFF2-40B4-BE49-F238E27FC236}">
                <a16:creationId xmlns:a16="http://schemas.microsoft.com/office/drawing/2014/main" id="{9DE2B31F-2ED7-D6B7-5001-E64FA7957C4C}"/>
              </a:ext>
            </a:extLst>
          </p:cNvPr>
          <p:cNvGrpSpPr/>
          <p:nvPr/>
        </p:nvGrpSpPr>
        <p:grpSpPr>
          <a:xfrm>
            <a:off x="11979951" y="3563760"/>
            <a:ext cx="552663" cy="555898"/>
            <a:chOff x="11709679" y="7760388"/>
            <a:chExt cx="552663" cy="555898"/>
          </a:xfrm>
        </p:grpSpPr>
        <p:pic>
          <p:nvPicPr>
            <p:cNvPr id="61" name="Object 37">
              <a:extLst>
                <a:ext uri="{FF2B5EF4-FFF2-40B4-BE49-F238E27FC236}">
                  <a16:creationId xmlns:a16="http://schemas.microsoft.com/office/drawing/2014/main" id="{20DB0009-110B-AE5F-00FC-94DC09D49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974" name="그룹 1011">
            <a:extLst>
              <a:ext uri="{FF2B5EF4-FFF2-40B4-BE49-F238E27FC236}">
                <a16:creationId xmlns:a16="http://schemas.microsoft.com/office/drawing/2014/main" id="{408B42BD-1181-E08C-6C7A-C0E237D3CF9B}"/>
              </a:ext>
            </a:extLst>
          </p:cNvPr>
          <p:cNvGrpSpPr/>
          <p:nvPr/>
        </p:nvGrpSpPr>
        <p:grpSpPr>
          <a:xfrm>
            <a:off x="13319352" y="3563760"/>
            <a:ext cx="555453" cy="555453"/>
            <a:chOff x="13049080" y="7760388"/>
            <a:chExt cx="555453" cy="555453"/>
          </a:xfrm>
        </p:grpSpPr>
        <p:pic>
          <p:nvPicPr>
            <p:cNvPr id="975" name="Object 40">
              <a:extLst>
                <a:ext uri="{FF2B5EF4-FFF2-40B4-BE49-F238E27FC236}">
                  <a16:creationId xmlns:a16="http://schemas.microsoft.com/office/drawing/2014/main" id="{FA370A93-F094-6B67-7F10-B4555CD3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976" name="그룹 1012">
            <a:extLst>
              <a:ext uri="{FF2B5EF4-FFF2-40B4-BE49-F238E27FC236}">
                <a16:creationId xmlns:a16="http://schemas.microsoft.com/office/drawing/2014/main" id="{5E559186-1016-E471-EA7A-4FB1480598F7}"/>
              </a:ext>
            </a:extLst>
          </p:cNvPr>
          <p:cNvGrpSpPr/>
          <p:nvPr/>
        </p:nvGrpSpPr>
        <p:grpSpPr>
          <a:xfrm>
            <a:off x="11309100" y="3563760"/>
            <a:ext cx="555898" cy="555898"/>
            <a:chOff x="11038828" y="7760388"/>
            <a:chExt cx="555898" cy="555898"/>
          </a:xfrm>
        </p:grpSpPr>
        <p:pic>
          <p:nvPicPr>
            <p:cNvPr id="977" name="Object 43">
              <a:extLst>
                <a:ext uri="{FF2B5EF4-FFF2-40B4-BE49-F238E27FC236}">
                  <a16:creationId xmlns:a16="http://schemas.microsoft.com/office/drawing/2014/main" id="{544ABA77-E3AF-AE2B-BEDF-DDF44E053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978" name="그룹 1013">
            <a:extLst>
              <a:ext uri="{FF2B5EF4-FFF2-40B4-BE49-F238E27FC236}">
                <a16:creationId xmlns:a16="http://schemas.microsoft.com/office/drawing/2014/main" id="{A0C6C327-F388-3C5E-C137-C6D35F5CE328}"/>
              </a:ext>
            </a:extLst>
          </p:cNvPr>
          <p:cNvGrpSpPr/>
          <p:nvPr/>
        </p:nvGrpSpPr>
        <p:grpSpPr>
          <a:xfrm>
            <a:off x="10664723" y="3563760"/>
            <a:ext cx="555898" cy="555898"/>
            <a:chOff x="10394451" y="7760388"/>
            <a:chExt cx="555898" cy="555898"/>
          </a:xfrm>
        </p:grpSpPr>
        <p:pic>
          <p:nvPicPr>
            <p:cNvPr id="979" name="Object 46">
              <a:extLst>
                <a:ext uri="{FF2B5EF4-FFF2-40B4-BE49-F238E27FC236}">
                  <a16:creationId xmlns:a16="http://schemas.microsoft.com/office/drawing/2014/main" id="{B685B290-985B-BABF-A830-FE389145E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980" name="TextBox 979">
            <a:extLst>
              <a:ext uri="{FF2B5EF4-FFF2-40B4-BE49-F238E27FC236}">
                <a16:creationId xmlns:a16="http://schemas.microsoft.com/office/drawing/2014/main" id="{25D21A81-07D0-2F19-00A0-5CCE7514FE0A}"/>
              </a:ext>
            </a:extLst>
          </p:cNvPr>
          <p:cNvSpPr txBox="1"/>
          <p:nvPr/>
        </p:nvSpPr>
        <p:spPr>
          <a:xfrm>
            <a:off x="10627852" y="4288293"/>
            <a:ext cx="64723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리뷰</a:t>
            </a:r>
          </a:p>
        </p:txBody>
      </p:sp>
      <p:grpSp>
        <p:nvGrpSpPr>
          <p:cNvPr id="981" name="그룹 1009">
            <a:extLst>
              <a:ext uri="{FF2B5EF4-FFF2-40B4-BE49-F238E27FC236}">
                <a16:creationId xmlns:a16="http://schemas.microsoft.com/office/drawing/2014/main" id="{2EA21A68-7AD9-61C3-490D-C0FA8E9DF5A8}"/>
              </a:ext>
            </a:extLst>
          </p:cNvPr>
          <p:cNvGrpSpPr/>
          <p:nvPr/>
        </p:nvGrpSpPr>
        <p:grpSpPr>
          <a:xfrm>
            <a:off x="12668865" y="5311470"/>
            <a:ext cx="544806" cy="544806"/>
            <a:chOff x="12378928" y="7760388"/>
            <a:chExt cx="544806" cy="544806"/>
          </a:xfrm>
        </p:grpSpPr>
        <p:pic>
          <p:nvPicPr>
            <p:cNvPr id="982" name="Object 34">
              <a:extLst>
                <a:ext uri="{FF2B5EF4-FFF2-40B4-BE49-F238E27FC236}">
                  <a16:creationId xmlns:a16="http://schemas.microsoft.com/office/drawing/2014/main" id="{0CBA483C-E738-B903-C4A7-ABA703499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983" name="그룹 1010">
            <a:extLst>
              <a:ext uri="{FF2B5EF4-FFF2-40B4-BE49-F238E27FC236}">
                <a16:creationId xmlns:a16="http://schemas.microsoft.com/office/drawing/2014/main" id="{3EB8ABE0-9F19-A41A-137D-311B1B134F2D}"/>
              </a:ext>
            </a:extLst>
          </p:cNvPr>
          <p:cNvGrpSpPr/>
          <p:nvPr/>
        </p:nvGrpSpPr>
        <p:grpSpPr>
          <a:xfrm>
            <a:off x="11999616" y="5311470"/>
            <a:ext cx="552663" cy="555898"/>
            <a:chOff x="11709679" y="7760388"/>
            <a:chExt cx="552663" cy="555898"/>
          </a:xfrm>
        </p:grpSpPr>
        <p:pic>
          <p:nvPicPr>
            <p:cNvPr id="984" name="Object 37">
              <a:extLst>
                <a:ext uri="{FF2B5EF4-FFF2-40B4-BE49-F238E27FC236}">
                  <a16:creationId xmlns:a16="http://schemas.microsoft.com/office/drawing/2014/main" id="{985AACEE-FD0D-F88E-5D03-7A899A3E7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985" name="그룹 1011">
            <a:extLst>
              <a:ext uri="{FF2B5EF4-FFF2-40B4-BE49-F238E27FC236}">
                <a16:creationId xmlns:a16="http://schemas.microsoft.com/office/drawing/2014/main" id="{F8CAF6E1-A045-3EA0-1C26-C61604D22F7A}"/>
              </a:ext>
            </a:extLst>
          </p:cNvPr>
          <p:cNvGrpSpPr/>
          <p:nvPr/>
        </p:nvGrpSpPr>
        <p:grpSpPr>
          <a:xfrm>
            <a:off x="13339017" y="5311470"/>
            <a:ext cx="555453" cy="555453"/>
            <a:chOff x="13049080" y="7760388"/>
            <a:chExt cx="555453" cy="555453"/>
          </a:xfrm>
        </p:grpSpPr>
        <p:pic>
          <p:nvPicPr>
            <p:cNvPr id="986" name="Object 40">
              <a:extLst>
                <a:ext uri="{FF2B5EF4-FFF2-40B4-BE49-F238E27FC236}">
                  <a16:creationId xmlns:a16="http://schemas.microsoft.com/office/drawing/2014/main" id="{C7ED9B1F-CEB7-0CA2-0E4F-5E4C2594C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987" name="그룹 1012">
            <a:extLst>
              <a:ext uri="{FF2B5EF4-FFF2-40B4-BE49-F238E27FC236}">
                <a16:creationId xmlns:a16="http://schemas.microsoft.com/office/drawing/2014/main" id="{78C5E0B9-8BBD-4229-66D2-56D971C72886}"/>
              </a:ext>
            </a:extLst>
          </p:cNvPr>
          <p:cNvGrpSpPr/>
          <p:nvPr/>
        </p:nvGrpSpPr>
        <p:grpSpPr>
          <a:xfrm>
            <a:off x="11328765" y="5311470"/>
            <a:ext cx="555898" cy="555898"/>
            <a:chOff x="11038828" y="7760388"/>
            <a:chExt cx="555898" cy="555898"/>
          </a:xfrm>
        </p:grpSpPr>
        <p:pic>
          <p:nvPicPr>
            <p:cNvPr id="988" name="Object 43">
              <a:extLst>
                <a:ext uri="{FF2B5EF4-FFF2-40B4-BE49-F238E27FC236}">
                  <a16:creationId xmlns:a16="http://schemas.microsoft.com/office/drawing/2014/main" id="{8A0E59EF-47F1-32B9-6FE1-444EB7D53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989" name="그룹 1013">
            <a:extLst>
              <a:ext uri="{FF2B5EF4-FFF2-40B4-BE49-F238E27FC236}">
                <a16:creationId xmlns:a16="http://schemas.microsoft.com/office/drawing/2014/main" id="{4E5E6663-CCAD-A892-9E80-AC2761958EF2}"/>
              </a:ext>
            </a:extLst>
          </p:cNvPr>
          <p:cNvGrpSpPr/>
          <p:nvPr/>
        </p:nvGrpSpPr>
        <p:grpSpPr>
          <a:xfrm>
            <a:off x="10684388" y="5311470"/>
            <a:ext cx="555898" cy="555898"/>
            <a:chOff x="10394451" y="7760388"/>
            <a:chExt cx="555898" cy="555898"/>
          </a:xfrm>
        </p:grpSpPr>
        <p:pic>
          <p:nvPicPr>
            <p:cNvPr id="990" name="Object 46">
              <a:extLst>
                <a:ext uri="{FF2B5EF4-FFF2-40B4-BE49-F238E27FC236}">
                  <a16:creationId xmlns:a16="http://schemas.microsoft.com/office/drawing/2014/main" id="{33FC21A4-E7A5-EA35-7FE8-A4BB61931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991" name="TextBox 990">
            <a:extLst>
              <a:ext uri="{FF2B5EF4-FFF2-40B4-BE49-F238E27FC236}">
                <a16:creationId xmlns:a16="http://schemas.microsoft.com/office/drawing/2014/main" id="{83C4F1BA-813D-6794-4DD3-2D6DD6E558BD}"/>
              </a:ext>
            </a:extLst>
          </p:cNvPr>
          <p:cNvSpPr txBox="1"/>
          <p:nvPr/>
        </p:nvSpPr>
        <p:spPr>
          <a:xfrm>
            <a:off x="10647517" y="6036003"/>
            <a:ext cx="64723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리뷰</a:t>
            </a:r>
          </a:p>
        </p:txBody>
      </p:sp>
      <p:grpSp>
        <p:nvGrpSpPr>
          <p:cNvPr id="992" name="그룹 1009">
            <a:extLst>
              <a:ext uri="{FF2B5EF4-FFF2-40B4-BE49-F238E27FC236}">
                <a16:creationId xmlns:a16="http://schemas.microsoft.com/office/drawing/2014/main" id="{0C087958-ED1E-C9CE-DA92-2EF100579AEC}"/>
              </a:ext>
            </a:extLst>
          </p:cNvPr>
          <p:cNvGrpSpPr/>
          <p:nvPr/>
        </p:nvGrpSpPr>
        <p:grpSpPr>
          <a:xfrm>
            <a:off x="12641826" y="6923291"/>
            <a:ext cx="544806" cy="544806"/>
            <a:chOff x="12378928" y="7760388"/>
            <a:chExt cx="544806" cy="544806"/>
          </a:xfrm>
        </p:grpSpPr>
        <p:pic>
          <p:nvPicPr>
            <p:cNvPr id="993" name="Object 34">
              <a:extLst>
                <a:ext uri="{FF2B5EF4-FFF2-40B4-BE49-F238E27FC236}">
                  <a16:creationId xmlns:a16="http://schemas.microsoft.com/office/drawing/2014/main" id="{0120207A-A2BA-EE67-0884-697135654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994" name="그룹 1010">
            <a:extLst>
              <a:ext uri="{FF2B5EF4-FFF2-40B4-BE49-F238E27FC236}">
                <a16:creationId xmlns:a16="http://schemas.microsoft.com/office/drawing/2014/main" id="{1340F5C0-250B-D20A-98E2-0B3BAFC6A68E}"/>
              </a:ext>
            </a:extLst>
          </p:cNvPr>
          <p:cNvGrpSpPr/>
          <p:nvPr/>
        </p:nvGrpSpPr>
        <p:grpSpPr>
          <a:xfrm>
            <a:off x="11972577" y="6923291"/>
            <a:ext cx="552663" cy="555898"/>
            <a:chOff x="11709679" y="7760388"/>
            <a:chExt cx="552663" cy="555898"/>
          </a:xfrm>
        </p:grpSpPr>
        <p:pic>
          <p:nvPicPr>
            <p:cNvPr id="995" name="Object 37">
              <a:extLst>
                <a:ext uri="{FF2B5EF4-FFF2-40B4-BE49-F238E27FC236}">
                  <a16:creationId xmlns:a16="http://schemas.microsoft.com/office/drawing/2014/main" id="{68D3DBBB-9725-E926-3946-4D143F2E6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996" name="그룹 1011">
            <a:extLst>
              <a:ext uri="{FF2B5EF4-FFF2-40B4-BE49-F238E27FC236}">
                <a16:creationId xmlns:a16="http://schemas.microsoft.com/office/drawing/2014/main" id="{FB8B0B6B-7852-0D35-B40E-7D2682C8FC6A}"/>
              </a:ext>
            </a:extLst>
          </p:cNvPr>
          <p:cNvGrpSpPr/>
          <p:nvPr/>
        </p:nvGrpSpPr>
        <p:grpSpPr>
          <a:xfrm>
            <a:off x="13311978" y="6923291"/>
            <a:ext cx="555453" cy="555453"/>
            <a:chOff x="13049080" y="7760388"/>
            <a:chExt cx="555453" cy="555453"/>
          </a:xfrm>
        </p:grpSpPr>
        <p:pic>
          <p:nvPicPr>
            <p:cNvPr id="997" name="Object 40">
              <a:extLst>
                <a:ext uri="{FF2B5EF4-FFF2-40B4-BE49-F238E27FC236}">
                  <a16:creationId xmlns:a16="http://schemas.microsoft.com/office/drawing/2014/main" id="{777B2308-43D3-0865-6F67-7991998FA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998" name="그룹 1012">
            <a:extLst>
              <a:ext uri="{FF2B5EF4-FFF2-40B4-BE49-F238E27FC236}">
                <a16:creationId xmlns:a16="http://schemas.microsoft.com/office/drawing/2014/main" id="{B58E4182-9FE0-B7A6-14BD-5D382B9EFF7A}"/>
              </a:ext>
            </a:extLst>
          </p:cNvPr>
          <p:cNvGrpSpPr/>
          <p:nvPr/>
        </p:nvGrpSpPr>
        <p:grpSpPr>
          <a:xfrm>
            <a:off x="11301726" y="6923291"/>
            <a:ext cx="555898" cy="555898"/>
            <a:chOff x="11038828" y="7760388"/>
            <a:chExt cx="555898" cy="555898"/>
          </a:xfrm>
        </p:grpSpPr>
        <p:pic>
          <p:nvPicPr>
            <p:cNvPr id="999" name="Object 43">
              <a:extLst>
                <a:ext uri="{FF2B5EF4-FFF2-40B4-BE49-F238E27FC236}">
                  <a16:creationId xmlns:a16="http://schemas.microsoft.com/office/drawing/2014/main" id="{EA4D7536-0D37-3797-992A-520BC4D41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1000" name="그룹 1013">
            <a:extLst>
              <a:ext uri="{FF2B5EF4-FFF2-40B4-BE49-F238E27FC236}">
                <a16:creationId xmlns:a16="http://schemas.microsoft.com/office/drawing/2014/main" id="{A81CF3E5-7A70-ACBE-8908-E2188F1A4FB6}"/>
              </a:ext>
            </a:extLst>
          </p:cNvPr>
          <p:cNvGrpSpPr/>
          <p:nvPr/>
        </p:nvGrpSpPr>
        <p:grpSpPr>
          <a:xfrm>
            <a:off x="10657349" y="6923291"/>
            <a:ext cx="555898" cy="555898"/>
            <a:chOff x="10394451" y="7760388"/>
            <a:chExt cx="555898" cy="555898"/>
          </a:xfrm>
        </p:grpSpPr>
        <p:pic>
          <p:nvPicPr>
            <p:cNvPr id="1003" name="Object 46">
              <a:extLst>
                <a:ext uri="{FF2B5EF4-FFF2-40B4-BE49-F238E27FC236}">
                  <a16:creationId xmlns:a16="http://schemas.microsoft.com/office/drawing/2014/main" id="{80525674-7BFE-91F7-937F-1273CCB36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1004" name="TextBox 1003">
            <a:extLst>
              <a:ext uri="{FF2B5EF4-FFF2-40B4-BE49-F238E27FC236}">
                <a16:creationId xmlns:a16="http://schemas.microsoft.com/office/drawing/2014/main" id="{24D18B0E-22A4-D380-4A0B-63431C9615AF}"/>
              </a:ext>
            </a:extLst>
          </p:cNvPr>
          <p:cNvSpPr txBox="1"/>
          <p:nvPr/>
        </p:nvSpPr>
        <p:spPr>
          <a:xfrm>
            <a:off x="10620478" y="7647824"/>
            <a:ext cx="64723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리뷰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62123557-83B1-681D-010D-307776EB06E2}"/>
              </a:ext>
            </a:extLst>
          </p:cNvPr>
          <p:cNvSpPr txBox="1"/>
          <p:nvPr/>
        </p:nvSpPr>
        <p:spPr>
          <a:xfrm>
            <a:off x="2035044" y="2703080"/>
            <a:ext cx="614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가장 리뷰 많은 메뉴 순으로 정렬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상위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개 메뉴는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Best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메뉴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802244E5-9FAC-7714-515C-8E51266EF1C7}"/>
              </a:ext>
            </a:extLst>
          </p:cNvPr>
          <p:cNvSpPr txBox="1"/>
          <p:nvPr/>
        </p:nvSpPr>
        <p:spPr>
          <a:xfrm>
            <a:off x="10363201" y="2889963"/>
            <a:ext cx="797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리뷰 부분 연동해서 가장 좋아요 많이 받은 리뷰 하나를 해당 메뉴 옆에 띄우기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879F51-BAE1-48D3-83DB-6DE984D30FB0}"/>
              </a:ext>
            </a:extLst>
          </p:cNvPr>
          <p:cNvSpPr/>
          <p:nvPr/>
        </p:nvSpPr>
        <p:spPr>
          <a:xfrm>
            <a:off x="-1" y="0"/>
            <a:ext cx="18288000" cy="10287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956A01-2265-7FA7-4FD6-8913D1C5F163}"/>
              </a:ext>
            </a:extLst>
          </p:cNvPr>
          <p:cNvSpPr/>
          <p:nvPr/>
        </p:nvSpPr>
        <p:spPr>
          <a:xfrm>
            <a:off x="4620275" y="3091498"/>
            <a:ext cx="9047451" cy="4104005"/>
          </a:xfrm>
          <a:prstGeom prst="rect">
            <a:avLst/>
          </a:prstGeom>
          <a:solidFill>
            <a:schemeClr val="bg1">
              <a:lumMod val="85000"/>
              <a:alpha val="817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0609E-B153-0532-29CD-F056899A8535}"/>
              </a:ext>
            </a:extLst>
          </p:cNvPr>
          <p:cNvSpPr txBox="1"/>
          <p:nvPr/>
        </p:nvSpPr>
        <p:spPr>
          <a:xfrm>
            <a:off x="5257024" y="3725211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비건메뉴</a:t>
            </a:r>
            <a:r>
              <a:rPr lang="ko-KR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여부 </a:t>
            </a:r>
            <a:r>
              <a:rPr lang="en-US" altLang="ko-KR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endParaRPr lang="ko-KR" altLang="en-US" sz="2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38C7F-6894-F3D4-76A4-48E4A45C814F}"/>
              </a:ext>
            </a:extLst>
          </p:cNvPr>
          <p:cNvSpPr txBox="1"/>
          <p:nvPr/>
        </p:nvSpPr>
        <p:spPr>
          <a:xfrm>
            <a:off x="5257024" y="4545568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알러지</a:t>
            </a:r>
            <a:r>
              <a:rPr lang="ko-KR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정보 </a:t>
            </a:r>
            <a:r>
              <a:rPr lang="en-US" altLang="ko-KR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endParaRPr lang="ko-KR" altLang="en-US" sz="2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3258E9-B390-CE3B-83D3-EFEF274B3759}"/>
              </a:ext>
            </a:extLst>
          </p:cNvPr>
          <p:cNvSpPr txBox="1"/>
          <p:nvPr/>
        </p:nvSpPr>
        <p:spPr>
          <a:xfrm>
            <a:off x="7543800" y="45440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미등록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5F1F0A-2BE5-1435-AEEB-DA4534317EBC}"/>
              </a:ext>
            </a:extLst>
          </p:cNvPr>
          <p:cNvSpPr txBox="1"/>
          <p:nvPr/>
        </p:nvSpPr>
        <p:spPr>
          <a:xfrm>
            <a:off x="7924800" y="3751195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No</a:t>
            </a:r>
            <a:endParaRPr lang="ko-KR" altLang="en-US" sz="2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888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06739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8761" y="836040"/>
            <a:ext cx="6526955" cy="26310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8201" y="1347213"/>
            <a:ext cx="3445253" cy="10577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031340" cy="1019105"/>
            <a:chOff x="747566" y="711589"/>
            <a:chExt cx="1031340" cy="10191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566" y="711589"/>
              <a:ext cx="1031340" cy="101910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8077" y="854043"/>
            <a:ext cx="2402194" cy="7332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169070" y="915328"/>
            <a:ext cx="1869654" cy="1342796"/>
            <a:chOff x="15169070" y="915328"/>
            <a:chExt cx="1869654" cy="1342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69070" y="915328"/>
              <a:ext cx="1869654" cy="1342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27668" y="1447932"/>
            <a:ext cx="903084" cy="5871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66054" y="3423965"/>
            <a:ext cx="6976081" cy="5497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77796" y="3695700"/>
            <a:ext cx="3122660" cy="178889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46623" y="7170427"/>
            <a:ext cx="4303946" cy="17888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28547" y="7170427"/>
            <a:ext cx="4385365" cy="178889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23591" y="4915206"/>
            <a:ext cx="7342160" cy="63479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02427" y="7596316"/>
            <a:ext cx="2399018" cy="92230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277722" y="7612069"/>
            <a:ext cx="2427580" cy="93848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36560" y="4116856"/>
            <a:ext cx="2072599" cy="9223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543151" y="8651957"/>
            <a:ext cx="2215326" cy="715184"/>
            <a:chOff x="11543151" y="7474448"/>
            <a:chExt cx="2215326" cy="7151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43151" y="7474448"/>
              <a:ext cx="2215326" cy="7151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44568" y="8642434"/>
            <a:ext cx="2235554" cy="1073066"/>
            <a:chOff x="4544568" y="7464925"/>
            <a:chExt cx="2235554" cy="107306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44568" y="7464925"/>
              <a:ext cx="2235554" cy="10730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44490" y="8001457"/>
            <a:ext cx="1813467" cy="1533066"/>
            <a:chOff x="15744490" y="8001457"/>
            <a:chExt cx="1813467" cy="153306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744490" y="8001457"/>
              <a:ext cx="1813467" cy="1533066"/>
            </a:xfrm>
            <a:prstGeom prst="rect">
              <a:avLst/>
            </a:prstGeom>
          </p:spPr>
        </p:pic>
      </p:grpSp>
      <p:sp>
        <p:nvSpPr>
          <p:cNvPr id="2" name="하트[H] 1">
            <a:extLst>
              <a:ext uri="{FF2B5EF4-FFF2-40B4-BE49-F238E27FC236}">
                <a16:creationId xmlns:a16="http://schemas.microsoft.com/office/drawing/2014/main" id="{15FABAA0-BFA2-69C0-A2B4-6D1EB29F89DA}"/>
              </a:ext>
            </a:extLst>
          </p:cNvPr>
          <p:cNvSpPr/>
          <p:nvPr/>
        </p:nvSpPr>
        <p:spPr>
          <a:xfrm>
            <a:off x="12232903" y="1698825"/>
            <a:ext cx="745626" cy="62527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  <p:grpSp>
        <p:nvGrpSpPr>
          <p:cNvPr id="31" name="그룹 1009">
            <a:extLst>
              <a:ext uri="{FF2B5EF4-FFF2-40B4-BE49-F238E27FC236}">
                <a16:creationId xmlns:a16="http://schemas.microsoft.com/office/drawing/2014/main" id="{331E7AD4-D74E-716D-C14C-101E700B4069}"/>
              </a:ext>
            </a:extLst>
          </p:cNvPr>
          <p:cNvGrpSpPr/>
          <p:nvPr/>
        </p:nvGrpSpPr>
        <p:grpSpPr>
          <a:xfrm>
            <a:off x="9442395" y="2628900"/>
            <a:ext cx="544806" cy="544806"/>
            <a:chOff x="12378928" y="7760388"/>
            <a:chExt cx="544806" cy="544806"/>
          </a:xfrm>
        </p:grpSpPr>
        <p:pic>
          <p:nvPicPr>
            <p:cNvPr id="32" name="Object 34">
              <a:extLst>
                <a:ext uri="{FF2B5EF4-FFF2-40B4-BE49-F238E27FC236}">
                  <a16:creationId xmlns:a16="http://schemas.microsoft.com/office/drawing/2014/main" id="{62B4B2ED-AD8A-CAC2-3414-B401C80CF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34" name="그룹 1010">
            <a:extLst>
              <a:ext uri="{FF2B5EF4-FFF2-40B4-BE49-F238E27FC236}">
                <a16:creationId xmlns:a16="http://schemas.microsoft.com/office/drawing/2014/main" id="{7C179F24-44F4-5D39-A716-F80E7DD9905F}"/>
              </a:ext>
            </a:extLst>
          </p:cNvPr>
          <p:cNvGrpSpPr/>
          <p:nvPr/>
        </p:nvGrpSpPr>
        <p:grpSpPr>
          <a:xfrm>
            <a:off x="8773146" y="2628900"/>
            <a:ext cx="552663" cy="555898"/>
            <a:chOff x="11709679" y="7760388"/>
            <a:chExt cx="552663" cy="555898"/>
          </a:xfrm>
        </p:grpSpPr>
        <p:pic>
          <p:nvPicPr>
            <p:cNvPr id="35" name="Object 37">
              <a:extLst>
                <a:ext uri="{FF2B5EF4-FFF2-40B4-BE49-F238E27FC236}">
                  <a16:creationId xmlns:a16="http://schemas.microsoft.com/office/drawing/2014/main" id="{322352DB-5450-6373-FC60-79505C29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37" name="그룹 1011">
            <a:extLst>
              <a:ext uri="{FF2B5EF4-FFF2-40B4-BE49-F238E27FC236}">
                <a16:creationId xmlns:a16="http://schemas.microsoft.com/office/drawing/2014/main" id="{662EBBFF-AC57-6D55-4A82-0C75CC13CF8D}"/>
              </a:ext>
            </a:extLst>
          </p:cNvPr>
          <p:cNvGrpSpPr/>
          <p:nvPr/>
        </p:nvGrpSpPr>
        <p:grpSpPr>
          <a:xfrm>
            <a:off x="10112547" y="2628900"/>
            <a:ext cx="555453" cy="555453"/>
            <a:chOff x="13049080" y="7760388"/>
            <a:chExt cx="555453" cy="555453"/>
          </a:xfrm>
        </p:grpSpPr>
        <p:pic>
          <p:nvPicPr>
            <p:cNvPr id="38" name="Object 40">
              <a:extLst>
                <a:ext uri="{FF2B5EF4-FFF2-40B4-BE49-F238E27FC236}">
                  <a16:creationId xmlns:a16="http://schemas.microsoft.com/office/drawing/2014/main" id="{5C493033-BAAC-DB71-C2AA-8C4EAE96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39" name="그룹 1012">
            <a:extLst>
              <a:ext uri="{FF2B5EF4-FFF2-40B4-BE49-F238E27FC236}">
                <a16:creationId xmlns:a16="http://schemas.microsoft.com/office/drawing/2014/main" id="{1AB982D4-9D8F-67D0-B751-42389BF1E5D2}"/>
              </a:ext>
            </a:extLst>
          </p:cNvPr>
          <p:cNvGrpSpPr/>
          <p:nvPr/>
        </p:nvGrpSpPr>
        <p:grpSpPr>
          <a:xfrm>
            <a:off x="8102295" y="2628900"/>
            <a:ext cx="555898" cy="555898"/>
            <a:chOff x="11038828" y="7760388"/>
            <a:chExt cx="555898" cy="555898"/>
          </a:xfrm>
        </p:grpSpPr>
        <p:pic>
          <p:nvPicPr>
            <p:cNvPr id="40" name="Object 43">
              <a:extLst>
                <a:ext uri="{FF2B5EF4-FFF2-40B4-BE49-F238E27FC236}">
                  <a16:creationId xmlns:a16="http://schemas.microsoft.com/office/drawing/2014/main" id="{A7E73DAC-24D7-E298-81BF-949B63A79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41" name="그룹 1013">
            <a:extLst>
              <a:ext uri="{FF2B5EF4-FFF2-40B4-BE49-F238E27FC236}">
                <a16:creationId xmlns:a16="http://schemas.microsoft.com/office/drawing/2014/main" id="{142620E2-3542-3D50-17E5-67ED32DE7FDC}"/>
              </a:ext>
            </a:extLst>
          </p:cNvPr>
          <p:cNvGrpSpPr/>
          <p:nvPr/>
        </p:nvGrpSpPr>
        <p:grpSpPr>
          <a:xfrm>
            <a:off x="7457918" y="2628900"/>
            <a:ext cx="555898" cy="555898"/>
            <a:chOff x="10394451" y="7760388"/>
            <a:chExt cx="555898" cy="555898"/>
          </a:xfrm>
        </p:grpSpPr>
        <p:pic>
          <p:nvPicPr>
            <p:cNvPr id="42" name="Object 46">
              <a:extLst>
                <a:ext uri="{FF2B5EF4-FFF2-40B4-BE49-F238E27FC236}">
                  <a16:creationId xmlns:a16="http://schemas.microsoft.com/office/drawing/2014/main" id="{CD6E69AE-422E-DD63-5C26-EE12246D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11" name="그룹 1004">
            <a:extLst>
              <a:ext uri="{FF2B5EF4-FFF2-40B4-BE49-F238E27FC236}">
                <a16:creationId xmlns:a16="http://schemas.microsoft.com/office/drawing/2014/main" id="{97C4795F-AF60-E6E7-B544-C9403A233765}"/>
              </a:ext>
            </a:extLst>
          </p:cNvPr>
          <p:cNvGrpSpPr/>
          <p:nvPr/>
        </p:nvGrpSpPr>
        <p:grpSpPr>
          <a:xfrm>
            <a:off x="4666240" y="2766741"/>
            <a:ext cx="1670109" cy="1670109"/>
            <a:chOff x="1819596" y="2345381"/>
            <a:chExt cx="1670109" cy="1670109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A7CA49CF-7E44-CDEA-178C-1EEE2F3B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19596" y="2345381"/>
              <a:ext cx="1670109" cy="1670109"/>
            </a:xfrm>
            <a:prstGeom prst="rect">
              <a:avLst/>
            </a:prstGeom>
          </p:spPr>
        </p:pic>
      </p:grpSp>
      <p:grpSp>
        <p:nvGrpSpPr>
          <p:cNvPr id="7" name="그룹 1005">
            <a:extLst>
              <a:ext uri="{FF2B5EF4-FFF2-40B4-BE49-F238E27FC236}">
                <a16:creationId xmlns:a16="http://schemas.microsoft.com/office/drawing/2014/main" id="{0A953461-3E96-92FA-D3D1-C64DF3111850}"/>
              </a:ext>
            </a:extLst>
          </p:cNvPr>
          <p:cNvGrpSpPr/>
          <p:nvPr/>
        </p:nvGrpSpPr>
        <p:grpSpPr>
          <a:xfrm>
            <a:off x="4644457" y="2712747"/>
            <a:ext cx="1751490" cy="1753714"/>
            <a:chOff x="1778906" y="2316810"/>
            <a:chExt cx="1751490" cy="1753714"/>
          </a:xfrm>
        </p:grpSpPr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EF554403-4EB3-A3DE-A18F-CA1BAF314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78906" y="2316810"/>
              <a:ext cx="1751490" cy="1753714"/>
            </a:xfrm>
            <a:prstGeom prst="rect">
              <a:avLst/>
            </a:prstGeom>
          </p:spPr>
        </p:pic>
      </p:grpSp>
      <p:pic>
        <p:nvPicPr>
          <p:cNvPr id="15" name="Object 18">
            <a:extLst>
              <a:ext uri="{FF2B5EF4-FFF2-40B4-BE49-F238E27FC236}">
                <a16:creationId xmlns:a16="http://schemas.microsoft.com/office/drawing/2014/main" id="{60BA8E49-2002-5173-E1C3-DAC697EF1291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19032" y="5322216"/>
            <a:ext cx="3122660" cy="17888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8E56BD-36BC-4325-E08F-C1A6BCB42AB3}"/>
              </a:ext>
            </a:extLst>
          </p:cNvPr>
          <p:cNvSpPr txBox="1"/>
          <p:nvPr/>
        </p:nvSpPr>
        <p:spPr>
          <a:xfrm>
            <a:off x="8731012" y="588225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sz="2600" b="1" dirty="0"/>
              <a:t>주소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D738F6-212E-F0EE-1E0F-EDFB4BEBC834}"/>
              </a:ext>
            </a:extLst>
          </p:cNvPr>
          <p:cNvSpPr txBox="1"/>
          <p:nvPr/>
        </p:nvSpPr>
        <p:spPr>
          <a:xfrm>
            <a:off x="5350188" y="6393886"/>
            <a:ext cx="78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서울 서대문구 이화여대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-apple-system"/>
              </a:rPr>
              <a:t>7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길 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-apple-system"/>
              </a:rPr>
              <a:t>24 2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층</a:t>
            </a:r>
            <a:endParaRPr kumimoji="1" lang="ko-Kore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973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06739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8761" y="836040"/>
            <a:ext cx="6526955" cy="26310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8201" y="1347213"/>
            <a:ext cx="3445253" cy="10577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031340" cy="1019105"/>
            <a:chOff x="747566" y="711589"/>
            <a:chExt cx="1031340" cy="10191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566" y="711589"/>
              <a:ext cx="1031340" cy="101910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8077" y="854043"/>
            <a:ext cx="2402194" cy="7332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169070" y="915328"/>
            <a:ext cx="1869654" cy="1342796"/>
            <a:chOff x="15169070" y="915328"/>
            <a:chExt cx="1869654" cy="1342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69070" y="915328"/>
              <a:ext cx="1869654" cy="1342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27668" y="1447932"/>
            <a:ext cx="903084" cy="5871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66054" y="3423965"/>
            <a:ext cx="6976081" cy="5497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77796" y="3695700"/>
            <a:ext cx="3122660" cy="178889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46623" y="7170427"/>
            <a:ext cx="4303946" cy="17888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28547" y="7170427"/>
            <a:ext cx="4385365" cy="178889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23591" y="4915206"/>
            <a:ext cx="7342160" cy="63479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02427" y="7596316"/>
            <a:ext cx="2399018" cy="92230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277722" y="7612069"/>
            <a:ext cx="2427580" cy="93848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36560" y="4116856"/>
            <a:ext cx="2072599" cy="9223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543151" y="8651957"/>
            <a:ext cx="2215326" cy="715184"/>
            <a:chOff x="11543151" y="7474448"/>
            <a:chExt cx="2215326" cy="7151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43151" y="7474448"/>
              <a:ext cx="2215326" cy="7151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44568" y="8642434"/>
            <a:ext cx="2235554" cy="1073066"/>
            <a:chOff x="4544568" y="7464925"/>
            <a:chExt cx="2235554" cy="107306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44568" y="7464925"/>
              <a:ext cx="2235554" cy="10730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44490" y="8001457"/>
            <a:ext cx="1813467" cy="1533066"/>
            <a:chOff x="15744490" y="8001457"/>
            <a:chExt cx="1813467" cy="153306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744490" y="8001457"/>
              <a:ext cx="1813467" cy="1533066"/>
            </a:xfrm>
            <a:prstGeom prst="rect">
              <a:avLst/>
            </a:prstGeom>
          </p:spPr>
        </p:pic>
      </p:grpSp>
      <p:sp>
        <p:nvSpPr>
          <p:cNvPr id="2" name="하트[H] 1">
            <a:extLst>
              <a:ext uri="{FF2B5EF4-FFF2-40B4-BE49-F238E27FC236}">
                <a16:creationId xmlns:a16="http://schemas.microsoft.com/office/drawing/2014/main" id="{15FABAA0-BFA2-69C0-A2B4-6D1EB29F89DA}"/>
              </a:ext>
            </a:extLst>
          </p:cNvPr>
          <p:cNvSpPr/>
          <p:nvPr/>
        </p:nvSpPr>
        <p:spPr>
          <a:xfrm>
            <a:off x="12232903" y="1698825"/>
            <a:ext cx="745626" cy="62527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  <p:grpSp>
        <p:nvGrpSpPr>
          <p:cNvPr id="31" name="그룹 1009">
            <a:extLst>
              <a:ext uri="{FF2B5EF4-FFF2-40B4-BE49-F238E27FC236}">
                <a16:creationId xmlns:a16="http://schemas.microsoft.com/office/drawing/2014/main" id="{331E7AD4-D74E-716D-C14C-101E700B4069}"/>
              </a:ext>
            </a:extLst>
          </p:cNvPr>
          <p:cNvGrpSpPr/>
          <p:nvPr/>
        </p:nvGrpSpPr>
        <p:grpSpPr>
          <a:xfrm>
            <a:off x="9442395" y="2628900"/>
            <a:ext cx="544806" cy="544806"/>
            <a:chOff x="12378928" y="7760388"/>
            <a:chExt cx="544806" cy="544806"/>
          </a:xfrm>
        </p:grpSpPr>
        <p:pic>
          <p:nvPicPr>
            <p:cNvPr id="32" name="Object 34">
              <a:extLst>
                <a:ext uri="{FF2B5EF4-FFF2-40B4-BE49-F238E27FC236}">
                  <a16:creationId xmlns:a16="http://schemas.microsoft.com/office/drawing/2014/main" id="{62B4B2ED-AD8A-CAC2-3414-B401C80CF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34" name="그룹 1010">
            <a:extLst>
              <a:ext uri="{FF2B5EF4-FFF2-40B4-BE49-F238E27FC236}">
                <a16:creationId xmlns:a16="http://schemas.microsoft.com/office/drawing/2014/main" id="{7C179F24-44F4-5D39-A716-F80E7DD9905F}"/>
              </a:ext>
            </a:extLst>
          </p:cNvPr>
          <p:cNvGrpSpPr/>
          <p:nvPr/>
        </p:nvGrpSpPr>
        <p:grpSpPr>
          <a:xfrm>
            <a:off x="8773146" y="2628900"/>
            <a:ext cx="552663" cy="555898"/>
            <a:chOff x="11709679" y="7760388"/>
            <a:chExt cx="552663" cy="555898"/>
          </a:xfrm>
        </p:grpSpPr>
        <p:pic>
          <p:nvPicPr>
            <p:cNvPr id="35" name="Object 37">
              <a:extLst>
                <a:ext uri="{FF2B5EF4-FFF2-40B4-BE49-F238E27FC236}">
                  <a16:creationId xmlns:a16="http://schemas.microsoft.com/office/drawing/2014/main" id="{322352DB-5450-6373-FC60-79505C29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37" name="그룹 1011">
            <a:extLst>
              <a:ext uri="{FF2B5EF4-FFF2-40B4-BE49-F238E27FC236}">
                <a16:creationId xmlns:a16="http://schemas.microsoft.com/office/drawing/2014/main" id="{662EBBFF-AC57-6D55-4A82-0C75CC13CF8D}"/>
              </a:ext>
            </a:extLst>
          </p:cNvPr>
          <p:cNvGrpSpPr/>
          <p:nvPr/>
        </p:nvGrpSpPr>
        <p:grpSpPr>
          <a:xfrm>
            <a:off x="10112547" y="2628900"/>
            <a:ext cx="555453" cy="555453"/>
            <a:chOff x="13049080" y="7760388"/>
            <a:chExt cx="555453" cy="555453"/>
          </a:xfrm>
        </p:grpSpPr>
        <p:pic>
          <p:nvPicPr>
            <p:cNvPr id="38" name="Object 40">
              <a:extLst>
                <a:ext uri="{FF2B5EF4-FFF2-40B4-BE49-F238E27FC236}">
                  <a16:creationId xmlns:a16="http://schemas.microsoft.com/office/drawing/2014/main" id="{5C493033-BAAC-DB71-C2AA-8C4EAE96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39" name="그룹 1012">
            <a:extLst>
              <a:ext uri="{FF2B5EF4-FFF2-40B4-BE49-F238E27FC236}">
                <a16:creationId xmlns:a16="http://schemas.microsoft.com/office/drawing/2014/main" id="{1AB982D4-9D8F-67D0-B751-42389BF1E5D2}"/>
              </a:ext>
            </a:extLst>
          </p:cNvPr>
          <p:cNvGrpSpPr/>
          <p:nvPr/>
        </p:nvGrpSpPr>
        <p:grpSpPr>
          <a:xfrm>
            <a:off x="8102295" y="2628900"/>
            <a:ext cx="555898" cy="555898"/>
            <a:chOff x="11038828" y="7760388"/>
            <a:chExt cx="555898" cy="555898"/>
          </a:xfrm>
        </p:grpSpPr>
        <p:pic>
          <p:nvPicPr>
            <p:cNvPr id="40" name="Object 43">
              <a:extLst>
                <a:ext uri="{FF2B5EF4-FFF2-40B4-BE49-F238E27FC236}">
                  <a16:creationId xmlns:a16="http://schemas.microsoft.com/office/drawing/2014/main" id="{A7E73DAC-24D7-E298-81BF-949B63A79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41" name="그룹 1013">
            <a:extLst>
              <a:ext uri="{FF2B5EF4-FFF2-40B4-BE49-F238E27FC236}">
                <a16:creationId xmlns:a16="http://schemas.microsoft.com/office/drawing/2014/main" id="{142620E2-3542-3D50-17E5-67ED32DE7FDC}"/>
              </a:ext>
            </a:extLst>
          </p:cNvPr>
          <p:cNvGrpSpPr/>
          <p:nvPr/>
        </p:nvGrpSpPr>
        <p:grpSpPr>
          <a:xfrm>
            <a:off x="7457918" y="2628900"/>
            <a:ext cx="555898" cy="555898"/>
            <a:chOff x="10394451" y="7760388"/>
            <a:chExt cx="555898" cy="555898"/>
          </a:xfrm>
        </p:grpSpPr>
        <p:pic>
          <p:nvPicPr>
            <p:cNvPr id="42" name="Object 46">
              <a:extLst>
                <a:ext uri="{FF2B5EF4-FFF2-40B4-BE49-F238E27FC236}">
                  <a16:creationId xmlns:a16="http://schemas.microsoft.com/office/drawing/2014/main" id="{CD6E69AE-422E-DD63-5C26-EE12246D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11" name="그룹 1004">
            <a:extLst>
              <a:ext uri="{FF2B5EF4-FFF2-40B4-BE49-F238E27FC236}">
                <a16:creationId xmlns:a16="http://schemas.microsoft.com/office/drawing/2014/main" id="{97C4795F-AF60-E6E7-B544-C9403A233765}"/>
              </a:ext>
            </a:extLst>
          </p:cNvPr>
          <p:cNvGrpSpPr/>
          <p:nvPr/>
        </p:nvGrpSpPr>
        <p:grpSpPr>
          <a:xfrm>
            <a:off x="4666240" y="2766741"/>
            <a:ext cx="1670109" cy="1670109"/>
            <a:chOff x="1819596" y="2345381"/>
            <a:chExt cx="1670109" cy="1670109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A7CA49CF-7E44-CDEA-178C-1EEE2F3B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19596" y="2345381"/>
              <a:ext cx="1670109" cy="1670109"/>
            </a:xfrm>
            <a:prstGeom prst="rect">
              <a:avLst/>
            </a:prstGeom>
          </p:spPr>
        </p:pic>
      </p:grpSp>
      <p:grpSp>
        <p:nvGrpSpPr>
          <p:cNvPr id="7" name="그룹 1005">
            <a:extLst>
              <a:ext uri="{FF2B5EF4-FFF2-40B4-BE49-F238E27FC236}">
                <a16:creationId xmlns:a16="http://schemas.microsoft.com/office/drawing/2014/main" id="{0A953461-3E96-92FA-D3D1-C64DF3111850}"/>
              </a:ext>
            </a:extLst>
          </p:cNvPr>
          <p:cNvGrpSpPr/>
          <p:nvPr/>
        </p:nvGrpSpPr>
        <p:grpSpPr>
          <a:xfrm>
            <a:off x="4644457" y="2712747"/>
            <a:ext cx="1751490" cy="1753714"/>
            <a:chOff x="1778906" y="2316810"/>
            <a:chExt cx="1751490" cy="1753714"/>
          </a:xfrm>
        </p:grpSpPr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EF554403-4EB3-A3DE-A18F-CA1BAF314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78906" y="2316810"/>
              <a:ext cx="1751490" cy="1753714"/>
            </a:xfrm>
            <a:prstGeom prst="rect">
              <a:avLst/>
            </a:prstGeom>
          </p:spPr>
        </p:pic>
      </p:grpSp>
      <p:pic>
        <p:nvPicPr>
          <p:cNvPr id="15" name="Object 18">
            <a:extLst>
              <a:ext uri="{FF2B5EF4-FFF2-40B4-BE49-F238E27FC236}">
                <a16:creationId xmlns:a16="http://schemas.microsoft.com/office/drawing/2014/main" id="{60BA8E49-2002-5173-E1C3-DAC697EF1291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19032" y="5322216"/>
            <a:ext cx="3122660" cy="17888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8E56BD-36BC-4325-E08F-C1A6BCB42AB3}"/>
              </a:ext>
            </a:extLst>
          </p:cNvPr>
          <p:cNvSpPr txBox="1"/>
          <p:nvPr/>
        </p:nvSpPr>
        <p:spPr>
          <a:xfrm>
            <a:off x="8731012" y="588225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sz="2600" b="1" dirty="0"/>
              <a:t>주소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D738F6-212E-F0EE-1E0F-EDFB4BEBC834}"/>
              </a:ext>
            </a:extLst>
          </p:cNvPr>
          <p:cNvSpPr txBox="1"/>
          <p:nvPr/>
        </p:nvSpPr>
        <p:spPr>
          <a:xfrm>
            <a:off x="5350188" y="6393886"/>
            <a:ext cx="78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서울 서대문구 이화여대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-apple-system"/>
              </a:rPr>
              <a:t>7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길 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-apple-system"/>
              </a:rPr>
              <a:t>24 2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층</a:t>
            </a:r>
            <a:endParaRPr kumimoji="1" lang="ko-Kore-JP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70A0D7-2F73-DE9B-6D94-543B523721D4}"/>
              </a:ext>
            </a:extLst>
          </p:cNvPr>
          <p:cNvSpPr/>
          <p:nvPr/>
        </p:nvSpPr>
        <p:spPr>
          <a:xfrm>
            <a:off x="11299056" y="8508154"/>
            <a:ext cx="2644346" cy="100279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391291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35567"/>
            <a:ext cx="17243845" cy="9214580"/>
            <a:chOff x="520934" y="535567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35567"/>
              <a:ext cx="17243845" cy="921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314605" y="8476578"/>
            <a:ext cx="1287963" cy="1076622"/>
            <a:chOff x="16314605" y="8476578"/>
            <a:chExt cx="1287963" cy="107662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14605" y="8476578"/>
              <a:ext cx="1287963" cy="10766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663A200-B02C-D74A-5121-CEC0313AF9C0}"/>
              </a:ext>
            </a:extLst>
          </p:cNvPr>
          <p:cNvSpPr txBox="1"/>
          <p:nvPr/>
        </p:nvSpPr>
        <p:spPr>
          <a:xfrm>
            <a:off x="6137719" y="1081249"/>
            <a:ext cx="385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리뷰 조회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CBBDD-CC89-BC7A-CEA2-0CC91379484D}"/>
              </a:ext>
            </a:extLst>
          </p:cNvPr>
          <p:cNvSpPr txBox="1"/>
          <p:nvPr/>
        </p:nvSpPr>
        <p:spPr>
          <a:xfrm>
            <a:off x="2439245" y="1028700"/>
            <a:ext cx="385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식당이름</a:t>
            </a: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3" name="그룹 1009">
            <a:extLst>
              <a:ext uri="{FF2B5EF4-FFF2-40B4-BE49-F238E27FC236}">
                <a16:creationId xmlns:a16="http://schemas.microsoft.com/office/drawing/2014/main" id="{BBE05D74-6E67-92B2-5FA2-8C5165F5156D}"/>
              </a:ext>
            </a:extLst>
          </p:cNvPr>
          <p:cNvGrpSpPr/>
          <p:nvPr/>
        </p:nvGrpSpPr>
        <p:grpSpPr>
          <a:xfrm>
            <a:off x="4724400" y="2933700"/>
            <a:ext cx="544806" cy="544806"/>
            <a:chOff x="12378928" y="7760388"/>
            <a:chExt cx="544806" cy="544806"/>
          </a:xfrm>
        </p:grpSpPr>
        <p:pic>
          <p:nvPicPr>
            <p:cNvPr id="15" name="Object 34">
              <a:extLst>
                <a:ext uri="{FF2B5EF4-FFF2-40B4-BE49-F238E27FC236}">
                  <a16:creationId xmlns:a16="http://schemas.microsoft.com/office/drawing/2014/main" id="{C5EF8884-40FB-3C0F-4E7A-A4F39B6BD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16" name="그룹 1010">
            <a:extLst>
              <a:ext uri="{FF2B5EF4-FFF2-40B4-BE49-F238E27FC236}">
                <a16:creationId xmlns:a16="http://schemas.microsoft.com/office/drawing/2014/main" id="{841D5BFB-93FE-A32F-40B6-14178A19AB06}"/>
              </a:ext>
            </a:extLst>
          </p:cNvPr>
          <p:cNvGrpSpPr/>
          <p:nvPr/>
        </p:nvGrpSpPr>
        <p:grpSpPr>
          <a:xfrm>
            <a:off x="4055151" y="2933700"/>
            <a:ext cx="552663" cy="555898"/>
            <a:chOff x="11709679" y="7760388"/>
            <a:chExt cx="552663" cy="555898"/>
          </a:xfrm>
        </p:grpSpPr>
        <p:pic>
          <p:nvPicPr>
            <p:cNvPr id="18" name="Object 37">
              <a:extLst>
                <a:ext uri="{FF2B5EF4-FFF2-40B4-BE49-F238E27FC236}">
                  <a16:creationId xmlns:a16="http://schemas.microsoft.com/office/drawing/2014/main" id="{F4D37F3D-8673-D3D6-1E03-B2878E62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19" name="그룹 1011">
            <a:extLst>
              <a:ext uri="{FF2B5EF4-FFF2-40B4-BE49-F238E27FC236}">
                <a16:creationId xmlns:a16="http://schemas.microsoft.com/office/drawing/2014/main" id="{C8DDB84F-3606-BA1D-25D9-95E8502006AD}"/>
              </a:ext>
            </a:extLst>
          </p:cNvPr>
          <p:cNvGrpSpPr/>
          <p:nvPr/>
        </p:nvGrpSpPr>
        <p:grpSpPr>
          <a:xfrm>
            <a:off x="5394552" y="2933700"/>
            <a:ext cx="555453" cy="555453"/>
            <a:chOff x="13049080" y="7760388"/>
            <a:chExt cx="555453" cy="555453"/>
          </a:xfrm>
        </p:grpSpPr>
        <p:pic>
          <p:nvPicPr>
            <p:cNvPr id="21" name="Object 40">
              <a:extLst>
                <a:ext uri="{FF2B5EF4-FFF2-40B4-BE49-F238E27FC236}">
                  <a16:creationId xmlns:a16="http://schemas.microsoft.com/office/drawing/2014/main" id="{B6CD23A9-90B5-BD0C-7AB3-B4D2EE03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22" name="그룹 1012">
            <a:extLst>
              <a:ext uri="{FF2B5EF4-FFF2-40B4-BE49-F238E27FC236}">
                <a16:creationId xmlns:a16="http://schemas.microsoft.com/office/drawing/2014/main" id="{09230A7E-62AE-B5E9-3A4F-F4D635F96D75}"/>
              </a:ext>
            </a:extLst>
          </p:cNvPr>
          <p:cNvGrpSpPr/>
          <p:nvPr/>
        </p:nvGrpSpPr>
        <p:grpSpPr>
          <a:xfrm>
            <a:off x="3384300" y="2933700"/>
            <a:ext cx="555898" cy="555898"/>
            <a:chOff x="11038828" y="7760388"/>
            <a:chExt cx="555898" cy="555898"/>
          </a:xfrm>
        </p:grpSpPr>
        <p:pic>
          <p:nvPicPr>
            <p:cNvPr id="24" name="Object 43">
              <a:extLst>
                <a:ext uri="{FF2B5EF4-FFF2-40B4-BE49-F238E27FC236}">
                  <a16:creationId xmlns:a16="http://schemas.microsoft.com/office/drawing/2014/main" id="{DA6C4278-6D71-257D-6334-0492CF83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25" name="그룹 1013">
            <a:extLst>
              <a:ext uri="{FF2B5EF4-FFF2-40B4-BE49-F238E27FC236}">
                <a16:creationId xmlns:a16="http://schemas.microsoft.com/office/drawing/2014/main" id="{23ACBE05-5B66-690D-0AD3-F783768BA541}"/>
              </a:ext>
            </a:extLst>
          </p:cNvPr>
          <p:cNvGrpSpPr/>
          <p:nvPr/>
        </p:nvGrpSpPr>
        <p:grpSpPr>
          <a:xfrm>
            <a:off x="2739923" y="2933700"/>
            <a:ext cx="555898" cy="555898"/>
            <a:chOff x="10394451" y="7760388"/>
            <a:chExt cx="555898" cy="555898"/>
          </a:xfrm>
        </p:grpSpPr>
        <p:pic>
          <p:nvPicPr>
            <p:cNvPr id="27" name="Object 46">
              <a:extLst>
                <a:ext uri="{FF2B5EF4-FFF2-40B4-BE49-F238E27FC236}">
                  <a16:creationId xmlns:a16="http://schemas.microsoft.com/office/drawing/2014/main" id="{1F68E3F0-FFB4-948C-E054-A4F6E77E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D00F72-37AE-8987-216B-70E3CFE7D264}"/>
              </a:ext>
            </a:extLst>
          </p:cNvPr>
          <p:cNvSpPr txBox="1"/>
          <p:nvPr/>
        </p:nvSpPr>
        <p:spPr>
          <a:xfrm>
            <a:off x="7848600" y="26289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음식이 맛있어요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71E64-C3E9-F356-C79A-92F989420AAF}"/>
              </a:ext>
            </a:extLst>
          </p:cNvPr>
          <p:cNvSpPr txBox="1"/>
          <p:nvPr/>
        </p:nvSpPr>
        <p:spPr>
          <a:xfrm>
            <a:off x="7831608" y="348915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친절해요</a:t>
            </a:r>
            <a:endParaRPr lang="en-US" altLang="ko-K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E90EAD-8ECD-260F-DD71-B24889D76526}"/>
              </a:ext>
            </a:extLst>
          </p:cNvPr>
          <p:cNvSpPr txBox="1"/>
          <p:nvPr/>
        </p:nvSpPr>
        <p:spPr>
          <a:xfrm>
            <a:off x="7855974" y="306131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음식이 빨리 나와요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F4AE88-D5C7-F8A8-3A1D-D83D8674B9B4}"/>
              </a:ext>
            </a:extLst>
          </p:cNvPr>
          <p:cNvSpPr txBox="1"/>
          <p:nvPr/>
        </p:nvSpPr>
        <p:spPr>
          <a:xfrm>
            <a:off x="7848600" y="394472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혼밥하기</a:t>
            </a:r>
            <a:r>
              <a:rPr lang="ko-KR" altLang="en-US" sz="2000" dirty="0"/>
              <a:t> 좋아요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059A9F-F16D-0301-E548-DEDE56A8D742}"/>
              </a:ext>
            </a:extLst>
          </p:cNvPr>
          <p:cNvSpPr/>
          <p:nvPr/>
        </p:nvSpPr>
        <p:spPr>
          <a:xfrm>
            <a:off x="10751938" y="2628900"/>
            <a:ext cx="4365602" cy="184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9BDB2A-5166-B3FE-B0B9-7D9082583F2D}"/>
              </a:ext>
            </a:extLst>
          </p:cNvPr>
          <p:cNvSpPr/>
          <p:nvPr/>
        </p:nvSpPr>
        <p:spPr>
          <a:xfrm>
            <a:off x="10751938" y="3119581"/>
            <a:ext cx="3878462" cy="184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FED698-F180-2449-60A2-97004F20265F}"/>
              </a:ext>
            </a:extLst>
          </p:cNvPr>
          <p:cNvSpPr/>
          <p:nvPr/>
        </p:nvSpPr>
        <p:spPr>
          <a:xfrm>
            <a:off x="10742535" y="3610262"/>
            <a:ext cx="3202065" cy="184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FEFB73-6C3C-C9AF-1C1C-C959CFE1B64E}"/>
              </a:ext>
            </a:extLst>
          </p:cNvPr>
          <p:cNvSpPr/>
          <p:nvPr/>
        </p:nvSpPr>
        <p:spPr>
          <a:xfrm>
            <a:off x="10751938" y="4052376"/>
            <a:ext cx="2506862" cy="184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1011">
            <a:extLst>
              <a:ext uri="{FF2B5EF4-FFF2-40B4-BE49-F238E27FC236}">
                <a16:creationId xmlns:a16="http://schemas.microsoft.com/office/drawing/2014/main" id="{6E8C285B-A9FF-F1F3-E33B-54332F3A22DE}"/>
              </a:ext>
            </a:extLst>
          </p:cNvPr>
          <p:cNvGrpSpPr/>
          <p:nvPr/>
        </p:nvGrpSpPr>
        <p:grpSpPr>
          <a:xfrm>
            <a:off x="1811485" y="5825795"/>
            <a:ext cx="2128713" cy="1449869"/>
            <a:chOff x="10501951" y="7803740"/>
            <a:chExt cx="3185318" cy="1449869"/>
          </a:xfrm>
        </p:grpSpPr>
        <p:pic>
          <p:nvPicPr>
            <p:cNvPr id="40" name="Object 41">
              <a:extLst>
                <a:ext uri="{FF2B5EF4-FFF2-40B4-BE49-F238E27FC236}">
                  <a16:creationId xmlns:a16="http://schemas.microsoft.com/office/drawing/2014/main" id="{645A3391-D0D5-D443-D351-31DE07CB4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grpSp>
        <p:nvGrpSpPr>
          <p:cNvPr id="43" name="그룹 1009">
            <a:extLst>
              <a:ext uri="{FF2B5EF4-FFF2-40B4-BE49-F238E27FC236}">
                <a16:creationId xmlns:a16="http://schemas.microsoft.com/office/drawing/2014/main" id="{D70555B0-BC86-0DAB-C8D3-23407005819F}"/>
              </a:ext>
            </a:extLst>
          </p:cNvPr>
          <p:cNvGrpSpPr/>
          <p:nvPr/>
        </p:nvGrpSpPr>
        <p:grpSpPr>
          <a:xfrm>
            <a:off x="6291582" y="5825795"/>
            <a:ext cx="544806" cy="544806"/>
            <a:chOff x="12378928" y="7760388"/>
            <a:chExt cx="544806" cy="544806"/>
          </a:xfrm>
        </p:grpSpPr>
        <p:pic>
          <p:nvPicPr>
            <p:cNvPr id="44" name="Object 34">
              <a:extLst>
                <a:ext uri="{FF2B5EF4-FFF2-40B4-BE49-F238E27FC236}">
                  <a16:creationId xmlns:a16="http://schemas.microsoft.com/office/drawing/2014/main" id="{E68C8318-69C5-F83A-0142-0CF59915D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45" name="그룹 1010">
            <a:extLst>
              <a:ext uri="{FF2B5EF4-FFF2-40B4-BE49-F238E27FC236}">
                <a16:creationId xmlns:a16="http://schemas.microsoft.com/office/drawing/2014/main" id="{FCDF7A9F-0AE4-9AA5-19A3-8CB6AB9189B9}"/>
              </a:ext>
            </a:extLst>
          </p:cNvPr>
          <p:cNvGrpSpPr/>
          <p:nvPr/>
        </p:nvGrpSpPr>
        <p:grpSpPr>
          <a:xfrm>
            <a:off x="5622333" y="5825795"/>
            <a:ext cx="552663" cy="555898"/>
            <a:chOff x="11709679" y="7760388"/>
            <a:chExt cx="552663" cy="555898"/>
          </a:xfrm>
        </p:grpSpPr>
        <p:pic>
          <p:nvPicPr>
            <p:cNvPr id="46" name="Object 37">
              <a:extLst>
                <a:ext uri="{FF2B5EF4-FFF2-40B4-BE49-F238E27FC236}">
                  <a16:creationId xmlns:a16="http://schemas.microsoft.com/office/drawing/2014/main" id="{B1516BF6-F2D9-2922-F6C8-309C246A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47" name="그룹 1011">
            <a:extLst>
              <a:ext uri="{FF2B5EF4-FFF2-40B4-BE49-F238E27FC236}">
                <a16:creationId xmlns:a16="http://schemas.microsoft.com/office/drawing/2014/main" id="{5F1641B1-C279-4DDD-78C7-434CEECE46E9}"/>
              </a:ext>
            </a:extLst>
          </p:cNvPr>
          <p:cNvGrpSpPr/>
          <p:nvPr/>
        </p:nvGrpSpPr>
        <p:grpSpPr>
          <a:xfrm>
            <a:off x="6961734" y="5825795"/>
            <a:ext cx="555453" cy="555453"/>
            <a:chOff x="13049080" y="7760388"/>
            <a:chExt cx="555453" cy="555453"/>
          </a:xfrm>
        </p:grpSpPr>
        <p:pic>
          <p:nvPicPr>
            <p:cNvPr id="48" name="Object 40">
              <a:extLst>
                <a:ext uri="{FF2B5EF4-FFF2-40B4-BE49-F238E27FC236}">
                  <a16:creationId xmlns:a16="http://schemas.microsoft.com/office/drawing/2014/main" id="{1C855F6B-DB55-923D-AA59-2E5449451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49" name="그룹 1012">
            <a:extLst>
              <a:ext uri="{FF2B5EF4-FFF2-40B4-BE49-F238E27FC236}">
                <a16:creationId xmlns:a16="http://schemas.microsoft.com/office/drawing/2014/main" id="{EA20BE20-4350-918B-78B6-8D43446CB33B}"/>
              </a:ext>
            </a:extLst>
          </p:cNvPr>
          <p:cNvGrpSpPr/>
          <p:nvPr/>
        </p:nvGrpSpPr>
        <p:grpSpPr>
          <a:xfrm>
            <a:off x="4951482" y="5825795"/>
            <a:ext cx="555898" cy="555898"/>
            <a:chOff x="11038828" y="7760388"/>
            <a:chExt cx="555898" cy="555898"/>
          </a:xfrm>
        </p:grpSpPr>
        <p:pic>
          <p:nvPicPr>
            <p:cNvPr id="51" name="Object 43">
              <a:extLst>
                <a:ext uri="{FF2B5EF4-FFF2-40B4-BE49-F238E27FC236}">
                  <a16:creationId xmlns:a16="http://schemas.microsoft.com/office/drawing/2014/main" id="{B628F36D-8D2E-4309-F820-3DAC96AB6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52" name="그룹 1013">
            <a:extLst>
              <a:ext uri="{FF2B5EF4-FFF2-40B4-BE49-F238E27FC236}">
                <a16:creationId xmlns:a16="http://schemas.microsoft.com/office/drawing/2014/main" id="{6ED6D871-EA9D-DEEE-6E65-7C0CA3CB1003}"/>
              </a:ext>
            </a:extLst>
          </p:cNvPr>
          <p:cNvGrpSpPr/>
          <p:nvPr/>
        </p:nvGrpSpPr>
        <p:grpSpPr>
          <a:xfrm>
            <a:off x="4307105" y="5825795"/>
            <a:ext cx="555898" cy="555898"/>
            <a:chOff x="10394451" y="7760388"/>
            <a:chExt cx="555898" cy="555898"/>
          </a:xfrm>
        </p:grpSpPr>
        <p:pic>
          <p:nvPicPr>
            <p:cNvPr id="54" name="Object 46">
              <a:extLst>
                <a:ext uri="{FF2B5EF4-FFF2-40B4-BE49-F238E27FC236}">
                  <a16:creationId xmlns:a16="http://schemas.microsoft.com/office/drawing/2014/main" id="{FB3CB31F-6334-B60F-CFCC-E2895BD42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33B7C2D-C624-C981-27E7-824452B1F213}"/>
              </a:ext>
            </a:extLst>
          </p:cNvPr>
          <p:cNvSpPr txBox="1"/>
          <p:nvPr/>
        </p:nvSpPr>
        <p:spPr>
          <a:xfrm>
            <a:off x="4270234" y="6550328"/>
            <a:ext cx="64723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리뷰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36292E-CEA4-51A8-9B99-1D2A1E645E4B}"/>
              </a:ext>
            </a:extLst>
          </p:cNvPr>
          <p:cNvSpPr txBox="1"/>
          <p:nvPr/>
        </p:nvSpPr>
        <p:spPr>
          <a:xfrm>
            <a:off x="1809826" y="5025218"/>
            <a:ext cx="22436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9E36E7-6589-9FCE-1398-B031319A85A1}"/>
              </a:ext>
            </a:extLst>
          </p:cNvPr>
          <p:cNvSpPr txBox="1"/>
          <p:nvPr/>
        </p:nvSpPr>
        <p:spPr>
          <a:xfrm>
            <a:off x="4493663" y="5011959"/>
            <a:ext cx="2243666" cy="382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메뉴별</a:t>
            </a:r>
            <a:r>
              <a:rPr lang="ko-KR" altLang="en-US" dirty="0"/>
              <a:t> 리뷰보기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F18A2F-39CC-DC39-EC4C-B2E4A098DF04}"/>
              </a:ext>
            </a:extLst>
          </p:cNvPr>
          <p:cNvSpPr txBox="1"/>
          <p:nvPr/>
        </p:nvSpPr>
        <p:spPr>
          <a:xfrm>
            <a:off x="7603219" y="5011959"/>
            <a:ext cx="253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리뷰 모아보기</a:t>
            </a:r>
          </a:p>
        </p:txBody>
      </p:sp>
      <p:sp>
        <p:nvSpPr>
          <p:cNvPr id="960" name="직사각형 959">
            <a:extLst>
              <a:ext uri="{FF2B5EF4-FFF2-40B4-BE49-F238E27FC236}">
                <a16:creationId xmlns:a16="http://schemas.microsoft.com/office/drawing/2014/main" id="{4E8FCD2E-25BF-FB9B-6983-259EFF37096E}"/>
              </a:ext>
            </a:extLst>
          </p:cNvPr>
          <p:cNvSpPr/>
          <p:nvPr/>
        </p:nvSpPr>
        <p:spPr>
          <a:xfrm>
            <a:off x="7280313" y="5045041"/>
            <a:ext cx="339687" cy="349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1" name="그룹 1011">
            <a:extLst>
              <a:ext uri="{FF2B5EF4-FFF2-40B4-BE49-F238E27FC236}">
                <a16:creationId xmlns:a16="http://schemas.microsoft.com/office/drawing/2014/main" id="{C5D2FCB6-D9A9-629D-FCB3-0DA78DEDEFD0}"/>
              </a:ext>
            </a:extLst>
          </p:cNvPr>
          <p:cNvGrpSpPr/>
          <p:nvPr/>
        </p:nvGrpSpPr>
        <p:grpSpPr>
          <a:xfrm>
            <a:off x="1809826" y="7758520"/>
            <a:ext cx="2128713" cy="1449869"/>
            <a:chOff x="10501951" y="7803740"/>
            <a:chExt cx="3185318" cy="1449869"/>
          </a:xfrm>
        </p:grpSpPr>
        <p:pic>
          <p:nvPicPr>
            <p:cNvPr id="962" name="Object 41">
              <a:extLst>
                <a:ext uri="{FF2B5EF4-FFF2-40B4-BE49-F238E27FC236}">
                  <a16:creationId xmlns:a16="http://schemas.microsoft.com/office/drawing/2014/main" id="{D482B0FC-F688-EE72-AB0A-A515D1528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grpSp>
        <p:nvGrpSpPr>
          <p:cNvPr id="963" name="그룹 1009">
            <a:extLst>
              <a:ext uri="{FF2B5EF4-FFF2-40B4-BE49-F238E27FC236}">
                <a16:creationId xmlns:a16="http://schemas.microsoft.com/office/drawing/2014/main" id="{59C29895-F5FA-48D7-BA10-F412523BEB90}"/>
              </a:ext>
            </a:extLst>
          </p:cNvPr>
          <p:cNvGrpSpPr/>
          <p:nvPr/>
        </p:nvGrpSpPr>
        <p:grpSpPr>
          <a:xfrm>
            <a:off x="6289923" y="7758520"/>
            <a:ext cx="544806" cy="544806"/>
            <a:chOff x="12378928" y="7760388"/>
            <a:chExt cx="544806" cy="544806"/>
          </a:xfrm>
        </p:grpSpPr>
        <p:pic>
          <p:nvPicPr>
            <p:cNvPr id="964" name="Object 34">
              <a:extLst>
                <a:ext uri="{FF2B5EF4-FFF2-40B4-BE49-F238E27FC236}">
                  <a16:creationId xmlns:a16="http://schemas.microsoft.com/office/drawing/2014/main" id="{E5638CFF-C6E7-F5EC-7764-5A6CF5B53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965" name="그룹 1010">
            <a:extLst>
              <a:ext uri="{FF2B5EF4-FFF2-40B4-BE49-F238E27FC236}">
                <a16:creationId xmlns:a16="http://schemas.microsoft.com/office/drawing/2014/main" id="{3198084E-CB48-4BD8-A748-F456CDBC219F}"/>
              </a:ext>
            </a:extLst>
          </p:cNvPr>
          <p:cNvGrpSpPr/>
          <p:nvPr/>
        </p:nvGrpSpPr>
        <p:grpSpPr>
          <a:xfrm>
            <a:off x="5620674" y="7758520"/>
            <a:ext cx="552663" cy="555898"/>
            <a:chOff x="11709679" y="7760388"/>
            <a:chExt cx="552663" cy="555898"/>
          </a:xfrm>
        </p:grpSpPr>
        <p:pic>
          <p:nvPicPr>
            <p:cNvPr id="966" name="Object 37">
              <a:extLst>
                <a:ext uri="{FF2B5EF4-FFF2-40B4-BE49-F238E27FC236}">
                  <a16:creationId xmlns:a16="http://schemas.microsoft.com/office/drawing/2014/main" id="{EFD3AC3D-075D-3AC2-C356-787EA5963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967" name="그룹 1011">
            <a:extLst>
              <a:ext uri="{FF2B5EF4-FFF2-40B4-BE49-F238E27FC236}">
                <a16:creationId xmlns:a16="http://schemas.microsoft.com/office/drawing/2014/main" id="{FE835468-98EF-760D-89B1-9F3C77EFA83C}"/>
              </a:ext>
            </a:extLst>
          </p:cNvPr>
          <p:cNvGrpSpPr/>
          <p:nvPr/>
        </p:nvGrpSpPr>
        <p:grpSpPr>
          <a:xfrm>
            <a:off x="6960075" y="7758520"/>
            <a:ext cx="555453" cy="555453"/>
            <a:chOff x="13049080" y="7760388"/>
            <a:chExt cx="555453" cy="555453"/>
          </a:xfrm>
        </p:grpSpPr>
        <p:pic>
          <p:nvPicPr>
            <p:cNvPr id="968" name="Object 40">
              <a:extLst>
                <a:ext uri="{FF2B5EF4-FFF2-40B4-BE49-F238E27FC236}">
                  <a16:creationId xmlns:a16="http://schemas.microsoft.com/office/drawing/2014/main" id="{12A6331E-4227-EC59-6E78-05219BB7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969" name="그룹 1012">
            <a:extLst>
              <a:ext uri="{FF2B5EF4-FFF2-40B4-BE49-F238E27FC236}">
                <a16:creationId xmlns:a16="http://schemas.microsoft.com/office/drawing/2014/main" id="{78F7161E-3435-DA8B-6EC1-ADE888E382A3}"/>
              </a:ext>
            </a:extLst>
          </p:cNvPr>
          <p:cNvGrpSpPr/>
          <p:nvPr/>
        </p:nvGrpSpPr>
        <p:grpSpPr>
          <a:xfrm>
            <a:off x="4949823" y="7758520"/>
            <a:ext cx="555898" cy="555898"/>
            <a:chOff x="11038828" y="7760388"/>
            <a:chExt cx="555898" cy="555898"/>
          </a:xfrm>
        </p:grpSpPr>
        <p:pic>
          <p:nvPicPr>
            <p:cNvPr id="970" name="Object 43">
              <a:extLst>
                <a:ext uri="{FF2B5EF4-FFF2-40B4-BE49-F238E27FC236}">
                  <a16:creationId xmlns:a16="http://schemas.microsoft.com/office/drawing/2014/main" id="{3FE16D05-DCC3-5CF5-F5A5-792A2029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971" name="그룹 1013">
            <a:extLst>
              <a:ext uri="{FF2B5EF4-FFF2-40B4-BE49-F238E27FC236}">
                <a16:creationId xmlns:a16="http://schemas.microsoft.com/office/drawing/2014/main" id="{7C4671EC-41BE-878F-F30E-364386043651}"/>
              </a:ext>
            </a:extLst>
          </p:cNvPr>
          <p:cNvGrpSpPr/>
          <p:nvPr/>
        </p:nvGrpSpPr>
        <p:grpSpPr>
          <a:xfrm>
            <a:off x="4305446" y="7758520"/>
            <a:ext cx="555898" cy="555898"/>
            <a:chOff x="10394451" y="7760388"/>
            <a:chExt cx="555898" cy="555898"/>
          </a:xfrm>
        </p:grpSpPr>
        <p:pic>
          <p:nvPicPr>
            <p:cNvPr id="972" name="Object 46">
              <a:extLst>
                <a:ext uri="{FF2B5EF4-FFF2-40B4-BE49-F238E27FC236}">
                  <a16:creationId xmlns:a16="http://schemas.microsoft.com/office/drawing/2014/main" id="{1A282482-1053-D177-D7F5-D42C5E8D2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973" name="TextBox 972">
            <a:extLst>
              <a:ext uri="{FF2B5EF4-FFF2-40B4-BE49-F238E27FC236}">
                <a16:creationId xmlns:a16="http://schemas.microsoft.com/office/drawing/2014/main" id="{B44F4C29-52EC-6CCE-472D-140B4F8AAA2F}"/>
              </a:ext>
            </a:extLst>
          </p:cNvPr>
          <p:cNvSpPr txBox="1"/>
          <p:nvPr/>
        </p:nvSpPr>
        <p:spPr>
          <a:xfrm>
            <a:off x="4268575" y="8483053"/>
            <a:ext cx="64723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리뷰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A44629C1-DC29-1688-D675-0EC43A69B9FC}"/>
              </a:ext>
            </a:extLst>
          </p:cNvPr>
          <p:cNvSpPr txBox="1"/>
          <p:nvPr/>
        </p:nvSpPr>
        <p:spPr>
          <a:xfrm>
            <a:off x="10704005" y="2062621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키워드 통계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상위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개 띄우기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235183B7-A424-A511-202D-6A08529485CA}"/>
              </a:ext>
            </a:extLst>
          </p:cNvPr>
          <p:cNvSpPr txBox="1"/>
          <p:nvPr/>
        </p:nvSpPr>
        <p:spPr>
          <a:xfrm>
            <a:off x="1691144" y="4517250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정렬과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메뉴별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리뷰 보기 버튼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54933A-DC5B-3A98-185F-FAD42ABEB90C}"/>
              </a:ext>
            </a:extLst>
          </p:cNvPr>
          <p:cNvSpPr/>
          <p:nvPr/>
        </p:nvSpPr>
        <p:spPr>
          <a:xfrm>
            <a:off x="10574079" y="1261770"/>
            <a:ext cx="2133600" cy="517712"/>
          </a:xfrm>
          <a:prstGeom prst="rect">
            <a:avLst/>
          </a:prstGeom>
          <a:solidFill>
            <a:srgbClr val="FFEC9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식당  세부 화면</a:t>
            </a:r>
          </a:p>
        </p:txBody>
      </p:sp>
    </p:spTree>
    <p:extLst>
      <p:ext uri="{BB962C8B-B14F-4D97-AF65-F5344CB8AC3E}">
        <p14:creationId xmlns:p14="http://schemas.microsoft.com/office/powerpoint/2010/main" val="20509051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35567"/>
            <a:ext cx="17243845" cy="9214580"/>
            <a:chOff x="520934" y="535567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35567"/>
              <a:ext cx="17243845" cy="921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314605" y="8476578"/>
            <a:ext cx="1287963" cy="1076622"/>
            <a:chOff x="16314605" y="8476578"/>
            <a:chExt cx="1287963" cy="107662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14605" y="8476578"/>
              <a:ext cx="1287963" cy="1076622"/>
            </a:xfrm>
            <a:prstGeom prst="rect">
              <a:avLst/>
            </a:prstGeom>
          </p:spPr>
        </p:pic>
      </p:grpSp>
      <p:grpSp>
        <p:nvGrpSpPr>
          <p:cNvPr id="13" name="그룹 1009">
            <a:extLst>
              <a:ext uri="{FF2B5EF4-FFF2-40B4-BE49-F238E27FC236}">
                <a16:creationId xmlns:a16="http://schemas.microsoft.com/office/drawing/2014/main" id="{BBE05D74-6E67-92B2-5FA2-8C5165F5156D}"/>
              </a:ext>
            </a:extLst>
          </p:cNvPr>
          <p:cNvGrpSpPr/>
          <p:nvPr/>
        </p:nvGrpSpPr>
        <p:grpSpPr>
          <a:xfrm>
            <a:off x="4724400" y="2933700"/>
            <a:ext cx="544806" cy="544806"/>
            <a:chOff x="12378928" y="7760388"/>
            <a:chExt cx="544806" cy="544806"/>
          </a:xfrm>
        </p:grpSpPr>
        <p:pic>
          <p:nvPicPr>
            <p:cNvPr id="15" name="Object 34">
              <a:extLst>
                <a:ext uri="{FF2B5EF4-FFF2-40B4-BE49-F238E27FC236}">
                  <a16:creationId xmlns:a16="http://schemas.microsoft.com/office/drawing/2014/main" id="{C5EF8884-40FB-3C0F-4E7A-A4F39B6BD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16" name="그룹 1010">
            <a:extLst>
              <a:ext uri="{FF2B5EF4-FFF2-40B4-BE49-F238E27FC236}">
                <a16:creationId xmlns:a16="http://schemas.microsoft.com/office/drawing/2014/main" id="{841D5BFB-93FE-A32F-40B6-14178A19AB06}"/>
              </a:ext>
            </a:extLst>
          </p:cNvPr>
          <p:cNvGrpSpPr/>
          <p:nvPr/>
        </p:nvGrpSpPr>
        <p:grpSpPr>
          <a:xfrm>
            <a:off x="4055151" y="2933700"/>
            <a:ext cx="552663" cy="555898"/>
            <a:chOff x="11709679" y="7760388"/>
            <a:chExt cx="552663" cy="555898"/>
          </a:xfrm>
        </p:grpSpPr>
        <p:pic>
          <p:nvPicPr>
            <p:cNvPr id="18" name="Object 37">
              <a:extLst>
                <a:ext uri="{FF2B5EF4-FFF2-40B4-BE49-F238E27FC236}">
                  <a16:creationId xmlns:a16="http://schemas.microsoft.com/office/drawing/2014/main" id="{F4D37F3D-8673-D3D6-1E03-B2878E62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19" name="그룹 1011">
            <a:extLst>
              <a:ext uri="{FF2B5EF4-FFF2-40B4-BE49-F238E27FC236}">
                <a16:creationId xmlns:a16="http://schemas.microsoft.com/office/drawing/2014/main" id="{C8DDB84F-3606-BA1D-25D9-95E8502006AD}"/>
              </a:ext>
            </a:extLst>
          </p:cNvPr>
          <p:cNvGrpSpPr/>
          <p:nvPr/>
        </p:nvGrpSpPr>
        <p:grpSpPr>
          <a:xfrm>
            <a:off x="5394552" y="2933700"/>
            <a:ext cx="555453" cy="555453"/>
            <a:chOff x="13049080" y="7760388"/>
            <a:chExt cx="555453" cy="555453"/>
          </a:xfrm>
        </p:grpSpPr>
        <p:pic>
          <p:nvPicPr>
            <p:cNvPr id="21" name="Object 40">
              <a:extLst>
                <a:ext uri="{FF2B5EF4-FFF2-40B4-BE49-F238E27FC236}">
                  <a16:creationId xmlns:a16="http://schemas.microsoft.com/office/drawing/2014/main" id="{B6CD23A9-90B5-BD0C-7AB3-B4D2EE03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22" name="그룹 1012">
            <a:extLst>
              <a:ext uri="{FF2B5EF4-FFF2-40B4-BE49-F238E27FC236}">
                <a16:creationId xmlns:a16="http://schemas.microsoft.com/office/drawing/2014/main" id="{09230A7E-62AE-B5E9-3A4F-F4D635F96D75}"/>
              </a:ext>
            </a:extLst>
          </p:cNvPr>
          <p:cNvGrpSpPr/>
          <p:nvPr/>
        </p:nvGrpSpPr>
        <p:grpSpPr>
          <a:xfrm>
            <a:off x="3384300" y="2933700"/>
            <a:ext cx="555898" cy="555898"/>
            <a:chOff x="11038828" y="7760388"/>
            <a:chExt cx="555898" cy="555898"/>
          </a:xfrm>
        </p:grpSpPr>
        <p:pic>
          <p:nvPicPr>
            <p:cNvPr id="24" name="Object 43">
              <a:extLst>
                <a:ext uri="{FF2B5EF4-FFF2-40B4-BE49-F238E27FC236}">
                  <a16:creationId xmlns:a16="http://schemas.microsoft.com/office/drawing/2014/main" id="{DA6C4278-6D71-257D-6334-0492CF83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25" name="그룹 1013">
            <a:extLst>
              <a:ext uri="{FF2B5EF4-FFF2-40B4-BE49-F238E27FC236}">
                <a16:creationId xmlns:a16="http://schemas.microsoft.com/office/drawing/2014/main" id="{23ACBE05-5B66-690D-0AD3-F783768BA541}"/>
              </a:ext>
            </a:extLst>
          </p:cNvPr>
          <p:cNvGrpSpPr/>
          <p:nvPr/>
        </p:nvGrpSpPr>
        <p:grpSpPr>
          <a:xfrm>
            <a:off x="2739923" y="2933700"/>
            <a:ext cx="555898" cy="555898"/>
            <a:chOff x="10394451" y="7760388"/>
            <a:chExt cx="555898" cy="555898"/>
          </a:xfrm>
        </p:grpSpPr>
        <p:pic>
          <p:nvPicPr>
            <p:cNvPr id="27" name="Object 46">
              <a:extLst>
                <a:ext uri="{FF2B5EF4-FFF2-40B4-BE49-F238E27FC236}">
                  <a16:creationId xmlns:a16="http://schemas.microsoft.com/office/drawing/2014/main" id="{1F68E3F0-FFB4-948C-E054-A4F6E77E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AD00F72-37AE-8987-216B-70E3CFE7D264}"/>
              </a:ext>
            </a:extLst>
          </p:cNvPr>
          <p:cNvSpPr txBox="1"/>
          <p:nvPr/>
        </p:nvSpPr>
        <p:spPr>
          <a:xfrm>
            <a:off x="7848600" y="26289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음식이 맛있어요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71E64-C3E9-F356-C79A-92F989420AAF}"/>
              </a:ext>
            </a:extLst>
          </p:cNvPr>
          <p:cNvSpPr txBox="1"/>
          <p:nvPr/>
        </p:nvSpPr>
        <p:spPr>
          <a:xfrm>
            <a:off x="7831608" y="348915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친절해요</a:t>
            </a:r>
            <a:endParaRPr lang="en-US" altLang="ko-K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E90EAD-8ECD-260F-DD71-B24889D76526}"/>
              </a:ext>
            </a:extLst>
          </p:cNvPr>
          <p:cNvSpPr txBox="1"/>
          <p:nvPr/>
        </p:nvSpPr>
        <p:spPr>
          <a:xfrm>
            <a:off x="7855974" y="306131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음식이 빨리 나와요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F4AE88-D5C7-F8A8-3A1D-D83D8674B9B4}"/>
              </a:ext>
            </a:extLst>
          </p:cNvPr>
          <p:cNvSpPr txBox="1"/>
          <p:nvPr/>
        </p:nvSpPr>
        <p:spPr>
          <a:xfrm>
            <a:off x="7848600" y="394472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혼밥하기</a:t>
            </a:r>
            <a:r>
              <a:rPr lang="ko-KR" altLang="en-US" sz="2000" dirty="0"/>
              <a:t> 좋아요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6059A9F-F16D-0301-E548-DEDE56A8D742}"/>
              </a:ext>
            </a:extLst>
          </p:cNvPr>
          <p:cNvSpPr/>
          <p:nvPr/>
        </p:nvSpPr>
        <p:spPr>
          <a:xfrm>
            <a:off x="10751938" y="2628900"/>
            <a:ext cx="4365602" cy="184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9BDB2A-5166-B3FE-B0B9-7D9082583F2D}"/>
              </a:ext>
            </a:extLst>
          </p:cNvPr>
          <p:cNvSpPr/>
          <p:nvPr/>
        </p:nvSpPr>
        <p:spPr>
          <a:xfrm>
            <a:off x="10751938" y="3119581"/>
            <a:ext cx="3878462" cy="184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FED698-F180-2449-60A2-97004F20265F}"/>
              </a:ext>
            </a:extLst>
          </p:cNvPr>
          <p:cNvSpPr/>
          <p:nvPr/>
        </p:nvSpPr>
        <p:spPr>
          <a:xfrm>
            <a:off x="10742535" y="3610262"/>
            <a:ext cx="3202065" cy="184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9FEFB73-6C3C-C9AF-1C1C-C959CFE1B64E}"/>
              </a:ext>
            </a:extLst>
          </p:cNvPr>
          <p:cNvSpPr/>
          <p:nvPr/>
        </p:nvSpPr>
        <p:spPr>
          <a:xfrm>
            <a:off x="10751938" y="4052376"/>
            <a:ext cx="2506862" cy="184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1011">
            <a:extLst>
              <a:ext uri="{FF2B5EF4-FFF2-40B4-BE49-F238E27FC236}">
                <a16:creationId xmlns:a16="http://schemas.microsoft.com/office/drawing/2014/main" id="{6E8C285B-A9FF-F1F3-E33B-54332F3A22DE}"/>
              </a:ext>
            </a:extLst>
          </p:cNvPr>
          <p:cNvGrpSpPr/>
          <p:nvPr/>
        </p:nvGrpSpPr>
        <p:grpSpPr>
          <a:xfrm>
            <a:off x="1811485" y="5825795"/>
            <a:ext cx="2128713" cy="1449869"/>
            <a:chOff x="10501951" y="7803740"/>
            <a:chExt cx="3185318" cy="1449869"/>
          </a:xfrm>
        </p:grpSpPr>
        <p:pic>
          <p:nvPicPr>
            <p:cNvPr id="40" name="Object 41">
              <a:extLst>
                <a:ext uri="{FF2B5EF4-FFF2-40B4-BE49-F238E27FC236}">
                  <a16:creationId xmlns:a16="http://schemas.microsoft.com/office/drawing/2014/main" id="{645A3391-D0D5-D443-D351-31DE07CB4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grpSp>
        <p:nvGrpSpPr>
          <p:cNvPr id="43" name="그룹 1009">
            <a:extLst>
              <a:ext uri="{FF2B5EF4-FFF2-40B4-BE49-F238E27FC236}">
                <a16:creationId xmlns:a16="http://schemas.microsoft.com/office/drawing/2014/main" id="{D70555B0-BC86-0DAB-C8D3-23407005819F}"/>
              </a:ext>
            </a:extLst>
          </p:cNvPr>
          <p:cNvGrpSpPr/>
          <p:nvPr/>
        </p:nvGrpSpPr>
        <p:grpSpPr>
          <a:xfrm>
            <a:off x="6291582" y="5825795"/>
            <a:ext cx="544806" cy="544806"/>
            <a:chOff x="12378928" y="7760388"/>
            <a:chExt cx="544806" cy="544806"/>
          </a:xfrm>
        </p:grpSpPr>
        <p:pic>
          <p:nvPicPr>
            <p:cNvPr id="44" name="Object 34">
              <a:extLst>
                <a:ext uri="{FF2B5EF4-FFF2-40B4-BE49-F238E27FC236}">
                  <a16:creationId xmlns:a16="http://schemas.microsoft.com/office/drawing/2014/main" id="{E68C8318-69C5-F83A-0142-0CF59915D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45" name="그룹 1010">
            <a:extLst>
              <a:ext uri="{FF2B5EF4-FFF2-40B4-BE49-F238E27FC236}">
                <a16:creationId xmlns:a16="http://schemas.microsoft.com/office/drawing/2014/main" id="{FCDF7A9F-0AE4-9AA5-19A3-8CB6AB9189B9}"/>
              </a:ext>
            </a:extLst>
          </p:cNvPr>
          <p:cNvGrpSpPr/>
          <p:nvPr/>
        </p:nvGrpSpPr>
        <p:grpSpPr>
          <a:xfrm>
            <a:off x="5622333" y="5825795"/>
            <a:ext cx="552663" cy="555898"/>
            <a:chOff x="11709679" y="7760388"/>
            <a:chExt cx="552663" cy="555898"/>
          </a:xfrm>
        </p:grpSpPr>
        <p:pic>
          <p:nvPicPr>
            <p:cNvPr id="46" name="Object 37">
              <a:extLst>
                <a:ext uri="{FF2B5EF4-FFF2-40B4-BE49-F238E27FC236}">
                  <a16:creationId xmlns:a16="http://schemas.microsoft.com/office/drawing/2014/main" id="{B1516BF6-F2D9-2922-F6C8-309C246A8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47" name="그룹 1011">
            <a:extLst>
              <a:ext uri="{FF2B5EF4-FFF2-40B4-BE49-F238E27FC236}">
                <a16:creationId xmlns:a16="http://schemas.microsoft.com/office/drawing/2014/main" id="{5F1641B1-C279-4DDD-78C7-434CEECE46E9}"/>
              </a:ext>
            </a:extLst>
          </p:cNvPr>
          <p:cNvGrpSpPr/>
          <p:nvPr/>
        </p:nvGrpSpPr>
        <p:grpSpPr>
          <a:xfrm>
            <a:off x="6961734" y="5825795"/>
            <a:ext cx="555453" cy="555453"/>
            <a:chOff x="13049080" y="7760388"/>
            <a:chExt cx="555453" cy="555453"/>
          </a:xfrm>
        </p:grpSpPr>
        <p:pic>
          <p:nvPicPr>
            <p:cNvPr id="48" name="Object 40">
              <a:extLst>
                <a:ext uri="{FF2B5EF4-FFF2-40B4-BE49-F238E27FC236}">
                  <a16:creationId xmlns:a16="http://schemas.microsoft.com/office/drawing/2014/main" id="{1C855F6B-DB55-923D-AA59-2E5449451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49" name="그룹 1012">
            <a:extLst>
              <a:ext uri="{FF2B5EF4-FFF2-40B4-BE49-F238E27FC236}">
                <a16:creationId xmlns:a16="http://schemas.microsoft.com/office/drawing/2014/main" id="{EA20BE20-4350-918B-78B6-8D43446CB33B}"/>
              </a:ext>
            </a:extLst>
          </p:cNvPr>
          <p:cNvGrpSpPr/>
          <p:nvPr/>
        </p:nvGrpSpPr>
        <p:grpSpPr>
          <a:xfrm>
            <a:off x="4951482" y="5825795"/>
            <a:ext cx="555898" cy="555898"/>
            <a:chOff x="11038828" y="7760388"/>
            <a:chExt cx="555898" cy="555898"/>
          </a:xfrm>
        </p:grpSpPr>
        <p:pic>
          <p:nvPicPr>
            <p:cNvPr id="51" name="Object 43">
              <a:extLst>
                <a:ext uri="{FF2B5EF4-FFF2-40B4-BE49-F238E27FC236}">
                  <a16:creationId xmlns:a16="http://schemas.microsoft.com/office/drawing/2014/main" id="{B628F36D-8D2E-4309-F820-3DAC96AB6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52" name="그룹 1013">
            <a:extLst>
              <a:ext uri="{FF2B5EF4-FFF2-40B4-BE49-F238E27FC236}">
                <a16:creationId xmlns:a16="http://schemas.microsoft.com/office/drawing/2014/main" id="{6ED6D871-EA9D-DEEE-6E65-7C0CA3CB1003}"/>
              </a:ext>
            </a:extLst>
          </p:cNvPr>
          <p:cNvGrpSpPr/>
          <p:nvPr/>
        </p:nvGrpSpPr>
        <p:grpSpPr>
          <a:xfrm>
            <a:off x="4307105" y="5825795"/>
            <a:ext cx="555898" cy="555898"/>
            <a:chOff x="10394451" y="7760388"/>
            <a:chExt cx="555898" cy="555898"/>
          </a:xfrm>
        </p:grpSpPr>
        <p:pic>
          <p:nvPicPr>
            <p:cNvPr id="54" name="Object 46">
              <a:extLst>
                <a:ext uri="{FF2B5EF4-FFF2-40B4-BE49-F238E27FC236}">
                  <a16:creationId xmlns:a16="http://schemas.microsoft.com/office/drawing/2014/main" id="{FB3CB31F-6334-B60F-CFCC-E2895BD42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33B7C2D-C624-C981-27E7-824452B1F213}"/>
              </a:ext>
            </a:extLst>
          </p:cNvPr>
          <p:cNvSpPr txBox="1"/>
          <p:nvPr/>
        </p:nvSpPr>
        <p:spPr>
          <a:xfrm>
            <a:off x="4270234" y="6550328"/>
            <a:ext cx="64723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리뷰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36292E-CEA4-51A8-9B99-1D2A1E645E4B}"/>
              </a:ext>
            </a:extLst>
          </p:cNvPr>
          <p:cNvSpPr txBox="1"/>
          <p:nvPr/>
        </p:nvSpPr>
        <p:spPr>
          <a:xfrm>
            <a:off x="1809826" y="5025218"/>
            <a:ext cx="22436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정렬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9E36E7-6589-9FCE-1398-B031319A85A1}"/>
              </a:ext>
            </a:extLst>
          </p:cNvPr>
          <p:cNvSpPr txBox="1"/>
          <p:nvPr/>
        </p:nvSpPr>
        <p:spPr>
          <a:xfrm>
            <a:off x="4493663" y="5011959"/>
            <a:ext cx="2243666" cy="382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메뉴별</a:t>
            </a:r>
            <a:r>
              <a:rPr lang="ko-KR" altLang="en-US" dirty="0"/>
              <a:t> 리뷰보기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F18A2F-39CC-DC39-EC4C-B2E4A098DF04}"/>
              </a:ext>
            </a:extLst>
          </p:cNvPr>
          <p:cNvSpPr txBox="1"/>
          <p:nvPr/>
        </p:nvSpPr>
        <p:spPr>
          <a:xfrm>
            <a:off x="7603219" y="5011959"/>
            <a:ext cx="253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리뷰 모아보기</a:t>
            </a:r>
          </a:p>
        </p:txBody>
      </p:sp>
      <p:sp>
        <p:nvSpPr>
          <p:cNvPr id="960" name="직사각형 959">
            <a:extLst>
              <a:ext uri="{FF2B5EF4-FFF2-40B4-BE49-F238E27FC236}">
                <a16:creationId xmlns:a16="http://schemas.microsoft.com/office/drawing/2014/main" id="{4E8FCD2E-25BF-FB9B-6983-259EFF37096E}"/>
              </a:ext>
            </a:extLst>
          </p:cNvPr>
          <p:cNvSpPr/>
          <p:nvPr/>
        </p:nvSpPr>
        <p:spPr>
          <a:xfrm>
            <a:off x="7280313" y="5045041"/>
            <a:ext cx="339687" cy="349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1" name="그룹 1011">
            <a:extLst>
              <a:ext uri="{FF2B5EF4-FFF2-40B4-BE49-F238E27FC236}">
                <a16:creationId xmlns:a16="http://schemas.microsoft.com/office/drawing/2014/main" id="{C5D2FCB6-D9A9-629D-FCB3-0DA78DEDEFD0}"/>
              </a:ext>
            </a:extLst>
          </p:cNvPr>
          <p:cNvGrpSpPr/>
          <p:nvPr/>
        </p:nvGrpSpPr>
        <p:grpSpPr>
          <a:xfrm>
            <a:off x="1809826" y="7758520"/>
            <a:ext cx="2128713" cy="1449869"/>
            <a:chOff x="10501951" y="7803740"/>
            <a:chExt cx="3185318" cy="1449869"/>
          </a:xfrm>
        </p:grpSpPr>
        <p:pic>
          <p:nvPicPr>
            <p:cNvPr id="962" name="Object 41">
              <a:extLst>
                <a:ext uri="{FF2B5EF4-FFF2-40B4-BE49-F238E27FC236}">
                  <a16:creationId xmlns:a16="http://schemas.microsoft.com/office/drawing/2014/main" id="{D482B0FC-F688-EE72-AB0A-A515D1528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grpSp>
        <p:nvGrpSpPr>
          <p:cNvPr id="963" name="그룹 1009">
            <a:extLst>
              <a:ext uri="{FF2B5EF4-FFF2-40B4-BE49-F238E27FC236}">
                <a16:creationId xmlns:a16="http://schemas.microsoft.com/office/drawing/2014/main" id="{59C29895-F5FA-48D7-BA10-F412523BEB90}"/>
              </a:ext>
            </a:extLst>
          </p:cNvPr>
          <p:cNvGrpSpPr/>
          <p:nvPr/>
        </p:nvGrpSpPr>
        <p:grpSpPr>
          <a:xfrm>
            <a:off x="6289923" y="7758520"/>
            <a:ext cx="544806" cy="544806"/>
            <a:chOff x="12378928" y="7760388"/>
            <a:chExt cx="544806" cy="544806"/>
          </a:xfrm>
        </p:grpSpPr>
        <p:pic>
          <p:nvPicPr>
            <p:cNvPr id="964" name="Object 34">
              <a:extLst>
                <a:ext uri="{FF2B5EF4-FFF2-40B4-BE49-F238E27FC236}">
                  <a16:creationId xmlns:a16="http://schemas.microsoft.com/office/drawing/2014/main" id="{E5638CFF-C6E7-F5EC-7764-5A6CF5B53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965" name="그룹 1010">
            <a:extLst>
              <a:ext uri="{FF2B5EF4-FFF2-40B4-BE49-F238E27FC236}">
                <a16:creationId xmlns:a16="http://schemas.microsoft.com/office/drawing/2014/main" id="{3198084E-CB48-4BD8-A748-F456CDBC219F}"/>
              </a:ext>
            </a:extLst>
          </p:cNvPr>
          <p:cNvGrpSpPr/>
          <p:nvPr/>
        </p:nvGrpSpPr>
        <p:grpSpPr>
          <a:xfrm>
            <a:off x="5620674" y="7758520"/>
            <a:ext cx="552663" cy="555898"/>
            <a:chOff x="11709679" y="7760388"/>
            <a:chExt cx="552663" cy="555898"/>
          </a:xfrm>
        </p:grpSpPr>
        <p:pic>
          <p:nvPicPr>
            <p:cNvPr id="966" name="Object 37">
              <a:extLst>
                <a:ext uri="{FF2B5EF4-FFF2-40B4-BE49-F238E27FC236}">
                  <a16:creationId xmlns:a16="http://schemas.microsoft.com/office/drawing/2014/main" id="{EFD3AC3D-075D-3AC2-C356-787EA5963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967" name="그룹 1011">
            <a:extLst>
              <a:ext uri="{FF2B5EF4-FFF2-40B4-BE49-F238E27FC236}">
                <a16:creationId xmlns:a16="http://schemas.microsoft.com/office/drawing/2014/main" id="{FE835468-98EF-760D-89B1-9F3C77EFA83C}"/>
              </a:ext>
            </a:extLst>
          </p:cNvPr>
          <p:cNvGrpSpPr/>
          <p:nvPr/>
        </p:nvGrpSpPr>
        <p:grpSpPr>
          <a:xfrm>
            <a:off x="6960075" y="7758520"/>
            <a:ext cx="555453" cy="555453"/>
            <a:chOff x="13049080" y="7760388"/>
            <a:chExt cx="555453" cy="555453"/>
          </a:xfrm>
        </p:grpSpPr>
        <p:pic>
          <p:nvPicPr>
            <p:cNvPr id="968" name="Object 40">
              <a:extLst>
                <a:ext uri="{FF2B5EF4-FFF2-40B4-BE49-F238E27FC236}">
                  <a16:creationId xmlns:a16="http://schemas.microsoft.com/office/drawing/2014/main" id="{12A6331E-4227-EC59-6E78-05219BB7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969" name="그룹 1012">
            <a:extLst>
              <a:ext uri="{FF2B5EF4-FFF2-40B4-BE49-F238E27FC236}">
                <a16:creationId xmlns:a16="http://schemas.microsoft.com/office/drawing/2014/main" id="{78F7161E-3435-DA8B-6EC1-ADE888E382A3}"/>
              </a:ext>
            </a:extLst>
          </p:cNvPr>
          <p:cNvGrpSpPr/>
          <p:nvPr/>
        </p:nvGrpSpPr>
        <p:grpSpPr>
          <a:xfrm>
            <a:off x="4949823" y="7758520"/>
            <a:ext cx="555898" cy="555898"/>
            <a:chOff x="11038828" y="7760388"/>
            <a:chExt cx="555898" cy="555898"/>
          </a:xfrm>
        </p:grpSpPr>
        <p:pic>
          <p:nvPicPr>
            <p:cNvPr id="970" name="Object 43">
              <a:extLst>
                <a:ext uri="{FF2B5EF4-FFF2-40B4-BE49-F238E27FC236}">
                  <a16:creationId xmlns:a16="http://schemas.microsoft.com/office/drawing/2014/main" id="{3FE16D05-DCC3-5CF5-F5A5-792A2029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971" name="그룹 1013">
            <a:extLst>
              <a:ext uri="{FF2B5EF4-FFF2-40B4-BE49-F238E27FC236}">
                <a16:creationId xmlns:a16="http://schemas.microsoft.com/office/drawing/2014/main" id="{7C4671EC-41BE-878F-F30E-364386043651}"/>
              </a:ext>
            </a:extLst>
          </p:cNvPr>
          <p:cNvGrpSpPr/>
          <p:nvPr/>
        </p:nvGrpSpPr>
        <p:grpSpPr>
          <a:xfrm>
            <a:off x="4305446" y="7758520"/>
            <a:ext cx="555898" cy="555898"/>
            <a:chOff x="10394451" y="7760388"/>
            <a:chExt cx="555898" cy="555898"/>
          </a:xfrm>
        </p:grpSpPr>
        <p:pic>
          <p:nvPicPr>
            <p:cNvPr id="972" name="Object 46">
              <a:extLst>
                <a:ext uri="{FF2B5EF4-FFF2-40B4-BE49-F238E27FC236}">
                  <a16:creationId xmlns:a16="http://schemas.microsoft.com/office/drawing/2014/main" id="{1A282482-1053-D177-D7F5-D42C5E8D2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sp>
        <p:nvSpPr>
          <p:cNvPr id="973" name="TextBox 972">
            <a:extLst>
              <a:ext uri="{FF2B5EF4-FFF2-40B4-BE49-F238E27FC236}">
                <a16:creationId xmlns:a16="http://schemas.microsoft.com/office/drawing/2014/main" id="{B44F4C29-52EC-6CCE-472D-140B4F8AAA2F}"/>
              </a:ext>
            </a:extLst>
          </p:cNvPr>
          <p:cNvSpPr txBox="1"/>
          <p:nvPr/>
        </p:nvSpPr>
        <p:spPr>
          <a:xfrm>
            <a:off x="4268575" y="8483053"/>
            <a:ext cx="64723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  <a:endParaRPr lang="en-US" altLang="ko-KR" dirty="0"/>
          </a:p>
          <a:p>
            <a:r>
              <a:rPr lang="ko-KR" altLang="en-US" dirty="0"/>
              <a:t>리뷰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A44629C1-DC29-1688-D675-0EC43A69B9FC}"/>
              </a:ext>
            </a:extLst>
          </p:cNvPr>
          <p:cNvSpPr txBox="1"/>
          <p:nvPr/>
        </p:nvSpPr>
        <p:spPr>
          <a:xfrm>
            <a:off x="10704005" y="2062621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키워드 통계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상위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개 띄우기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235183B7-A424-A511-202D-6A08529485CA}"/>
              </a:ext>
            </a:extLst>
          </p:cNvPr>
          <p:cNvSpPr txBox="1"/>
          <p:nvPr/>
        </p:nvSpPr>
        <p:spPr>
          <a:xfrm>
            <a:off x="1691144" y="4517250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정렬과 </a:t>
            </a:r>
            <a:r>
              <a:rPr lang="ko-KR" altLang="en-US" dirty="0" err="1">
                <a:solidFill>
                  <a:schemeClr val="accent4">
                    <a:lumMod val="75000"/>
                  </a:schemeClr>
                </a:solidFill>
              </a:rPr>
              <a:t>메뉴별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 리뷰 보기 버튼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54933A-DC5B-3A98-185F-FAD42ABEB90C}"/>
              </a:ext>
            </a:extLst>
          </p:cNvPr>
          <p:cNvSpPr/>
          <p:nvPr/>
        </p:nvSpPr>
        <p:spPr>
          <a:xfrm>
            <a:off x="10574079" y="1261770"/>
            <a:ext cx="2133600" cy="517712"/>
          </a:xfrm>
          <a:prstGeom prst="rect">
            <a:avLst/>
          </a:prstGeom>
          <a:solidFill>
            <a:srgbClr val="FFEC94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식당  세부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25D05B-3C8B-AB8E-6408-898775884DC6}"/>
              </a:ext>
            </a:extLst>
          </p:cNvPr>
          <p:cNvSpPr/>
          <p:nvPr/>
        </p:nvSpPr>
        <p:spPr>
          <a:xfrm>
            <a:off x="10439399" y="1034146"/>
            <a:ext cx="2445985" cy="901172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DE339-F203-E0EA-8B54-D5F68415EFFA}"/>
              </a:ext>
            </a:extLst>
          </p:cNvPr>
          <p:cNvSpPr txBox="1"/>
          <p:nvPr/>
        </p:nvSpPr>
        <p:spPr>
          <a:xfrm>
            <a:off x="6137719" y="1081249"/>
            <a:ext cx="385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리뷰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360B3-3A54-A444-B284-00C95C770020}"/>
              </a:ext>
            </a:extLst>
          </p:cNvPr>
          <p:cNvSpPr txBox="1"/>
          <p:nvPr/>
        </p:nvSpPr>
        <p:spPr>
          <a:xfrm>
            <a:off x="2439245" y="1028700"/>
            <a:ext cx="3852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식당이름</a:t>
            </a: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047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06739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8761" y="836040"/>
            <a:ext cx="6526955" cy="26310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8201" y="1347213"/>
            <a:ext cx="3445253" cy="10577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031340" cy="1019105"/>
            <a:chOff x="747566" y="711589"/>
            <a:chExt cx="1031340" cy="10191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566" y="711589"/>
              <a:ext cx="1031340" cy="101910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8077" y="854043"/>
            <a:ext cx="2402194" cy="7332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169070" y="915328"/>
            <a:ext cx="1869654" cy="1342796"/>
            <a:chOff x="15169070" y="915328"/>
            <a:chExt cx="1869654" cy="1342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69070" y="915328"/>
              <a:ext cx="1869654" cy="1342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27668" y="1447932"/>
            <a:ext cx="903084" cy="5871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66054" y="3423965"/>
            <a:ext cx="6976081" cy="5497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77796" y="3695700"/>
            <a:ext cx="3122660" cy="178889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546623" y="7170427"/>
            <a:ext cx="4303946" cy="17888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28547" y="7170427"/>
            <a:ext cx="4385365" cy="178889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23591" y="4915206"/>
            <a:ext cx="7342160" cy="63479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02427" y="7596316"/>
            <a:ext cx="2399018" cy="92230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277722" y="7612069"/>
            <a:ext cx="2427580" cy="93848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36560" y="4116856"/>
            <a:ext cx="2072599" cy="9223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543151" y="8651957"/>
            <a:ext cx="2215326" cy="715184"/>
            <a:chOff x="11543151" y="7474448"/>
            <a:chExt cx="2215326" cy="7151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43151" y="7474448"/>
              <a:ext cx="2215326" cy="7151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44568" y="8642434"/>
            <a:ext cx="2235554" cy="1073066"/>
            <a:chOff x="4544568" y="7464925"/>
            <a:chExt cx="2235554" cy="107306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44568" y="7464925"/>
              <a:ext cx="2235554" cy="10730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44490" y="8001457"/>
            <a:ext cx="1813467" cy="1533066"/>
            <a:chOff x="15744490" y="8001457"/>
            <a:chExt cx="1813467" cy="153306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744490" y="8001457"/>
              <a:ext cx="1813467" cy="1533066"/>
            </a:xfrm>
            <a:prstGeom prst="rect">
              <a:avLst/>
            </a:prstGeom>
          </p:spPr>
        </p:pic>
      </p:grpSp>
      <p:sp>
        <p:nvSpPr>
          <p:cNvPr id="2" name="하트[H] 1">
            <a:extLst>
              <a:ext uri="{FF2B5EF4-FFF2-40B4-BE49-F238E27FC236}">
                <a16:creationId xmlns:a16="http://schemas.microsoft.com/office/drawing/2014/main" id="{15FABAA0-BFA2-69C0-A2B4-6D1EB29F89DA}"/>
              </a:ext>
            </a:extLst>
          </p:cNvPr>
          <p:cNvSpPr/>
          <p:nvPr/>
        </p:nvSpPr>
        <p:spPr>
          <a:xfrm>
            <a:off x="12232903" y="1698825"/>
            <a:ext cx="745626" cy="62527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  <p:grpSp>
        <p:nvGrpSpPr>
          <p:cNvPr id="31" name="그룹 1009">
            <a:extLst>
              <a:ext uri="{FF2B5EF4-FFF2-40B4-BE49-F238E27FC236}">
                <a16:creationId xmlns:a16="http://schemas.microsoft.com/office/drawing/2014/main" id="{331E7AD4-D74E-716D-C14C-101E700B4069}"/>
              </a:ext>
            </a:extLst>
          </p:cNvPr>
          <p:cNvGrpSpPr/>
          <p:nvPr/>
        </p:nvGrpSpPr>
        <p:grpSpPr>
          <a:xfrm>
            <a:off x="9442395" y="2628900"/>
            <a:ext cx="544806" cy="544806"/>
            <a:chOff x="12378928" y="7760388"/>
            <a:chExt cx="544806" cy="544806"/>
          </a:xfrm>
        </p:grpSpPr>
        <p:pic>
          <p:nvPicPr>
            <p:cNvPr id="32" name="Object 34">
              <a:extLst>
                <a:ext uri="{FF2B5EF4-FFF2-40B4-BE49-F238E27FC236}">
                  <a16:creationId xmlns:a16="http://schemas.microsoft.com/office/drawing/2014/main" id="{62B4B2ED-AD8A-CAC2-3414-B401C80CF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34" name="그룹 1010">
            <a:extLst>
              <a:ext uri="{FF2B5EF4-FFF2-40B4-BE49-F238E27FC236}">
                <a16:creationId xmlns:a16="http://schemas.microsoft.com/office/drawing/2014/main" id="{7C179F24-44F4-5D39-A716-F80E7DD9905F}"/>
              </a:ext>
            </a:extLst>
          </p:cNvPr>
          <p:cNvGrpSpPr/>
          <p:nvPr/>
        </p:nvGrpSpPr>
        <p:grpSpPr>
          <a:xfrm>
            <a:off x="8773146" y="2628900"/>
            <a:ext cx="552663" cy="555898"/>
            <a:chOff x="11709679" y="7760388"/>
            <a:chExt cx="552663" cy="555898"/>
          </a:xfrm>
        </p:grpSpPr>
        <p:pic>
          <p:nvPicPr>
            <p:cNvPr id="35" name="Object 37">
              <a:extLst>
                <a:ext uri="{FF2B5EF4-FFF2-40B4-BE49-F238E27FC236}">
                  <a16:creationId xmlns:a16="http://schemas.microsoft.com/office/drawing/2014/main" id="{322352DB-5450-6373-FC60-79505C29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37" name="그룹 1011">
            <a:extLst>
              <a:ext uri="{FF2B5EF4-FFF2-40B4-BE49-F238E27FC236}">
                <a16:creationId xmlns:a16="http://schemas.microsoft.com/office/drawing/2014/main" id="{662EBBFF-AC57-6D55-4A82-0C75CC13CF8D}"/>
              </a:ext>
            </a:extLst>
          </p:cNvPr>
          <p:cNvGrpSpPr/>
          <p:nvPr/>
        </p:nvGrpSpPr>
        <p:grpSpPr>
          <a:xfrm>
            <a:off x="10112547" y="2628900"/>
            <a:ext cx="555453" cy="555453"/>
            <a:chOff x="13049080" y="7760388"/>
            <a:chExt cx="555453" cy="555453"/>
          </a:xfrm>
        </p:grpSpPr>
        <p:pic>
          <p:nvPicPr>
            <p:cNvPr id="38" name="Object 40">
              <a:extLst>
                <a:ext uri="{FF2B5EF4-FFF2-40B4-BE49-F238E27FC236}">
                  <a16:creationId xmlns:a16="http://schemas.microsoft.com/office/drawing/2014/main" id="{5C493033-BAAC-DB71-C2AA-8C4EAE96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39" name="그룹 1012">
            <a:extLst>
              <a:ext uri="{FF2B5EF4-FFF2-40B4-BE49-F238E27FC236}">
                <a16:creationId xmlns:a16="http://schemas.microsoft.com/office/drawing/2014/main" id="{1AB982D4-9D8F-67D0-B751-42389BF1E5D2}"/>
              </a:ext>
            </a:extLst>
          </p:cNvPr>
          <p:cNvGrpSpPr/>
          <p:nvPr/>
        </p:nvGrpSpPr>
        <p:grpSpPr>
          <a:xfrm>
            <a:off x="8102295" y="2628900"/>
            <a:ext cx="555898" cy="555898"/>
            <a:chOff x="11038828" y="7760388"/>
            <a:chExt cx="555898" cy="555898"/>
          </a:xfrm>
        </p:grpSpPr>
        <p:pic>
          <p:nvPicPr>
            <p:cNvPr id="40" name="Object 43">
              <a:extLst>
                <a:ext uri="{FF2B5EF4-FFF2-40B4-BE49-F238E27FC236}">
                  <a16:creationId xmlns:a16="http://schemas.microsoft.com/office/drawing/2014/main" id="{A7E73DAC-24D7-E298-81BF-949B63A79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41" name="그룹 1013">
            <a:extLst>
              <a:ext uri="{FF2B5EF4-FFF2-40B4-BE49-F238E27FC236}">
                <a16:creationId xmlns:a16="http://schemas.microsoft.com/office/drawing/2014/main" id="{142620E2-3542-3D50-17E5-67ED32DE7FDC}"/>
              </a:ext>
            </a:extLst>
          </p:cNvPr>
          <p:cNvGrpSpPr/>
          <p:nvPr/>
        </p:nvGrpSpPr>
        <p:grpSpPr>
          <a:xfrm>
            <a:off x="7457918" y="2628900"/>
            <a:ext cx="555898" cy="555898"/>
            <a:chOff x="10394451" y="7760388"/>
            <a:chExt cx="555898" cy="555898"/>
          </a:xfrm>
        </p:grpSpPr>
        <p:pic>
          <p:nvPicPr>
            <p:cNvPr id="42" name="Object 46">
              <a:extLst>
                <a:ext uri="{FF2B5EF4-FFF2-40B4-BE49-F238E27FC236}">
                  <a16:creationId xmlns:a16="http://schemas.microsoft.com/office/drawing/2014/main" id="{CD6E69AE-422E-DD63-5C26-EE12246D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11" name="그룹 1004">
            <a:extLst>
              <a:ext uri="{FF2B5EF4-FFF2-40B4-BE49-F238E27FC236}">
                <a16:creationId xmlns:a16="http://schemas.microsoft.com/office/drawing/2014/main" id="{97C4795F-AF60-E6E7-B544-C9403A233765}"/>
              </a:ext>
            </a:extLst>
          </p:cNvPr>
          <p:cNvGrpSpPr/>
          <p:nvPr/>
        </p:nvGrpSpPr>
        <p:grpSpPr>
          <a:xfrm>
            <a:off x="4666240" y="2766741"/>
            <a:ext cx="1670109" cy="1670109"/>
            <a:chOff x="1819596" y="2345381"/>
            <a:chExt cx="1670109" cy="1670109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A7CA49CF-7E44-CDEA-178C-1EEE2F3B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19596" y="2345381"/>
              <a:ext cx="1670109" cy="1670109"/>
            </a:xfrm>
            <a:prstGeom prst="rect">
              <a:avLst/>
            </a:prstGeom>
          </p:spPr>
        </p:pic>
      </p:grpSp>
      <p:grpSp>
        <p:nvGrpSpPr>
          <p:cNvPr id="7" name="그룹 1005">
            <a:extLst>
              <a:ext uri="{FF2B5EF4-FFF2-40B4-BE49-F238E27FC236}">
                <a16:creationId xmlns:a16="http://schemas.microsoft.com/office/drawing/2014/main" id="{0A953461-3E96-92FA-D3D1-C64DF3111850}"/>
              </a:ext>
            </a:extLst>
          </p:cNvPr>
          <p:cNvGrpSpPr/>
          <p:nvPr/>
        </p:nvGrpSpPr>
        <p:grpSpPr>
          <a:xfrm>
            <a:off x="4644457" y="2712747"/>
            <a:ext cx="1751490" cy="1753714"/>
            <a:chOff x="1778906" y="2316810"/>
            <a:chExt cx="1751490" cy="1753714"/>
          </a:xfrm>
        </p:grpSpPr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EF554403-4EB3-A3DE-A18F-CA1BAF314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78906" y="2316810"/>
              <a:ext cx="1751490" cy="1753714"/>
            </a:xfrm>
            <a:prstGeom prst="rect">
              <a:avLst/>
            </a:prstGeom>
          </p:spPr>
        </p:pic>
      </p:grpSp>
      <p:pic>
        <p:nvPicPr>
          <p:cNvPr id="15" name="Object 18">
            <a:extLst>
              <a:ext uri="{FF2B5EF4-FFF2-40B4-BE49-F238E27FC236}">
                <a16:creationId xmlns:a16="http://schemas.microsoft.com/office/drawing/2014/main" id="{60BA8E49-2002-5173-E1C3-DAC697EF1291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19032" y="5322216"/>
            <a:ext cx="3122660" cy="17888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8E56BD-36BC-4325-E08F-C1A6BCB42AB3}"/>
              </a:ext>
            </a:extLst>
          </p:cNvPr>
          <p:cNvSpPr txBox="1"/>
          <p:nvPr/>
        </p:nvSpPr>
        <p:spPr>
          <a:xfrm>
            <a:off x="8731012" y="588225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sz="2600" b="1" dirty="0"/>
              <a:t>주소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D738F6-212E-F0EE-1E0F-EDFB4BEBC834}"/>
              </a:ext>
            </a:extLst>
          </p:cNvPr>
          <p:cNvSpPr txBox="1"/>
          <p:nvPr/>
        </p:nvSpPr>
        <p:spPr>
          <a:xfrm>
            <a:off x="5350188" y="6393886"/>
            <a:ext cx="78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서울 서대문구 이화여대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-apple-system"/>
              </a:rPr>
              <a:t>7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길 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-apple-system"/>
              </a:rPr>
              <a:t>24 2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층</a:t>
            </a:r>
            <a:endParaRPr kumimoji="1" lang="ko-Kore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2738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35567"/>
            <a:ext cx="17243845" cy="9214580"/>
            <a:chOff x="520934" y="535567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35567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3662" y="808340"/>
            <a:ext cx="5874280" cy="15284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81373" y="3204246"/>
            <a:ext cx="3038983" cy="82415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76809" y="3204246"/>
            <a:ext cx="7174727" cy="81483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64704" y="2287568"/>
            <a:ext cx="6572756" cy="6876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44794" y="4584341"/>
            <a:ext cx="4184175" cy="8148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6574" y="6954578"/>
            <a:ext cx="2975718" cy="81463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05360" y="4584341"/>
            <a:ext cx="4038384" cy="81463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76809" y="6954578"/>
            <a:ext cx="5239375" cy="8241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65247" y="3961449"/>
            <a:ext cx="3061296" cy="533878"/>
            <a:chOff x="2165247" y="3961449"/>
            <a:chExt cx="3061296" cy="5338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65247" y="3961449"/>
              <a:ext cx="3061296" cy="5338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07347" y="5304706"/>
            <a:ext cx="6171429" cy="1688949"/>
            <a:chOff x="10107347" y="5304706"/>
            <a:chExt cx="6171429" cy="16889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07347" y="5304706"/>
              <a:ext cx="6171429" cy="16889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07347" y="3961449"/>
            <a:ext cx="843002" cy="433544"/>
            <a:chOff x="10107347" y="3961449"/>
            <a:chExt cx="843002" cy="43354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7347" y="3961449"/>
              <a:ext cx="843002" cy="4335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314605" y="8476578"/>
            <a:ext cx="1287963" cy="1076622"/>
            <a:chOff x="16314605" y="8476578"/>
            <a:chExt cx="1287963" cy="107662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14605" y="8476578"/>
              <a:ext cx="1287963" cy="10766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90848" y="2876348"/>
            <a:ext cx="15109062" cy="68047"/>
            <a:chOff x="1690848" y="2876348"/>
            <a:chExt cx="15109062" cy="680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90848" y="2876348"/>
              <a:ext cx="15109062" cy="680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70323" y="5650828"/>
            <a:ext cx="2041068" cy="601136"/>
            <a:chOff x="2170323" y="5650828"/>
            <a:chExt cx="2041068" cy="60113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70323" y="5650828"/>
              <a:ext cx="2041068" cy="6011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378928" y="7760388"/>
            <a:ext cx="544806" cy="544806"/>
            <a:chOff x="12378928" y="7760388"/>
            <a:chExt cx="544806" cy="54480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09679" y="7760388"/>
            <a:ext cx="552663" cy="555898"/>
            <a:chOff x="11709679" y="7760388"/>
            <a:chExt cx="552663" cy="55589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049080" y="7760388"/>
            <a:ext cx="555453" cy="555453"/>
            <a:chOff x="13049080" y="7760388"/>
            <a:chExt cx="555453" cy="55545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038828" y="7760388"/>
            <a:ext cx="555898" cy="555898"/>
            <a:chOff x="11038828" y="7760388"/>
            <a:chExt cx="555898" cy="55589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394451" y="7760388"/>
            <a:ext cx="555898" cy="555898"/>
            <a:chOff x="10394451" y="7760388"/>
            <a:chExt cx="555898" cy="55589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170323" y="7760388"/>
            <a:ext cx="6171429" cy="1432381"/>
            <a:chOff x="2170323" y="7760388"/>
            <a:chExt cx="6171429" cy="143238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70323" y="7760388"/>
              <a:ext cx="6171429" cy="143238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520190" y="8447085"/>
            <a:ext cx="1421778" cy="626104"/>
            <a:chOff x="14520190" y="8447085"/>
            <a:chExt cx="1421778" cy="62610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520190" y="8447085"/>
              <a:ext cx="1421778" cy="62610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2430" y="1563264"/>
            <a:ext cx="17087151" cy="8722450"/>
            <a:chOff x="442430" y="418336"/>
            <a:chExt cx="17087151" cy="98673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430" y="418336"/>
              <a:ext cx="17087151" cy="98673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5215" y="2596406"/>
            <a:ext cx="2349959" cy="1623579"/>
            <a:chOff x="1035216" y="1991295"/>
            <a:chExt cx="2349959" cy="16235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216" y="1991295"/>
              <a:ext cx="2349959" cy="1623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67308" y="1808554"/>
            <a:ext cx="1418081" cy="1991295"/>
            <a:chOff x="5242644" y="1046268"/>
            <a:chExt cx="1418081" cy="1991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644" y="1046268"/>
              <a:ext cx="1418081" cy="19912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4876" y="1563264"/>
            <a:ext cx="1856972" cy="1718595"/>
            <a:chOff x="10954876" y="1563264"/>
            <a:chExt cx="1856972" cy="17185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4876" y="1563264"/>
              <a:ext cx="1856972" cy="17185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15785" y="8401162"/>
            <a:ext cx="2281845" cy="1714080"/>
            <a:chOff x="2615785" y="8401162"/>
            <a:chExt cx="2281845" cy="17140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5785" y="8401162"/>
              <a:ext cx="2281845" cy="17140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991390" y="3906487"/>
            <a:ext cx="2380577" cy="2300233"/>
            <a:chOff x="15991390" y="3906487"/>
            <a:chExt cx="2380577" cy="23002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91390" y="3906487"/>
              <a:ext cx="2380577" cy="23002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6750150"/>
            <a:ext cx="2210195" cy="1732590"/>
            <a:chOff x="0" y="6750150"/>
            <a:chExt cx="2210195" cy="17325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6750150"/>
              <a:ext cx="2210195" cy="17325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30115" y="8692962"/>
            <a:ext cx="2072429" cy="1471424"/>
            <a:chOff x="8230115" y="8692962"/>
            <a:chExt cx="2072429" cy="14714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30115" y="8692962"/>
              <a:ext cx="2072429" cy="14714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991390" y="8401162"/>
            <a:ext cx="2093338" cy="1763224"/>
            <a:chOff x="15991390" y="8401162"/>
            <a:chExt cx="2093338" cy="17632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91390" y="8401162"/>
              <a:ext cx="2093338" cy="17632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48872" y="8571635"/>
            <a:ext cx="2463589" cy="1800487"/>
            <a:chOff x="12248872" y="8571635"/>
            <a:chExt cx="2463589" cy="18004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48872" y="8571635"/>
              <a:ext cx="2463589" cy="180048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706386" y="1709544"/>
            <a:ext cx="2331673" cy="2057702"/>
            <a:chOff x="14706386" y="1709544"/>
            <a:chExt cx="2331673" cy="20577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06386" y="1709544"/>
              <a:ext cx="2331673" cy="205770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62600" y="4538039"/>
            <a:ext cx="5925990" cy="2424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D252CD-1019-2651-B6FD-646BE1CFA5F3}"/>
              </a:ext>
            </a:extLst>
          </p:cNvPr>
          <p:cNvSpPr txBox="1"/>
          <p:nvPr/>
        </p:nvSpPr>
        <p:spPr>
          <a:xfrm>
            <a:off x="12573000" y="31877"/>
            <a:ext cx="2615785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맛집 등록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F4222-4A1E-0608-CAEE-D6DFAA6B06AD}"/>
              </a:ext>
            </a:extLst>
          </p:cNvPr>
          <p:cNvSpPr txBox="1"/>
          <p:nvPr/>
        </p:nvSpPr>
        <p:spPr>
          <a:xfrm>
            <a:off x="4550965" y="35752"/>
            <a:ext cx="2438401" cy="580902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리뷰</a:t>
            </a:r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등록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3C68F-E660-64BD-ECC3-8CC3E626A4FD}"/>
              </a:ext>
            </a:extLst>
          </p:cNvPr>
          <p:cNvSpPr txBox="1"/>
          <p:nvPr/>
        </p:nvSpPr>
        <p:spPr>
          <a:xfrm>
            <a:off x="9715203" y="31878"/>
            <a:ext cx="3166859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대표메뉴 등록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96367-C756-3F9E-2180-AF2B61DA441A}"/>
              </a:ext>
            </a:extLst>
          </p:cNvPr>
          <p:cNvSpPr txBox="1"/>
          <p:nvPr/>
        </p:nvSpPr>
        <p:spPr>
          <a:xfrm>
            <a:off x="-1" y="35754"/>
            <a:ext cx="2615785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맛집 리스트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782A5-9BCD-1910-316E-B76264D7DFB8}"/>
              </a:ext>
            </a:extLst>
          </p:cNvPr>
          <p:cNvSpPr txBox="1"/>
          <p:nvPr/>
        </p:nvSpPr>
        <p:spPr>
          <a:xfrm>
            <a:off x="2396333" y="35753"/>
            <a:ext cx="2438400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리뷰 조회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8CD4DD-443D-BA90-FFD1-734F519116B0}"/>
              </a:ext>
            </a:extLst>
          </p:cNvPr>
          <p:cNvSpPr txBox="1"/>
          <p:nvPr/>
        </p:nvSpPr>
        <p:spPr>
          <a:xfrm>
            <a:off x="6747667" y="31878"/>
            <a:ext cx="3273788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대표</a:t>
            </a:r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메뉴 조회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5BB1B-1CB9-8AF8-6C32-59B70590654B}"/>
              </a:ext>
            </a:extLst>
          </p:cNvPr>
          <p:cNvSpPr txBox="1"/>
          <p:nvPr/>
        </p:nvSpPr>
        <p:spPr>
          <a:xfrm>
            <a:off x="14969333" y="35752"/>
            <a:ext cx="3273787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점메추</a:t>
            </a:r>
            <a:r>
              <a:rPr kumimoji="1" lang="en-US" altLang="ko-KR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3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저메추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8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>
            <a:extLst>
              <a:ext uri="{FF2B5EF4-FFF2-40B4-BE49-F238E27FC236}">
                <a16:creationId xmlns:a16="http://schemas.microsoft.com/office/drawing/2014/main" id="{0226D82E-7D6F-4157-1D05-18E38E8CEC5C}"/>
              </a:ext>
            </a:extLst>
          </p:cNvPr>
          <p:cNvGrpSpPr/>
          <p:nvPr/>
        </p:nvGrpSpPr>
        <p:grpSpPr>
          <a:xfrm>
            <a:off x="257524" y="647700"/>
            <a:ext cx="17087151" cy="8722450"/>
            <a:chOff x="442430" y="418336"/>
            <a:chExt cx="17087151" cy="9867378"/>
          </a:xfrm>
        </p:grpSpPr>
        <p:pic>
          <p:nvPicPr>
            <p:cNvPr id="6" name="Object 2">
              <a:extLst>
                <a:ext uri="{FF2B5EF4-FFF2-40B4-BE49-F238E27FC236}">
                  <a16:creationId xmlns:a16="http://schemas.microsoft.com/office/drawing/2014/main" id="{99AE300E-8F4B-F4DE-8604-A5FA2319A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430" y="418336"/>
              <a:ext cx="17087151" cy="986737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45FA9F-DB24-7184-07DA-5F3FCA5ED7AB}"/>
              </a:ext>
            </a:extLst>
          </p:cNvPr>
          <p:cNvSpPr txBox="1"/>
          <p:nvPr/>
        </p:nvSpPr>
        <p:spPr>
          <a:xfrm>
            <a:off x="3047999" y="3314700"/>
            <a:ext cx="1150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5400" b="1" dirty="0"/>
              <a:t>PART1</a:t>
            </a:r>
          </a:p>
          <a:p>
            <a:pPr algn="ctr"/>
            <a:endParaRPr kumimoji="1" lang="en-US" altLang="ko-KR" sz="5400" b="1" dirty="0"/>
          </a:p>
          <a:p>
            <a:pPr algn="ctr"/>
            <a:r>
              <a:rPr kumimoji="1" lang="ko-KR" altLang="en-US" sz="6000" b="1" dirty="0"/>
              <a:t>프로토타입</a:t>
            </a:r>
            <a:endParaRPr kumimoji="1" lang="en-US" altLang="ko-KR" sz="6000" b="1" dirty="0"/>
          </a:p>
        </p:txBody>
      </p:sp>
    </p:spTree>
    <p:extLst>
      <p:ext uri="{BB962C8B-B14F-4D97-AF65-F5344CB8AC3E}">
        <p14:creationId xmlns:p14="http://schemas.microsoft.com/office/powerpoint/2010/main" val="3734245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02201" y="421326"/>
            <a:ext cx="17481313" cy="9341475"/>
            <a:chOff x="402201" y="421326"/>
            <a:chExt cx="17481313" cy="93414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201" y="421326"/>
              <a:ext cx="17481313" cy="93414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7845" y="791915"/>
            <a:ext cx="5158356" cy="147440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5880" y="3460588"/>
            <a:ext cx="2100465" cy="81769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2850" y="5070205"/>
            <a:ext cx="1085276" cy="81770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38873" y="2276140"/>
            <a:ext cx="8340299" cy="83199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81335" y="3506316"/>
            <a:ext cx="3734099" cy="8177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77765" y="4191155"/>
            <a:ext cx="3103454" cy="503263"/>
            <a:chOff x="1677765" y="4191155"/>
            <a:chExt cx="3103454" cy="5032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7765" y="4191155"/>
              <a:ext cx="3103454" cy="5032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4279" y="5928650"/>
            <a:ext cx="3346823" cy="542728"/>
            <a:chOff x="1714279" y="5928650"/>
            <a:chExt cx="3346823" cy="5427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4279" y="5928650"/>
              <a:ext cx="3346823" cy="54272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37261" y="4250543"/>
            <a:ext cx="3061296" cy="496426"/>
            <a:chOff x="10437261" y="4250543"/>
            <a:chExt cx="3061296" cy="4964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37261" y="4250543"/>
              <a:ext cx="3061296" cy="4964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36832" y="7811444"/>
            <a:ext cx="3185318" cy="1449869"/>
            <a:chOff x="1636832" y="7811444"/>
            <a:chExt cx="3185318" cy="14498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36832" y="7811444"/>
              <a:ext cx="3185318" cy="144986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49905" y="5748426"/>
            <a:ext cx="4114251" cy="2274828"/>
            <a:chOff x="10049905" y="5748426"/>
            <a:chExt cx="4114251" cy="227482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80391" y="5678912"/>
              <a:ext cx="4326266" cy="841028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0588284" y="6673619"/>
              <a:ext cx="1204275" cy="896205"/>
              <a:chOff x="10588284" y="6673619"/>
              <a:chExt cx="1204275" cy="89620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588284" y="6673619"/>
                <a:ext cx="1204275" cy="89620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586053" y="7585159"/>
              <a:ext cx="420458" cy="430779"/>
              <a:chOff x="10586053" y="7585159"/>
              <a:chExt cx="420458" cy="43077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586053" y="7585159"/>
                <a:ext cx="420458" cy="43077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99448" y="7585025"/>
              <a:ext cx="2193637" cy="54066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15876" y="6871743"/>
            <a:ext cx="1094799" cy="81770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331480" y="8696066"/>
            <a:ext cx="1273463" cy="618052"/>
            <a:chOff x="14331480" y="8696066"/>
            <a:chExt cx="1273463" cy="61805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31480" y="8696066"/>
              <a:ext cx="1273463" cy="6180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193238" y="8696066"/>
            <a:ext cx="2942050" cy="618052"/>
            <a:chOff x="11193238" y="8696066"/>
            <a:chExt cx="2942050" cy="61805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193238" y="8696066"/>
              <a:ext cx="2942050" cy="61805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345620" y="8789220"/>
            <a:ext cx="2736834" cy="51268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682499" y="8790808"/>
            <a:ext cx="619825" cy="50157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18866" y="2820002"/>
            <a:ext cx="16044419" cy="493714"/>
            <a:chOff x="1018866" y="2820002"/>
            <a:chExt cx="16044419" cy="4937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8866" y="2820002"/>
              <a:ext cx="16044419" cy="493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897862" y="8374940"/>
            <a:ext cx="1630810" cy="1102835"/>
            <a:chOff x="15897862" y="8374940"/>
            <a:chExt cx="1630810" cy="110283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97862" y="8374940"/>
              <a:ext cx="1630810" cy="110283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06739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7843" y="791915"/>
            <a:ext cx="3806700" cy="15134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2200" y="2815745"/>
            <a:ext cx="2065146" cy="8108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2200" y="4139506"/>
            <a:ext cx="1226546" cy="81044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99142" y="5355876"/>
            <a:ext cx="2001298" cy="8099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3139" y="6749419"/>
            <a:ext cx="2376552" cy="78060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78192" y="1337097"/>
            <a:ext cx="2065146" cy="81089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78192" y="3131964"/>
            <a:ext cx="2008155" cy="8108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21319" y="4525363"/>
            <a:ext cx="1294041" cy="78073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78192" y="6115764"/>
            <a:ext cx="1979365" cy="8099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22967" y="3536388"/>
            <a:ext cx="3061296" cy="496426"/>
            <a:chOff x="2022967" y="3536388"/>
            <a:chExt cx="3061296" cy="4964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2967" y="3536388"/>
              <a:ext cx="3061296" cy="4964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44530" y="6184335"/>
            <a:ext cx="3061296" cy="496426"/>
            <a:chOff x="2044530" y="6184335"/>
            <a:chExt cx="3061296" cy="4964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44530" y="6184335"/>
              <a:ext cx="3061296" cy="4964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46025" y="7555527"/>
            <a:ext cx="3061296" cy="496426"/>
            <a:chOff x="2046025" y="7555527"/>
            <a:chExt cx="3061296" cy="49642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46025" y="7555527"/>
              <a:ext cx="3061296" cy="4964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56286" y="2143993"/>
            <a:ext cx="1187916" cy="884031"/>
            <a:chOff x="10756286" y="2143993"/>
            <a:chExt cx="1187916" cy="88403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756286" y="2143993"/>
              <a:ext cx="1187916" cy="88403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37261" y="3895173"/>
            <a:ext cx="3061296" cy="496426"/>
            <a:chOff x="10437261" y="3895173"/>
            <a:chExt cx="3061296" cy="49642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37261" y="3895173"/>
              <a:ext cx="3061296" cy="4964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37261" y="5359203"/>
            <a:ext cx="3894220" cy="432691"/>
            <a:chOff x="10437261" y="5359203"/>
            <a:chExt cx="3894220" cy="4326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37261" y="5359203"/>
              <a:ext cx="3894220" cy="4326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22967" y="4893890"/>
            <a:ext cx="3894220" cy="497934"/>
            <a:chOff x="2022967" y="4893890"/>
            <a:chExt cx="3894220" cy="49793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22967" y="4893890"/>
              <a:ext cx="3894220" cy="49793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37261" y="6925797"/>
            <a:ext cx="3894220" cy="432691"/>
            <a:chOff x="10437261" y="6925797"/>
            <a:chExt cx="3894220" cy="43269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37261" y="6925797"/>
              <a:ext cx="3894220" cy="4326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01951" y="7803740"/>
            <a:ext cx="3185318" cy="1449869"/>
            <a:chOff x="10501951" y="7803740"/>
            <a:chExt cx="3185318" cy="144986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01951" y="7803740"/>
              <a:ext cx="3185318" cy="14498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6103897" y="7782177"/>
            <a:ext cx="1499729" cy="1499729"/>
            <a:chOff x="16103897" y="7782177"/>
            <a:chExt cx="1499729" cy="14997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103897" y="7782177"/>
              <a:ext cx="1499729" cy="1499729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71559" y="8004947"/>
            <a:ext cx="1664174" cy="80952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046025" y="8854452"/>
            <a:ext cx="3061296" cy="496426"/>
            <a:chOff x="2046025" y="8854452"/>
            <a:chExt cx="3061296" cy="49642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46025" y="8854452"/>
              <a:ext cx="3061296" cy="496426"/>
            </a:xfrm>
            <a:prstGeom prst="rect">
              <a:avLst/>
            </a:prstGeom>
          </p:spPr>
        </p:pic>
      </p:grpSp>
      <p:grpSp>
        <p:nvGrpSpPr>
          <p:cNvPr id="2" name="그룹 1013">
            <a:extLst>
              <a:ext uri="{FF2B5EF4-FFF2-40B4-BE49-F238E27FC236}">
                <a16:creationId xmlns:a16="http://schemas.microsoft.com/office/drawing/2014/main" id="{F9C7EA7D-3351-B775-B13F-91EF98DCD8EB}"/>
              </a:ext>
            </a:extLst>
          </p:cNvPr>
          <p:cNvGrpSpPr/>
          <p:nvPr/>
        </p:nvGrpSpPr>
        <p:grpSpPr>
          <a:xfrm>
            <a:off x="14091602" y="8648700"/>
            <a:ext cx="1575877" cy="604909"/>
            <a:chOff x="13933614" y="8902752"/>
            <a:chExt cx="900917" cy="321756"/>
          </a:xfrm>
        </p:grpSpPr>
        <p:pic>
          <p:nvPicPr>
            <p:cNvPr id="4" name="Object 47">
              <a:extLst>
                <a:ext uri="{FF2B5EF4-FFF2-40B4-BE49-F238E27FC236}">
                  <a16:creationId xmlns:a16="http://schemas.microsoft.com/office/drawing/2014/main" id="{C94797D7-006C-D5D4-E878-750DD080C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933614" y="8902752"/>
              <a:ext cx="900917" cy="32175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2430" y="1563264"/>
            <a:ext cx="17087151" cy="8722450"/>
            <a:chOff x="442430" y="418336"/>
            <a:chExt cx="17087151" cy="98673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430" y="418336"/>
              <a:ext cx="17087151" cy="98673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5215" y="2596406"/>
            <a:ext cx="2349959" cy="1623579"/>
            <a:chOff x="1035216" y="1991295"/>
            <a:chExt cx="2349959" cy="16235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216" y="1991295"/>
              <a:ext cx="2349959" cy="1623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67308" y="1808554"/>
            <a:ext cx="1418081" cy="1991295"/>
            <a:chOff x="5242644" y="1046268"/>
            <a:chExt cx="1418081" cy="1991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644" y="1046268"/>
              <a:ext cx="1418081" cy="19912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4876" y="1563264"/>
            <a:ext cx="1856972" cy="1718595"/>
            <a:chOff x="10954876" y="1563264"/>
            <a:chExt cx="1856972" cy="17185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4876" y="1563264"/>
              <a:ext cx="1856972" cy="17185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15785" y="8401162"/>
            <a:ext cx="2281845" cy="1714080"/>
            <a:chOff x="2615785" y="8401162"/>
            <a:chExt cx="2281845" cy="17140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5785" y="8401162"/>
              <a:ext cx="2281845" cy="17140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991390" y="3906487"/>
            <a:ext cx="2380577" cy="2300233"/>
            <a:chOff x="15991390" y="3906487"/>
            <a:chExt cx="2380577" cy="23002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91390" y="3906487"/>
              <a:ext cx="2380577" cy="23002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6750150"/>
            <a:ext cx="2210195" cy="1732590"/>
            <a:chOff x="0" y="6750150"/>
            <a:chExt cx="2210195" cy="17325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6750150"/>
              <a:ext cx="2210195" cy="17325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30115" y="8692962"/>
            <a:ext cx="2072429" cy="1471424"/>
            <a:chOff x="8230115" y="8692962"/>
            <a:chExt cx="2072429" cy="14714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30115" y="8692962"/>
              <a:ext cx="2072429" cy="14714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991390" y="8401162"/>
            <a:ext cx="2093338" cy="1763224"/>
            <a:chOff x="15991390" y="8401162"/>
            <a:chExt cx="2093338" cy="17632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91390" y="8401162"/>
              <a:ext cx="2093338" cy="17632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48872" y="8571635"/>
            <a:ext cx="2463589" cy="1800487"/>
            <a:chOff x="12248872" y="8571635"/>
            <a:chExt cx="2463589" cy="18004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48872" y="8571635"/>
              <a:ext cx="2463589" cy="180048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706386" y="1709544"/>
            <a:ext cx="2331673" cy="2057702"/>
            <a:chOff x="14706386" y="1709544"/>
            <a:chExt cx="2331673" cy="20577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06386" y="1709544"/>
              <a:ext cx="2331673" cy="205770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62600" y="4538039"/>
            <a:ext cx="5925990" cy="2424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D252CD-1019-2651-B6FD-646BE1CFA5F3}"/>
              </a:ext>
            </a:extLst>
          </p:cNvPr>
          <p:cNvSpPr txBox="1"/>
          <p:nvPr/>
        </p:nvSpPr>
        <p:spPr>
          <a:xfrm>
            <a:off x="12573000" y="31877"/>
            <a:ext cx="2615785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맛집 등록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F4222-4A1E-0608-CAEE-D6DFAA6B06AD}"/>
              </a:ext>
            </a:extLst>
          </p:cNvPr>
          <p:cNvSpPr txBox="1"/>
          <p:nvPr/>
        </p:nvSpPr>
        <p:spPr>
          <a:xfrm>
            <a:off x="4550965" y="35752"/>
            <a:ext cx="2438401" cy="580902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리뷰</a:t>
            </a:r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등록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3C68F-E660-64BD-ECC3-8CC3E626A4FD}"/>
              </a:ext>
            </a:extLst>
          </p:cNvPr>
          <p:cNvSpPr txBox="1"/>
          <p:nvPr/>
        </p:nvSpPr>
        <p:spPr>
          <a:xfrm>
            <a:off x="9715203" y="31878"/>
            <a:ext cx="3166859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대표메뉴 등록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96367-C756-3F9E-2180-AF2B61DA441A}"/>
              </a:ext>
            </a:extLst>
          </p:cNvPr>
          <p:cNvSpPr txBox="1"/>
          <p:nvPr/>
        </p:nvSpPr>
        <p:spPr>
          <a:xfrm>
            <a:off x="-1" y="35754"/>
            <a:ext cx="2615785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맛집 리스트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782A5-9BCD-1910-316E-B76264D7DFB8}"/>
              </a:ext>
            </a:extLst>
          </p:cNvPr>
          <p:cNvSpPr txBox="1"/>
          <p:nvPr/>
        </p:nvSpPr>
        <p:spPr>
          <a:xfrm>
            <a:off x="2396333" y="35753"/>
            <a:ext cx="2438400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리뷰 조회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8CD4DD-443D-BA90-FFD1-734F519116B0}"/>
              </a:ext>
            </a:extLst>
          </p:cNvPr>
          <p:cNvSpPr txBox="1"/>
          <p:nvPr/>
        </p:nvSpPr>
        <p:spPr>
          <a:xfrm>
            <a:off x="6747667" y="31878"/>
            <a:ext cx="3273788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대표</a:t>
            </a:r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메뉴 조회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5BB1B-1CB9-8AF8-6C32-59B70590654B}"/>
              </a:ext>
            </a:extLst>
          </p:cNvPr>
          <p:cNvSpPr txBox="1"/>
          <p:nvPr/>
        </p:nvSpPr>
        <p:spPr>
          <a:xfrm>
            <a:off x="14969333" y="35752"/>
            <a:ext cx="3273787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점메추</a:t>
            </a:r>
            <a:r>
              <a:rPr kumimoji="1" lang="en-US" altLang="ko-KR" sz="32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3200" b="1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저메추</a:t>
            </a:r>
            <a:endParaRPr kumimoji="1" lang="ko-Kore-JP" altLang="en-US" sz="3200" b="1" dirty="0">
              <a:solidFill>
                <a:srgbClr val="FF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70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06739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7844" y="791915"/>
            <a:ext cx="6136395" cy="15101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6616" y="2662591"/>
            <a:ext cx="11118694" cy="4160450"/>
            <a:chOff x="3356616" y="2662591"/>
            <a:chExt cx="11118694" cy="41604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6616" y="2662591"/>
              <a:ext cx="11118694" cy="41604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06739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7844" y="791915"/>
            <a:ext cx="5651366" cy="15203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0954" y="4323339"/>
            <a:ext cx="2929063" cy="263257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73930" y="2765550"/>
            <a:ext cx="6171429" cy="6064656"/>
            <a:chOff x="1573930" y="2765550"/>
            <a:chExt cx="6171429" cy="60646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3930" y="2765550"/>
              <a:ext cx="6171429" cy="60646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665389" y="2672893"/>
            <a:ext cx="6171429" cy="6249970"/>
            <a:chOff x="10682333" y="2765550"/>
            <a:chExt cx="6171429" cy="62499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82333" y="2765550"/>
              <a:ext cx="6171429" cy="624997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14287" y="6622506"/>
            <a:ext cx="1182174" cy="8875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8A8102-F437-B6E2-C3F7-09E0C434FF5C}"/>
              </a:ext>
            </a:extLst>
          </p:cNvPr>
          <p:cNvSpPr txBox="1"/>
          <p:nvPr/>
        </p:nvSpPr>
        <p:spPr>
          <a:xfrm>
            <a:off x="3429000" y="90155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모미지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B7520-67A8-BE46-8570-4EB37777A2E5}"/>
              </a:ext>
            </a:extLst>
          </p:cNvPr>
          <p:cNvSpPr txBox="1"/>
          <p:nvPr/>
        </p:nvSpPr>
        <p:spPr>
          <a:xfrm>
            <a:off x="12966273" y="901552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참참참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01">
            <a:extLst>
              <a:ext uri="{FF2B5EF4-FFF2-40B4-BE49-F238E27FC236}">
                <a16:creationId xmlns:a16="http://schemas.microsoft.com/office/drawing/2014/main" id="{0226D82E-7D6F-4157-1D05-18E38E8CEC5C}"/>
              </a:ext>
            </a:extLst>
          </p:cNvPr>
          <p:cNvGrpSpPr/>
          <p:nvPr/>
        </p:nvGrpSpPr>
        <p:grpSpPr>
          <a:xfrm>
            <a:off x="257524" y="647700"/>
            <a:ext cx="17087151" cy="8722450"/>
            <a:chOff x="442430" y="418336"/>
            <a:chExt cx="17087151" cy="9867378"/>
          </a:xfrm>
        </p:grpSpPr>
        <p:pic>
          <p:nvPicPr>
            <p:cNvPr id="6" name="Object 2">
              <a:extLst>
                <a:ext uri="{FF2B5EF4-FFF2-40B4-BE49-F238E27FC236}">
                  <a16:creationId xmlns:a16="http://schemas.microsoft.com/office/drawing/2014/main" id="{99AE300E-8F4B-F4DE-8604-A5FA2319A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430" y="418336"/>
              <a:ext cx="17087151" cy="986737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45FA9F-DB24-7184-07DA-5F3FCA5ED7AB}"/>
              </a:ext>
            </a:extLst>
          </p:cNvPr>
          <p:cNvSpPr txBox="1"/>
          <p:nvPr/>
        </p:nvSpPr>
        <p:spPr>
          <a:xfrm>
            <a:off x="3047999" y="2885266"/>
            <a:ext cx="1150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5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PART2</a:t>
            </a:r>
          </a:p>
          <a:p>
            <a:pPr algn="ctr"/>
            <a:endParaRPr kumimoji="1" lang="en-US" altLang="ko-KR" sz="5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ore-JP" sz="5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en-US" altLang="ko-KR" sz="5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ore-JP" altLang="en-US" sz="5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</a:t>
            </a:r>
            <a:r>
              <a:rPr kumimoji="1" lang="ko-KR" altLang="en-US" sz="5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오픈소스 소프트웨어</a:t>
            </a:r>
            <a:endParaRPr kumimoji="1" lang="en-US" altLang="ko-KR" sz="5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5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5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2)</a:t>
            </a:r>
            <a:r>
              <a:rPr kumimoji="1" lang="ko-KR" altLang="en-US" sz="5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역할 분담 및 스케줄</a:t>
            </a:r>
            <a:endParaRPr kumimoji="1" lang="en-US" altLang="ko-KR" sz="5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71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418248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6193A71-6A6F-2744-3185-42ABD1E9D36E}"/>
              </a:ext>
            </a:extLst>
          </p:cNvPr>
          <p:cNvSpPr txBox="1"/>
          <p:nvPr/>
        </p:nvSpPr>
        <p:spPr>
          <a:xfrm>
            <a:off x="2743200" y="11811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오픈소스소프트웨어</a:t>
            </a:r>
            <a:endParaRPr lang="ko-KR" altLang="en-US" sz="5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26" name="Picture 2" descr="실무에서 유용했던 git 명령어">
            <a:extLst>
              <a:ext uri="{FF2B5EF4-FFF2-40B4-BE49-F238E27FC236}">
                <a16:creationId xmlns:a16="http://schemas.microsoft.com/office/drawing/2014/main" id="{18316787-977A-AF9F-054C-0149C763B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27" y="2867282"/>
            <a:ext cx="6166173" cy="398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이썬 – 코딩 테크닉 – GRITMIND 자연어처리 블로그">
            <a:extLst>
              <a:ext uri="{FF2B5EF4-FFF2-40B4-BE49-F238E27FC236}">
                <a16:creationId xmlns:a16="http://schemas.microsoft.com/office/drawing/2014/main" id="{95310E4A-EF3E-038F-6E84-85E3B6A8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066" y="3719220"/>
            <a:ext cx="631613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475744-30D7-A991-ECAF-6B4C0D02D6B1}"/>
              </a:ext>
            </a:extLst>
          </p:cNvPr>
          <p:cNvSpPr txBox="1"/>
          <p:nvPr/>
        </p:nvSpPr>
        <p:spPr>
          <a:xfrm>
            <a:off x="2901627" y="59055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버전관리 및 협업</a:t>
            </a:r>
            <a:endParaRPr lang="en-US" altLang="ko-KR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D0003-32A4-EB7A-533B-244701B4FC16}"/>
              </a:ext>
            </a:extLst>
          </p:cNvPr>
          <p:cNvSpPr txBox="1"/>
          <p:nvPr/>
        </p:nvSpPr>
        <p:spPr>
          <a:xfrm>
            <a:off x="12962466" y="5905499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백엔드</a:t>
            </a:r>
            <a:r>
              <a:rPr lang="ko-KR" altLang="en-US" sz="2400" dirty="0"/>
              <a:t> 개발언어</a:t>
            </a:r>
            <a:endParaRPr lang="en-US" altLang="ko-KR" sz="2400" dirty="0"/>
          </a:p>
        </p:txBody>
      </p:sp>
      <p:pic>
        <p:nvPicPr>
          <p:cNvPr id="1030" name="Picture 6" descr="HTML5 - 위키백과, 우리 모두의 백과사전">
            <a:extLst>
              <a:ext uri="{FF2B5EF4-FFF2-40B4-BE49-F238E27FC236}">
                <a16:creationId xmlns:a16="http://schemas.microsoft.com/office/drawing/2014/main" id="{DF18F3E8-CE41-8F1C-50DE-26E7DBF7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338676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CD4EAB-02A0-8190-04CE-9120DDE6D11E}"/>
              </a:ext>
            </a:extLst>
          </p:cNvPr>
          <p:cNvSpPr txBox="1"/>
          <p:nvPr/>
        </p:nvSpPr>
        <p:spPr>
          <a:xfrm>
            <a:off x="7078134" y="6136331"/>
            <a:ext cx="351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프론트엔드</a:t>
            </a:r>
            <a:r>
              <a:rPr lang="ko-KR" altLang="en-US" sz="2400" dirty="0"/>
              <a:t> 마크업 언어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0849665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06739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7845" y="791915"/>
            <a:ext cx="3634356" cy="14337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837319" y="2160291"/>
            <a:ext cx="15217765" cy="7561028"/>
            <a:chOff x="1837319" y="2160291"/>
            <a:chExt cx="15217765" cy="75610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7319" y="2160291"/>
              <a:ext cx="15217765" cy="75610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2430" y="1563264"/>
            <a:ext cx="17087151" cy="8722450"/>
            <a:chOff x="442430" y="418336"/>
            <a:chExt cx="17087151" cy="98673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430" y="418336"/>
              <a:ext cx="17087151" cy="98673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35215" y="2596406"/>
            <a:ext cx="2349959" cy="1623579"/>
            <a:chOff x="1035216" y="1991295"/>
            <a:chExt cx="2349959" cy="16235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216" y="1991295"/>
              <a:ext cx="2349959" cy="16235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67308" y="1808554"/>
            <a:ext cx="1418081" cy="1991295"/>
            <a:chOff x="5242644" y="1046268"/>
            <a:chExt cx="1418081" cy="1991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644" y="1046268"/>
              <a:ext cx="1418081" cy="19912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954876" y="1563264"/>
            <a:ext cx="1856972" cy="1718595"/>
            <a:chOff x="10954876" y="1563264"/>
            <a:chExt cx="1856972" cy="17185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4876" y="1563264"/>
              <a:ext cx="1856972" cy="17185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15785" y="8401162"/>
            <a:ext cx="2281845" cy="1714080"/>
            <a:chOff x="2615785" y="8401162"/>
            <a:chExt cx="2281845" cy="17140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5785" y="8401162"/>
              <a:ext cx="2281845" cy="17140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991390" y="3906487"/>
            <a:ext cx="2380577" cy="2300233"/>
            <a:chOff x="15991390" y="3906487"/>
            <a:chExt cx="2380577" cy="23002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91390" y="3906487"/>
              <a:ext cx="2380577" cy="23002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0" y="6750150"/>
            <a:ext cx="2210195" cy="1732590"/>
            <a:chOff x="0" y="6750150"/>
            <a:chExt cx="2210195" cy="17325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6750150"/>
              <a:ext cx="2210195" cy="17325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30115" y="8692962"/>
            <a:ext cx="2072429" cy="1471424"/>
            <a:chOff x="8230115" y="8692962"/>
            <a:chExt cx="2072429" cy="14714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30115" y="8692962"/>
              <a:ext cx="2072429" cy="14714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991390" y="8401162"/>
            <a:ext cx="2093338" cy="1763224"/>
            <a:chOff x="15991390" y="8401162"/>
            <a:chExt cx="2093338" cy="17632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991390" y="8401162"/>
              <a:ext cx="2093338" cy="17632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248872" y="8571635"/>
            <a:ext cx="2463589" cy="1800487"/>
            <a:chOff x="12248872" y="8571635"/>
            <a:chExt cx="2463589" cy="18004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48872" y="8571635"/>
              <a:ext cx="2463589" cy="180048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706386" y="1709544"/>
            <a:ext cx="2331673" cy="2057702"/>
            <a:chOff x="14706386" y="1709544"/>
            <a:chExt cx="2331673" cy="20577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06386" y="1709544"/>
              <a:ext cx="2331673" cy="205770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62600" y="4538039"/>
            <a:ext cx="5925990" cy="2424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D252CD-1019-2651-B6FD-646BE1CFA5F3}"/>
              </a:ext>
            </a:extLst>
          </p:cNvPr>
          <p:cNvSpPr txBox="1"/>
          <p:nvPr/>
        </p:nvSpPr>
        <p:spPr>
          <a:xfrm>
            <a:off x="12573000" y="31877"/>
            <a:ext cx="2615785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맛집 등록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F4222-4A1E-0608-CAEE-D6DFAA6B06AD}"/>
              </a:ext>
            </a:extLst>
          </p:cNvPr>
          <p:cNvSpPr txBox="1"/>
          <p:nvPr/>
        </p:nvSpPr>
        <p:spPr>
          <a:xfrm>
            <a:off x="4550965" y="35752"/>
            <a:ext cx="2438401" cy="580902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리뷰</a:t>
            </a:r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등록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63C68F-E660-64BD-ECC3-8CC3E626A4FD}"/>
              </a:ext>
            </a:extLst>
          </p:cNvPr>
          <p:cNvSpPr txBox="1"/>
          <p:nvPr/>
        </p:nvSpPr>
        <p:spPr>
          <a:xfrm>
            <a:off x="9715203" y="31878"/>
            <a:ext cx="3166859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대표메뉴 등록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96367-C756-3F9E-2180-AF2B61DA441A}"/>
              </a:ext>
            </a:extLst>
          </p:cNvPr>
          <p:cNvSpPr txBox="1"/>
          <p:nvPr/>
        </p:nvSpPr>
        <p:spPr>
          <a:xfrm>
            <a:off x="-1" y="35754"/>
            <a:ext cx="2615785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맛집 리스트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782A5-9BCD-1910-316E-B76264D7DFB8}"/>
              </a:ext>
            </a:extLst>
          </p:cNvPr>
          <p:cNvSpPr txBox="1"/>
          <p:nvPr/>
        </p:nvSpPr>
        <p:spPr>
          <a:xfrm>
            <a:off x="2396333" y="35753"/>
            <a:ext cx="2438400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리뷰 조회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8CD4DD-443D-BA90-FFD1-734F519116B0}"/>
              </a:ext>
            </a:extLst>
          </p:cNvPr>
          <p:cNvSpPr txBox="1"/>
          <p:nvPr/>
        </p:nvSpPr>
        <p:spPr>
          <a:xfrm>
            <a:off x="6747667" y="31878"/>
            <a:ext cx="3273788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ore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대표</a:t>
            </a:r>
            <a:r>
              <a:rPr kumimoji="1" lang="ko-KR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메뉴 조회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5BB1B-1CB9-8AF8-6C32-59B70590654B}"/>
              </a:ext>
            </a:extLst>
          </p:cNvPr>
          <p:cNvSpPr txBox="1"/>
          <p:nvPr/>
        </p:nvSpPr>
        <p:spPr>
          <a:xfrm>
            <a:off x="14969333" y="35752"/>
            <a:ext cx="3273787" cy="58477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점메추</a:t>
            </a:r>
            <a:r>
              <a:rPr kumimoji="1" lang="en-US" altLang="ko-KR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3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저메추</a:t>
            </a:r>
            <a:endParaRPr kumimoji="1" lang="ko-Kore-JP" altLang="en-US" sz="3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06739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7844" y="791915"/>
            <a:ext cx="5009566" cy="1516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17043" y="3231302"/>
            <a:ext cx="2661572" cy="1911555"/>
            <a:chOff x="4617043" y="3231302"/>
            <a:chExt cx="2661572" cy="19115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7043" y="3231302"/>
              <a:ext cx="2661572" cy="19115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3930" y="5336532"/>
            <a:ext cx="2661572" cy="1911555"/>
            <a:chOff x="1573930" y="5336532"/>
            <a:chExt cx="2661572" cy="19115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930" y="5336532"/>
              <a:ext cx="2661572" cy="191155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5525" y="6127459"/>
            <a:ext cx="1216127" cy="8074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952447" y="3202473"/>
            <a:ext cx="2661572" cy="1911555"/>
            <a:chOff x="10952447" y="3202473"/>
            <a:chExt cx="2661572" cy="19115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2447" y="3202473"/>
              <a:ext cx="2661572" cy="19115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32299" y="5336532"/>
            <a:ext cx="2661572" cy="1911555"/>
            <a:chOff x="7832299" y="5336532"/>
            <a:chExt cx="2661572" cy="19115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2299" y="5336532"/>
              <a:ext cx="2661572" cy="19115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69686" y="5336532"/>
            <a:ext cx="2661572" cy="1911555"/>
            <a:chOff x="13969686" y="5336532"/>
            <a:chExt cx="2661572" cy="19115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69686" y="5336532"/>
              <a:ext cx="2661572" cy="191155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08640" y="4008773"/>
            <a:ext cx="1216127" cy="80745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03668" y="6107230"/>
            <a:ext cx="1216127" cy="82363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44002" y="4008773"/>
            <a:ext cx="1216127" cy="80745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661240" y="6142830"/>
            <a:ext cx="1263746" cy="8169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959855" y="8144881"/>
            <a:ext cx="1585538" cy="1361911"/>
            <a:chOff x="15959855" y="8144881"/>
            <a:chExt cx="1585538" cy="136191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59855" y="8144881"/>
              <a:ext cx="1585538" cy="1361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37469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06739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7844" y="791915"/>
            <a:ext cx="5009566" cy="1516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652727" cy="1633121"/>
            <a:chOff x="747566" y="711589"/>
            <a:chExt cx="1652727" cy="163312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566" y="711589"/>
              <a:ext cx="1652727" cy="16331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17043" y="3231302"/>
            <a:ext cx="2661572" cy="1911555"/>
            <a:chOff x="4617043" y="3231302"/>
            <a:chExt cx="2661572" cy="19115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7043" y="3231302"/>
              <a:ext cx="2661572" cy="19115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73930" y="5336532"/>
            <a:ext cx="2661572" cy="1911555"/>
            <a:chOff x="1573930" y="5336532"/>
            <a:chExt cx="2661572" cy="19115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3930" y="5336532"/>
              <a:ext cx="2661572" cy="191155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65525" y="6127459"/>
            <a:ext cx="1216127" cy="8074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952447" y="3202473"/>
            <a:ext cx="2661572" cy="1911555"/>
            <a:chOff x="10952447" y="3202473"/>
            <a:chExt cx="2661572" cy="19115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2447" y="3202473"/>
              <a:ext cx="2661572" cy="19115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40116" y="4656065"/>
            <a:ext cx="4169271" cy="2942787"/>
            <a:chOff x="7832299" y="5336532"/>
            <a:chExt cx="2661572" cy="19115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2299" y="5336532"/>
              <a:ext cx="2661572" cy="19115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69686" y="5336532"/>
            <a:ext cx="2661572" cy="1911555"/>
            <a:chOff x="13969686" y="5336532"/>
            <a:chExt cx="2661572" cy="19115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69686" y="5336532"/>
              <a:ext cx="2661572" cy="191155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08640" y="4008773"/>
            <a:ext cx="1216127" cy="80745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65147" y="5860581"/>
            <a:ext cx="1964040" cy="133016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644002" y="4008773"/>
            <a:ext cx="1216127" cy="80745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661240" y="6142830"/>
            <a:ext cx="1263746" cy="8169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959855" y="8144881"/>
            <a:ext cx="1585538" cy="1361911"/>
            <a:chOff x="15959855" y="8144881"/>
            <a:chExt cx="1585538" cy="136191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59855" y="8144881"/>
              <a:ext cx="1585538" cy="1361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269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06739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8077" y="854043"/>
            <a:ext cx="2402194" cy="7332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031340" cy="1019105"/>
            <a:chOff x="747566" y="711589"/>
            <a:chExt cx="1031340" cy="10191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566" y="711589"/>
              <a:ext cx="1031340" cy="10191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69070" y="915328"/>
            <a:ext cx="1869654" cy="1342796"/>
            <a:chOff x="15169070" y="915328"/>
            <a:chExt cx="1869654" cy="13427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69070" y="915328"/>
              <a:ext cx="1869654" cy="13427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27668" y="1447932"/>
            <a:ext cx="903084" cy="5871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19596" y="2345381"/>
            <a:ext cx="1670109" cy="1670109"/>
            <a:chOff x="1819596" y="2345381"/>
            <a:chExt cx="1670109" cy="16701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9596" y="2345381"/>
              <a:ext cx="1670109" cy="16701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78906" y="2316810"/>
            <a:ext cx="1751490" cy="1753714"/>
            <a:chOff x="1778906" y="2316810"/>
            <a:chExt cx="1751490" cy="1753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8906" y="2316810"/>
              <a:ext cx="1751490" cy="175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52899" y="2595649"/>
            <a:ext cx="12582512" cy="1379098"/>
            <a:chOff x="3752899" y="2595649"/>
            <a:chExt cx="12582512" cy="13790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2899" y="2595649"/>
              <a:ext cx="12582512" cy="13790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27118" y="2739102"/>
            <a:ext cx="12257689" cy="1028381"/>
            <a:chOff x="3927118" y="2739102"/>
            <a:chExt cx="12257689" cy="1028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7118" y="2739102"/>
              <a:ext cx="12257689" cy="1028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985" y="3112389"/>
            <a:ext cx="950695" cy="142857"/>
            <a:chOff x="5331985" y="3112389"/>
            <a:chExt cx="950695" cy="14285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331985" y="3112389"/>
              <a:ext cx="950695" cy="14285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60036" y="2692104"/>
            <a:ext cx="1282874" cy="98918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60731" y="2897674"/>
            <a:ext cx="7197141" cy="5871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752899" y="4686432"/>
            <a:ext cx="12582512" cy="1379098"/>
            <a:chOff x="3752899" y="4686432"/>
            <a:chExt cx="12582512" cy="137909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2899" y="4686432"/>
              <a:ext cx="12582512" cy="137909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927118" y="4829885"/>
            <a:ext cx="12257689" cy="1028381"/>
            <a:chOff x="3927118" y="4829885"/>
            <a:chExt cx="12257689" cy="10283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7118" y="4829885"/>
              <a:ext cx="12257689" cy="10283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31985" y="5203172"/>
            <a:ext cx="950695" cy="142857"/>
            <a:chOff x="5331985" y="5203172"/>
            <a:chExt cx="950695" cy="14285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331985" y="5203172"/>
              <a:ext cx="950695" cy="14285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60731" y="4988457"/>
            <a:ext cx="7813322" cy="58717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60036" y="4988457"/>
            <a:ext cx="1282874" cy="58717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819596" y="4436165"/>
            <a:ext cx="1670109" cy="1670109"/>
            <a:chOff x="1819596" y="4436165"/>
            <a:chExt cx="1670109" cy="167010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19596" y="4436165"/>
              <a:ext cx="1670109" cy="167010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78906" y="4407593"/>
            <a:ext cx="1751490" cy="1753714"/>
            <a:chOff x="1778906" y="4407593"/>
            <a:chExt cx="1751490" cy="17537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8906" y="4407593"/>
              <a:ext cx="1751490" cy="1753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773127" y="6773310"/>
            <a:ext cx="12582512" cy="1379098"/>
            <a:chOff x="3773127" y="6773310"/>
            <a:chExt cx="12582512" cy="137909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3127" y="6773310"/>
              <a:ext cx="12582512" cy="137909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947346" y="6916764"/>
            <a:ext cx="12257689" cy="1028381"/>
            <a:chOff x="3947346" y="6916764"/>
            <a:chExt cx="12257689" cy="102838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47346" y="6916764"/>
              <a:ext cx="12257689" cy="1028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352213" y="7290051"/>
            <a:ext cx="950695" cy="142857"/>
            <a:chOff x="5352213" y="7290051"/>
            <a:chExt cx="950695" cy="14285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352213" y="7290051"/>
              <a:ext cx="950695" cy="142857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80960" y="7075331"/>
            <a:ext cx="7799922" cy="59670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180265" y="7075331"/>
            <a:ext cx="1311446" cy="57765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839824" y="6523043"/>
            <a:ext cx="1670109" cy="1670109"/>
            <a:chOff x="1839824" y="6523043"/>
            <a:chExt cx="1670109" cy="167010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9824" y="6523043"/>
              <a:ext cx="1670109" cy="167010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99133" y="6494472"/>
            <a:ext cx="1751490" cy="1753714"/>
            <a:chOff x="1799133" y="6494472"/>
            <a:chExt cx="1751490" cy="175371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9133" y="6494472"/>
              <a:ext cx="1751490" cy="1753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639841" y="8002288"/>
            <a:ext cx="1862536" cy="1542418"/>
            <a:chOff x="15639841" y="8002288"/>
            <a:chExt cx="1862536" cy="154241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639841" y="8002288"/>
              <a:ext cx="1862536" cy="1542418"/>
            </a:xfrm>
            <a:prstGeom prst="rect">
              <a:avLst/>
            </a:prstGeom>
          </p:spPr>
        </p:pic>
      </p:grpSp>
      <p:sp>
        <p:nvSpPr>
          <p:cNvPr id="4" name="하트[H] 3">
            <a:extLst>
              <a:ext uri="{FF2B5EF4-FFF2-40B4-BE49-F238E27FC236}">
                <a16:creationId xmlns:a16="http://schemas.microsoft.com/office/drawing/2014/main" id="{2000FB39-4A46-AF80-A030-277C6CA3CF47}"/>
              </a:ext>
            </a:extLst>
          </p:cNvPr>
          <p:cNvSpPr/>
          <p:nvPr/>
        </p:nvSpPr>
        <p:spPr>
          <a:xfrm>
            <a:off x="15141670" y="2878621"/>
            <a:ext cx="745626" cy="62527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  <p:sp>
        <p:nvSpPr>
          <p:cNvPr id="6" name="하트[H] 5">
            <a:extLst>
              <a:ext uri="{FF2B5EF4-FFF2-40B4-BE49-F238E27FC236}">
                <a16:creationId xmlns:a16="http://schemas.microsoft.com/office/drawing/2014/main" id="{A13F81AE-B751-62C1-4A21-2EA794FFCAB3}"/>
              </a:ext>
            </a:extLst>
          </p:cNvPr>
          <p:cNvSpPr/>
          <p:nvPr/>
        </p:nvSpPr>
        <p:spPr>
          <a:xfrm>
            <a:off x="15141670" y="4967533"/>
            <a:ext cx="745626" cy="625275"/>
          </a:xfrm>
          <a:prstGeom prst="hear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  <p:sp>
        <p:nvSpPr>
          <p:cNvPr id="8" name="하트[H] 7">
            <a:extLst>
              <a:ext uri="{FF2B5EF4-FFF2-40B4-BE49-F238E27FC236}">
                <a16:creationId xmlns:a16="http://schemas.microsoft.com/office/drawing/2014/main" id="{B6E5D602-81F0-E936-379B-865600D91B10}"/>
              </a:ext>
            </a:extLst>
          </p:cNvPr>
          <p:cNvSpPr/>
          <p:nvPr/>
        </p:nvSpPr>
        <p:spPr>
          <a:xfrm>
            <a:off x="15141670" y="7058691"/>
            <a:ext cx="745626" cy="625275"/>
          </a:xfrm>
          <a:prstGeom prst="hear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5663608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06739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8077" y="854043"/>
            <a:ext cx="2402194" cy="7332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031340" cy="1019105"/>
            <a:chOff x="747566" y="711589"/>
            <a:chExt cx="1031340" cy="10191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566" y="711589"/>
              <a:ext cx="1031340" cy="10191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69070" y="915328"/>
            <a:ext cx="1869654" cy="1342796"/>
            <a:chOff x="15169070" y="915328"/>
            <a:chExt cx="1869654" cy="13427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69070" y="915328"/>
              <a:ext cx="1869654" cy="13427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27668" y="1447932"/>
            <a:ext cx="903084" cy="5871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19596" y="2345381"/>
            <a:ext cx="1670109" cy="1670109"/>
            <a:chOff x="1819596" y="2345381"/>
            <a:chExt cx="1670109" cy="167010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9596" y="2345381"/>
              <a:ext cx="1670109" cy="16701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78906" y="2316810"/>
            <a:ext cx="1751490" cy="1753714"/>
            <a:chOff x="1778906" y="2316810"/>
            <a:chExt cx="1751490" cy="1753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8906" y="2316810"/>
              <a:ext cx="1751490" cy="175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52899" y="2595649"/>
            <a:ext cx="12582512" cy="1379098"/>
            <a:chOff x="3752899" y="2595649"/>
            <a:chExt cx="12582512" cy="13790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2899" y="2595649"/>
              <a:ext cx="12582512" cy="13790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927118" y="2739102"/>
            <a:ext cx="12257689" cy="1028381"/>
            <a:chOff x="3927118" y="2739102"/>
            <a:chExt cx="12257689" cy="102838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7118" y="2739102"/>
              <a:ext cx="12257689" cy="1028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31985" y="3112389"/>
            <a:ext cx="950695" cy="142857"/>
            <a:chOff x="5331985" y="3112389"/>
            <a:chExt cx="950695" cy="14285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331985" y="3112389"/>
              <a:ext cx="950695" cy="14285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60036" y="2692104"/>
            <a:ext cx="1282874" cy="98918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60731" y="2897674"/>
            <a:ext cx="7197141" cy="5871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752899" y="4686432"/>
            <a:ext cx="12582512" cy="1379098"/>
            <a:chOff x="3752899" y="4686432"/>
            <a:chExt cx="12582512" cy="137909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2899" y="4686432"/>
              <a:ext cx="12582512" cy="137909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927118" y="4829885"/>
            <a:ext cx="12257689" cy="1028381"/>
            <a:chOff x="3927118" y="4829885"/>
            <a:chExt cx="12257689" cy="10283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7118" y="4829885"/>
              <a:ext cx="12257689" cy="10283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331985" y="5203172"/>
            <a:ext cx="950695" cy="142857"/>
            <a:chOff x="5331985" y="5203172"/>
            <a:chExt cx="950695" cy="14285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331985" y="5203172"/>
              <a:ext cx="950695" cy="14285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60731" y="4988457"/>
            <a:ext cx="7813322" cy="58717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60036" y="4988457"/>
            <a:ext cx="1282874" cy="58717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819596" y="4436165"/>
            <a:ext cx="1670109" cy="1670109"/>
            <a:chOff x="1819596" y="4436165"/>
            <a:chExt cx="1670109" cy="167010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19596" y="4436165"/>
              <a:ext cx="1670109" cy="167010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78906" y="4407593"/>
            <a:ext cx="1751490" cy="1753714"/>
            <a:chOff x="1778906" y="4407593"/>
            <a:chExt cx="1751490" cy="175371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8906" y="4407593"/>
              <a:ext cx="1751490" cy="1753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773127" y="6773310"/>
            <a:ext cx="12582512" cy="1379098"/>
            <a:chOff x="3773127" y="6773310"/>
            <a:chExt cx="12582512" cy="137909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3127" y="6773310"/>
              <a:ext cx="12582512" cy="137909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947346" y="6916764"/>
            <a:ext cx="12257689" cy="1028381"/>
            <a:chOff x="3947346" y="6916764"/>
            <a:chExt cx="12257689" cy="102838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47346" y="6916764"/>
              <a:ext cx="12257689" cy="1028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352213" y="7290051"/>
            <a:ext cx="950695" cy="142857"/>
            <a:chOff x="5352213" y="7290051"/>
            <a:chExt cx="950695" cy="14285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352213" y="7290051"/>
              <a:ext cx="950695" cy="142857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280960" y="7075331"/>
            <a:ext cx="7799922" cy="59670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180265" y="7075331"/>
            <a:ext cx="1311446" cy="57765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839824" y="6523043"/>
            <a:ext cx="1670109" cy="1670109"/>
            <a:chOff x="1839824" y="6523043"/>
            <a:chExt cx="1670109" cy="167010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39824" y="6523043"/>
              <a:ext cx="1670109" cy="167010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99133" y="6494472"/>
            <a:ext cx="1751490" cy="1753714"/>
            <a:chOff x="1799133" y="6494472"/>
            <a:chExt cx="1751490" cy="175371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9133" y="6494472"/>
              <a:ext cx="1751490" cy="1753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639841" y="8002288"/>
            <a:ext cx="1862536" cy="1542418"/>
            <a:chOff x="15639841" y="8002288"/>
            <a:chExt cx="1862536" cy="154241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639841" y="8002288"/>
              <a:ext cx="1862536" cy="1542418"/>
            </a:xfrm>
            <a:prstGeom prst="rect">
              <a:avLst/>
            </a:prstGeom>
          </p:spPr>
        </p:pic>
      </p:grpSp>
      <p:sp>
        <p:nvSpPr>
          <p:cNvPr id="4" name="하트[H] 3">
            <a:extLst>
              <a:ext uri="{FF2B5EF4-FFF2-40B4-BE49-F238E27FC236}">
                <a16:creationId xmlns:a16="http://schemas.microsoft.com/office/drawing/2014/main" id="{2000FB39-4A46-AF80-A030-277C6CA3CF47}"/>
              </a:ext>
            </a:extLst>
          </p:cNvPr>
          <p:cNvSpPr/>
          <p:nvPr/>
        </p:nvSpPr>
        <p:spPr>
          <a:xfrm>
            <a:off x="15141670" y="2878621"/>
            <a:ext cx="745626" cy="62527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  <p:sp>
        <p:nvSpPr>
          <p:cNvPr id="6" name="하트[H] 5">
            <a:extLst>
              <a:ext uri="{FF2B5EF4-FFF2-40B4-BE49-F238E27FC236}">
                <a16:creationId xmlns:a16="http://schemas.microsoft.com/office/drawing/2014/main" id="{A13F81AE-B751-62C1-4A21-2EA794FFCAB3}"/>
              </a:ext>
            </a:extLst>
          </p:cNvPr>
          <p:cNvSpPr/>
          <p:nvPr/>
        </p:nvSpPr>
        <p:spPr>
          <a:xfrm>
            <a:off x="15141670" y="4967533"/>
            <a:ext cx="745626" cy="625275"/>
          </a:xfrm>
          <a:prstGeom prst="hear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  <p:sp>
        <p:nvSpPr>
          <p:cNvPr id="8" name="하트[H] 7">
            <a:extLst>
              <a:ext uri="{FF2B5EF4-FFF2-40B4-BE49-F238E27FC236}">
                <a16:creationId xmlns:a16="http://schemas.microsoft.com/office/drawing/2014/main" id="{B6E5D602-81F0-E936-379B-865600D91B10}"/>
              </a:ext>
            </a:extLst>
          </p:cNvPr>
          <p:cNvSpPr/>
          <p:nvPr/>
        </p:nvSpPr>
        <p:spPr>
          <a:xfrm>
            <a:off x="15141670" y="7058691"/>
            <a:ext cx="745626" cy="625275"/>
          </a:xfrm>
          <a:prstGeom prst="hear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071F32-E3D4-B6E3-135E-27B868D5FE4D}"/>
              </a:ext>
            </a:extLst>
          </p:cNvPr>
          <p:cNvSpPr/>
          <p:nvPr/>
        </p:nvSpPr>
        <p:spPr>
          <a:xfrm>
            <a:off x="1540200" y="2149457"/>
            <a:ext cx="2228899" cy="2149469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</p:spTree>
    <p:extLst>
      <p:ext uri="{BB962C8B-B14F-4D97-AF65-F5344CB8AC3E}">
        <p14:creationId xmlns:p14="http://schemas.microsoft.com/office/powerpoint/2010/main" val="2563989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06739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8761" y="836040"/>
            <a:ext cx="6526955" cy="26310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8201" y="1347213"/>
            <a:ext cx="3445253" cy="10577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031340" cy="1019105"/>
            <a:chOff x="747566" y="711589"/>
            <a:chExt cx="1031340" cy="10191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566" y="711589"/>
              <a:ext cx="1031340" cy="10191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69070" y="915328"/>
            <a:ext cx="1869654" cy="1342796"/>
            <a:chOff x="15169070" y="915328"/>
            <a:chExt cx="1869654" cy="1342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69070" y="915328"/>
              <a:ext cx="1869654" cy="1342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27668" y="1447932"/>
            <a:ext cx="903084" cy="5871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66054" y="3423965"/>
            <a:ext cx="6976081" cy="5497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77796" y="3695700"/>
            <a:ext cx="3122660" cy="178889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46623" y="7170427"/>
            <a:ext cx="4303946" cy="17888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28547" y="7170427"/>
            <a:ext cx="4385365" cy="178889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23591" y="4915206"/>
            <a:ext cx="7342160" cy="63479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02427" y="7596316"/>
            <a:ext cx="2399018" cy="92230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77722" y="7612069"/>
            <a:ext cx="2427580" cy="93848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36560" y="4116856"/>
            <a:ext cx="2072599" cy="9223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543151" y="8651957"/>
            <a:ext cx="2215326" cy="715184"/>
            <a:chOff x="11543151" y="7474448"/>
            <a:chExt cx="2215326" cy="7151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43151" y="7474448"/>
              <a:ext cx="2215326" cy="7151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44568" y="8642434"/>
            <a:ext cx="2235554" cy="1073066"/>
            <a:chOff x="4544568" y="7464925"/>
            <a:chExt cx="2235554" cy="107306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44568" y="7464925"/>
              <a:ext cx="2235554" cy="10730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44490" y="8001457"/>
            <a:ext cx="1813467" cy="1533066"/>
            <a:chOff x="15744490" y="8001457"/>
            <a:chExt cx="1813467" cy="153306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744490" y="8001457"/>
              <a:ext cx="1813467" cy="1533066"/>
            </a:xfrm>
            <a:prstGeom prst="rect">
              <a:avLst/>
            </a:prstGeom>
          </p:spPr>
        </p:pic>
      </p:grpSp>
      <p:sp>
        <p:nvSpPr>
          <p:cNvPr id="2" name="하트[H] 1">
            <a:extLst>
              <a:ext uri="{FF2B5EF4-FFF2-40B4-BE49-F238E27FC236}">
                <a16:creationId xmlns:a16="http://schemas.microsoft.com/office/drawing/2014/main" id="{15FABAA0-BFA2-69C0-A2B4-6D1EB29F89DA}"/>
              </a:ext>
            </a:extLst>
          </p:cNvPr>
          <p:cNvSpPr/>
          <p:nvPr/>
        </p:nvSpPr>
        <p:spPr>
          <a:xfrm>
            <a:off x="12232903" y="1698825"/>
            <a:ext cx="745626" cy="62527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  <p:grpSp>
        <p:nvGrpSpPr>
          <p:cNvPr id="31" name="그룹 1009">
            <a:extLst>
              <a:ext uri="{FF2B5EF4-FFF2-40B4-BE49-F238E27FC236}">
                <a16:creationId xmlns:a16="http://schemas.microsoft.com/office/drawing/2014/main" id="{331E7AD4-D74E-716D-C14C-101E700B4069}"/>
              </a:ext>
            </a:extLst>
          </p:cNvPr>
          <p:cNvGrpSpPr/>
          <p:nvPr/>
        </p:nvGrpSpPr>
        <p:grpSpPr>
          <a:xfrm>
            <a:off x="9442395" y="2628900"/>
            <a:ext cx="544806" cy="544806"/>
            <a:chOff x="12378928" y="7760388"/>
            <a:chExt cx="544806" cy="544806"/>
          </a:xfrm>
        </p:grpSpPr>
        <p:pic>
          <p:nvPicPr>
            <p:cNvPr id="32" name="Object 34">
              <a:extLst>
                <a:ext uri="{FF2B5EF4-FFF2-40B4-BE49-F238E27FC236}">
                  <a16:creationId xmlns:a16="http://schemas.microsoft.com/office/drawing/2014/main" id="{62B4B2ED-AD8A-CAC2-3414-B401C80CF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34" name="그룹 1010">
            <a:extLst>
              <a:ext uri="{FF2B5EF4-FFF2-40B4-BE49-F238E27FC236}">
                <a16:creationId xmlns:a16="http://schemas.microsoft.com/office/drawing/2014/main" id="{7C179F24-44F4-5D39-A716-F80E7DD9905F}"/>
              </a:ext>
            </a:extLst>
          </p:cNvPr>
          <p:cNvGrpSpPr/>
          <p:nvPr/>
        </p:nvGrpSpPr>
        <p:grpSpPr>
          <a:xfrm>
            <a:off x="8773146" y="2628900"/>
            <a:ext cx="552663" cy="555898"/>
            <a:chOff x="11709679" y="7760388"/>
            <a:chExt cx="552663" cy="555898"/>
          </a:xfrm>
        </p:grpSpPr>
        <p:pic>
          <p:nvPicPr>
            <p:cNvPr id="35" name="Object 37">
              <a:extLst>
                <a:ext uri="{FF2B5EF4-FFF2-40B4-BE49-F238E27FC236}">
                  <a16:creationId xmlns:a16="http://schemas.microsoft.com/office/drawing/2014/main" id="{322352DB-5450-6373-FC60-79505C29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37" name="그룹 1011">
            <a:extLst>
              <a:ext uri="{FF2B5EF4-FFF2-40B4-BE49-F238E27FC236}">
                <a16:creationId xmlns:a16="http://schemas.microsoft.com/office/drawing/2014/main" id="{662EBBFF-AC57-6D55-4A82-0C75CC13CF8D}"/>
              </a:ext>
            </a:extLst>
          </p:cNvPr>
          <p:cNvGrpSpPr/>
          <p:nvPr/>
        </p:nvGrpSpPr>
        <p:grpSpPr>
          <a:xfrm>
            <a:off x="10112547" y="2628900"/>
            <a:ext cx="555453" cy="555453"/>
            <a:chOff x="13049080" y="7760388"/>
            <a:chExt cx="555453" cy="555453"/>
          </a:xfrm>
        </p:grpSpPr>
        <p:pic>
          <p:nvPicPr>
            <p:cNvPr id="38" name="Object 40">
              <a:extLst>
                <a:ext uri="{FF2B5EF4-FFF2-40B4-BE49-F238E27FC236}">
                  <a16:creationId xmlns:a16="http://schemas.microsoft.com/office/drawing/2014/main" id="{5C493033-BAAC-DB71-C2AA-8C4EAE96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39" name="그룹 1012">
            <a:extLst>
              <a:ext uri="{FF2B5EF4-FFF2-40B4-BE49-F238E27FC236}">
                <a16:creationId xmlns:a16="http://schemas.microsoft.com/office/drawing/2014/main" id="{1AB982D4-9D8F-67D0-B751-42389BF1E5D2}"/>
              </a:ext>
            </a:extLst>
          </p:cNvPr>
          <p:cNvGrpSpPr/>
          <p:nvPr/>
        </p:nvGrpSpPr>
        <p:grpSpPr>
          <a:xfrm>
            <a:off x="8102295" y="2628900"/>
            <a:ext cx="555898" cy="555898"/>
            <a:chOff x="11038828" y="7760388"/>
            <a:chExt cx="555898" cy="555898"/>
          </a:xfrm>
        </p:grpSpPr>
        <p:pic>
          <p:nvPicPr>
            <p:cNvPr id="40" name="Object 43">
              <a:extLst>
                <a:ext uri="{FF2B5EF4-FFF2-40B4-BE49-F238E27FC236}">
                  <a16:creationId xmlns:a16="http://schemas.microsoft.com/office/drawing/2014/main" id="{A7E73DAC-24D7-E298-81BF-949B63A79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41" name="그룹 1013">
            <a:extLst>
              <a:ext uri="{FF2B5EF4-FFF2-40B4-BE49-F238E27FC236}">
                <a16:creationId xmlns:a16="http://schemas.microsoft.com/office/drawing/2014/main" id="{142620E2-3542-3D50-17E5-67ED32DE7FDC}"/>
              </a:ext>
            </a:extLst>
          </p:cNvPr>
          <p:cNvGrpSpPr/>
          <p:nvPr/>
        </p:nvGrpSpPr>
        <p:grpSpPr>
          <a:xfrm>
            <a:off x="7457918" y="2628900"/>
            <a:ext cx="555898" cy="555898"/>
            <a:chOff x="10394451" y="7760388"/>
            <a:chExt cx="555898" cy="555898"/>
          </a:xfrm>
        </p:grpSpPr>
        <p:pic>
          <p:nvPicPr>
            <p:cNvPr id="42" name="Object 46">
              <a:extLst>
                <a:ext uri="{FF2B5EF4-FFF2-40B4-BE49-F238E27FC236}">
                  <a16:creationId xmlns:a16="http://schemas.microsoft.com/office/drawing/2014/main" id="{CD6E69AE-422E-DD63-5C26-EE12246D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11" name="그룹 1004">
            <a:extLst>
              <a:ext uri="{FF2B5EF4-FFF2-40B4-BE49-F238E27FC236}">
                <a16:creationId xmlns:a16="http://schemas.microsoft.com/office/drawing/2014/main" id="{97C4795F-AF60-E6E7-B544-C9403A233765}"/>
              </a:ext>
            </a:extLst>
          </p:cNvPr>
          <p:cNvGrpSpPr/>
          <p:nvPr/>
        </p:nvGrpSpPr>
        <p:grpSpPr>
          <a:xfrm>
            <a:off x="4666240" y="2766741"/>
            <a:ext cx="1670109" cy="1670109"/>
            <a:chOff x="1819596" y="2345381"/>
            <a:chExt cx="1670109" cy="1670109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A7CA49CF-7E44-CDEA-178C-1EEE2F3B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19596" y="2345381"/>
              <a:ext cx="1670109" cy="1670109"/>
            </a:xfrm>
            <a:prstGeom prst="rect">
              <a:avLst/>
            </a:prstGeom>
          </p:spPr>
        </p:pic>
      </p:grpSp>
      <p:grpSp>
        <p:nvGrpSpPr>
          <p:cNvPr id="7" name="그룹 1005">
            <a:extLst>
              <a:ext uri="{FF2B5EF4-FFF2-40B4-BE49-F238E27FC236}">
                <a16:creationId xmlns:a16="http://schemas.microsoft.com/office/drawing/2014/main" id="{0A953461-3E96-92FA-D3D1-C64DF3111850}"/>
              </a:ext>
            </a:extLst>
          </p:cNvPr>
          <p:cNvGrpSpPr/>
          <p:nvPr/>
        </p:nvGrpSpPr>
        <p:grpSpPr>
          <a:xfrm>
            <a:off x="4644457" y="2712747"/>
            <a:ext cx="1751490" cy="1753714"/>
            <a:chOff x="1778906" y="2316810"/>
            <a:chExt cx="1751490" cy="1753714"/>
          </a:xfrm>
        </p:grpSpPr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EF554403-4EB3-A3DE-A18F-CA1BAF314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78906" y="2316810"/>
              <a:ext cx="1751490" cy="1753714"/>
            </a:xfrm>
            <a:prstGeom prst="rect">
              <a:avLst/>
            </a:prstGeom>
          </p:spPr>
        </p:pic>
      </p:grpSp>
      <p:pic>
        <p:nvPicPr>
          <p:cNvPr id="15" name="Object 18">
            <a:extLst>
              <a:ext uri="{FF2B5EF4-FFF2-40B4-BE49-F238E27FC236}">
                <a16:creationId xmlns:a16="http://schemas.microsoft.com/office/drawing/2014/main" id="{60BA8E49-2002-5173-E1C3-DAC697EF1291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9032" y="5322216"/>
            <a:ext cx="3122660" cy="17888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8E56BD-36BC-4325-E08F-C1A6BCB42AB3}"/>
              </a:ext>
            </a:extLst>
          </p:cNvPr>
          <p:cNvSpPr txBox="1"/>
          <p:nvPr/>
        </p:nvSpPr>
        <p:spPr>
          <a:xfrm>
            <a:off x="8731012" y="588225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sz="2600" b="1" dirty="0"/>
              <a:t>주소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D738F6-212E-F0EE-1E0F-EDFB4BEBC834}"/>
              </a:ext>
            </a:extLst>
          </p:cNvPr>
          <p:cNvSpPr txBox="1"/>
          <p:nvPr/>
        </p:nvSpPr>
        <p:spPr>
          <a:xfrm>
            <a:off x="5350188" y="6393886"/>
            <a:ext cx="78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서울 서대문구 이화여대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-apple-system"/>
              </a:rPr>
              <a:t>7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길 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-apple-system"/>
              </a:rPr>
              <a:t>24 2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층</a:t>
            </a:r>
            <a:endParaRPr kumimoji="1" lang="ko-Kore-JP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F28C96-1C2B-F776-C88D-B16EF24A9E20}"/>
              </a:ext>
            </a:extLst>
          </p:cNvPr>
          <p:cNvSpPr txBox="1"/>
          <p:nvPr/>
        </p:nvSpPr>
        <p:spPr>
          <a:xfrm>
            <a:off x="1869889" y="963279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sz="3200" b="1" dirty="0"/>
              <a:t>맛집</a:t>
            </a:r>
            <a:r>
              <a:rPr kumimoji="1" lang="ko-KR" altLang="en-US" sz="3200" b="1" dirty="0"/>
              <a:t> 세부화면</a:t>
            </a:r>
            <a:endParaRPr kumimoji="1" lang="ko-Kore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1872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4" y="506739"/>
            <a:ext cx="17243845" cy="9214580"/>
            <a:chOff x="520934" y="506739"/>
            <a:chExt cx="17243845" cy="921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934" y="506739"/>
              <a:ext cx="17243845" cy="921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8761" y="836040"/>
            <a:ext cx="6526955" cy="26310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8201" y="1347213"/>
            <a:ext cx="3445253" cy="10577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47566" y="711589"/>
            <a:ext cx="1031340" cy="1019105"/>
            <a:chOff x="747566" y="711589"/>
            <a:chExt cx="1031340" cy="10191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566" y="711589"/>
              <a:ext cx="1031340" cy="10191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69070" y="915328"/>
            <a:ext cx="1869654" cy="1342796"/>
            <a:chOff x="15169070" y="915328"/>
            <a:chExt cx="1869654" cy="1342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69070" y="915328"/>
              <a:ext cx="1869654" cy="1342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27668" y="1447932"/>
            <a:ext cx="903084" cy="5871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66054" y="3423965"/>
            <a:ext cx="6976081" cy="54970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77796" y="3695700"/>
            <a:ext cx="3122660" cy="178889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46623" y="7170427"/>
            <a:ext cx="4303946" cy="17888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28547" y="7170427"/>
            <a:ext cx="4385365" cy="178889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23591" y="4915206"/>
            <a:ext cx="7342160" cy="63479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02427" y="7596316"/>
            <a:ext cx="2399018" cy="92230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277722" y="7612069"/>
            <a:ext cx="2427580" cy="93848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36560" y="4116856"/>
            <a:ext cx="2072599" cy="9223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543151" y="8651957"/>
            <a:ext cx="2215326" cy="715184"/>
            <a:chOff x="11543151" y="7474448"/>
            <a:chExt cx="2215326" cy="71518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43151" y="7474448"/>
              <a:ext cx="2215326" cy="7151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44568" y="8642434"/>
            <a:ext cx="2235554" cy="1073066"/>
            <a:chOff x="4544568" y="7464925"/>
            <a:chExt cx="2235554" cy="107306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44568" y="7464925"/>
              <a:ext cx="2235554" cy="10730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744490" y="8001457"/>
            <a:ext cx="1813467" cy="1533066"/>
            <a:chOff x="15744490" y="8001457"/>
            <a:chExt cx="1813467" cy="153306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744490" y="8001457"/>
              <a:ext cx="1813467" cy="1533066"/>
            </a:xfrm>
            <a:prstGeom prst="rect">
              <a:avLst/>
            </a:prstGeom>
          </p:spPr>
        </p:pic>
      </p:grpSp>
      <p:sp>
        <p:nvSpPr>
          <p:cNvPr id="2" name="하트[H] 1">
            <a:extLst>
              <a:ext uri="{FF2B5EF4-FFF2-40B4-BE49-F238E27FC236}">
                <a16:creationId xmlns:a16="http://schemas.microsoft.com/office/drawing/2014/main" id="{15FABAA0-BFA2-69C0-A2B4-6D1EB29F89DA}"/>
              </a:ext>
            </a:extLst>
          </p:cNvPr>
          <p:cNvSpPr/>
          <p:nvPr/>
        </p:nvSpPr>
        <p:spPr>
          <a:xfrm>
            <a:off x="12232903" y="1698825"/>
            <a:ext cx="745626" cy="62527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  <p:grpSp>
        <p:nvGrpSpPr>
          <p:cNvPr id="31" name="그룹 1009">
            <a:extLst>
              <a:ext uri="{FF2B5EF4-FFF2-40B4-BE49-F238E27FC236}">
                <a16:creationId xmlns:a16="http://schemas.microsoft.com/office/drawing/2014/main" id="{331E7AD4-D74E-716D-C14C-101E700B4069}"/>
              </a:ext>
            </a:extLst>
          </p:cNvPr>
          <p:cNvGrpSpPr/>
          <p:nvPr/>
        </p:nvGrpSpPr>
        <p:grpSpPr>
          <a:xfrm>
            <a:off x="9442395" y="2628900"/>
            <a:ext cx="544806" cy="544806"/>
            <a:chOff x="12378928" y="7760388"/>
            <a:chExt cx="544806" cy="544806"/>
          </a:xfrm>
        </p:grpSpPr>
        <p:pic>
          <p:nvPicPr>
            <p:cNvPr id="32" name="Object 34">
              <a:extLst>
                <a:ext uri="{FF2B5EF4-FFF2-40B4-BE49-F238E27FC236}">
                  <a16:creationId xmlns:a16="http://schemas.microsoft.com/office/drawing/2014/main" id="{62B4B2ED-AD8A-CAC2-3414-B401C80CF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378928" y="7760388"/>
              <a:ext cx="544806" cy="544806"/>
            </a:xfrm>
            <a:prstGeom prst="rect">
              <a:avLst/>
            </a:prstGeom>
          </p:spPr>
        </p:pic>
      </p:grpSp>
      <p:grpSp>
        <p:nvGrpSpPr>
          <p:cNvPr id="34" name="그룹 1010">
            <a:extLst>
              <a:ext uri="{FF2B5EF4-FFF2-40B4-BE49-F238E27FC236}">
                <a16:creationId xmlns:a16="http://schemas.microsoft.com/office/drawing/2014/main" id="{7C179F24-44F4-5D39-A716-F80E7DD9905F}"/>
              </a:ext>
            </a:extLst>
          </p:cNvPr>
          <p:cNvGrpSpPr/>
          <p:nvPr/>
        </p:nvGrpSpPr>
        <p:grpSpPr>
          <a:xfrm>
            <a:off x="8773146" y="2628900"/>
            <a:ext cx="552663" cy="555898"/>
            <a:chOff x="11709679" y="7760388"/>
            <a:chExt cx="552663" cy="555898"/>
          </a:xfrm>
        </p:grpSpPr>
        <p:pic>
          <p:nvPicPr>
            <p:cNvPr id="35" name="Object 37">
              <a:extLst>
                <a:ext uri="{FF2B5EF4-FFF2-40B4-BE49-F238E27FC236}">
                  <a16:creationId xmlns:a16="http://schemas.microsoft.com/office/drawing/2014/main" id="{322352DB-5450-6373-FC60-79505C290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709679" y="7760388"/>
              <a:ext cx="552663" cy="555898"/>
            </a:xfrm>
            <a:prstGeom prst="rect">
              <a:avLst/>
            </a:prstGeom>
          </p:spPr>
        </p:pic>
      </p:grpSp>
      <p:grpSp>
        <p:nvGrpSpPr>
          <p:cNvPr id="37" name="그룹 1011">
            <a:extLst>
              <a:ext uri="{FF2B5EF4-FFF2-40B4-BE49-F238E27FC236}">
                <a16:creationId xmlns:a16="http://schemas.microsoft.com/office/drawing/2014/main" id="{662EBBFF-AC57-6D55-4A82-0C75CC13CF8D}"/>
              </a:ext>
            </a:extLst>
          </p:cNvPr>
          <p:cNvGrpSpPr/>
          <p:nvPr/>
        </p:nvGrpSpPr>
        <p:grpSpPr>
          <a:xfrm>
            <a:off x="10112547" y="2628900"/>
            <a:ext cx="555453" cy="555453"/>
            <a:chOff x="13049080" y="7760388"/>
            <a:chExt cx="555453" cy="555453"/>
          </a:xfrm>
        </p:grpSpPr>
        <p:pic>
          <p:nvPicPr>
            <p:cNvPr id="38" name="Object 40">
              <a:extLst>
                <a:ext uri="{FF2B5EF4-FFF2-40B4-BE49-F238E27FC236}">
                  <a16:creationId xmlns:a16="http://schemas.microsoft.com/office/drawing/2014/main" id="{5C493033-BAAC-DB71-C2AA-8C4EAE96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049080" y="7760388"/>
              <a:ext cx="555453" cy="555453"/>
            </a:xfrm>
            <a:prstGeom prst="rect">
              <a:avLst/>
            </a:prstGeom>
          </p:spPr>
        </p:pic>
      </p:grpSp>
      <p:grpSp>
        <p:nvGrpSpPr>
          <p:cNvPr id="39" name="그룹 1012">
            <a:extLst>
              <a:ext uri="{FF2B5EF4-FFF2-40B4-BE49-F238E27FC236}">
                <a16:creationId xmlns:a16="http://schemas.microsoft.com/office/drawing/2014/main" id="{1AB982D4-9D8F-67D0-B751-42389BF1E5D2}"/>
              </a:ext>
            </a:extLst>
          </p:cNvPr>
          <p:cNvGrpSpPr/>
          <p:nvPr/>
        </p:nvGrpSpPr>
        <p:grpSpPr>
          <a:xfrm>
            <a:off x="8102295" y="2628900"/>
            <a:ext cx="555898" cy="555898"/>
            <a:chOff x="11038828" y="7760388"/>
            <a:chExt cx="555898" cy="555898"/>
          </a:xfrm>
        </p:grpSpPr>
        <p:pic>
          <p:nvPicPr>
            <p:cNvPr id="40" name="Object 43">
              <a:extLst>
                <a:ext uri="{FF2B5EF4-FFF2-40B4-BE49-F238E27FC236}">
                  <a16:creationId xmlns:a16="http://schemas.microsoft.com/office/drawing/2014/main" id="{A7E73DAC-24D7-E298-81BF-949B63A79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038828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41" name="그룹 1013">
            <a:extLst>
              <a:ext uri="{FF2B5EF4-FFF2-40B4-BE49-F238E27FC236}">
                <a16:creationId xmlns:a16="http://schemas.microsoft.com/office/drawing/2014/main" id="{142620E2-3542-3D50-17E5-67ED32DE7FDC}"/>
              </a:ext>
            </a:extLst>
          </p:cNvPr>
          <p:cNvGrpSpPr/>
          <p:nvPr/>
        </p:nvGrpSpPr>
        <p:grpSpPr>
          <a:xfrm>
            <a:off x="7457918" y="2628900"/>
            <a:ext cx="555898" cy="555898"/>
            <a:chOff x="10394451" y="7760388"/>
            <a:chExt cx="555898" cy="555898"/>
          </a:xfrm>
        </p:grpSpPr>
        <p:pic>
          <p:nvPicPr>
            <p:cNvPr id="42" name="Object 46">
              <a:extLst>
                <a:ext uri="{FF2B5EF4-FFF2-40B4-BE49-F238E27FC236}">
                  <a16:creationId xmlns:a16="http://schemas.microsoft.com/office/drawing/2014/main" id="{CD6E69AE-422E-DD63-5C26-EE12246DF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394451" y="7760388"/>
              <a:ext cx="555898" cy="555898"/>
            </a:xfrm>
            <a:prstGeom prst="rect">
              <a:avLst/>
            </a:prstGeom>
          </p:spPr>
        </p:pic>
      </p:grpSp>
      <p:grpSp>
        <p:nvGrpSpPr>
          <p:cNvPr id="11" name="그룹 1004">
            <a:extLst>
              <a:ext uri="{FF2B5EF4-FFF2-40B4-BE49-F238E27FC236}">
                <a16:creationId xmlns:a16="http://schemas.microsoft.com/office/drawing/2014/main" id="{97C4795F-AF60-E6E7-B544-C9403A233765}"/>
              </a:ext>
            </a:extLst>
          </p:cNvPr>
          <p:cNvGrpSpPr/>
          <p:nvPr/>
        </p:nvGrpSpPr>
        <p:grpSpPr>
          <a:xfrm>
            <a:off x="4666240" y="2766741"/>
            <a:ext cx="1670109" cy="1670109"/>
            <a:chOff x="1819596" y="2345381"/>
            <a:chExt cx="1670109" cy="1670109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A7CA49CF-7E44-CDEA-178C-1EEE2F3B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19596" y="2345381"/>
              <a:ext cx="1670109" cy="1670109"/>
            </a:xfrm>
            <a:prstGeom prst="rect">
              <a:avLst/>
            </a:prstGeom>
          </p:spPr>
        </p:pic>
      </p:grpSp>
      <p:grpSp>
        <p:nvGrpSpPr>
          <p:cNvPr id="7" name="그룹 1005">
            <a:extLst>
              <a:ext uri="{FF2B5EF4-FFF2-40B4-BE49-F238E27FC236}">
                <a16:creationId xmlns:a16="http://schemas.microsoft.com/office/drawing/2014/main" id="{0A953461-3E96-92FA-D3D1-C64DF3111850}"/>
              </a:ext>
            </a:extLst>
          </p:cNvPr>
          <p:cNvGrpSpPr/>
          <p:nvPr/>
        </p:nvGrpSpPr>
        <p:grpSpPr>
          <a:xfrm>
            <a:off x="4644457" y="2712747"/>
            <a:ext cx="1751490" cy="1753714"/>
            <a:chOff x="1778906" y="2316810"/>
            <a:chExt cx="1751490" cy="1753714"/>
          </a:xfrm>
        </p:grpSpPr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EF554403-4EB3-A3DE-A18F-CA1BAF314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78906" y="2316810"/>
              <a:ext cx="1751490" cy="1753714"/>
            </a:xfrm>
            <a:prstGeom prst="rect">
              <a:avLst/>
            </a:prstGeom>
          </p:spPr>
        </p:pic>
      </p:grpSp>
      <p:pic>
        <p:nvPicPr>
          <p:cNvPr id="15" name="Object 18">
            <a:extLst>
              <a:ext uri="{FF2B5EF4-FFF2-40B4-BE49-F238E27FC236}">
                <a16:creationId xmlns:a16="http://schemas.microsoft.com/office/drawing/2014/main" id="{60BA8E49-2002-5173-E1C3-DAC697EF1291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19032" y="5322216"/>
            <a:ext cx="3122660" cy="17888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8E56BD-36BC-4325-E08F-C1A6BCB42AB3}"/>
              </a:ext>
            </a:extLst>
          </p:cNvPr>
          <p:cNvSpPr txBox="1"/>
          <p:nvPr/>
        </p:nvSpPr>
        <p:spPr>
          <a:xfrm>
            <a:off x="8731012" y="588225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sz="2600" b="1" dirty="0"/>
              <a:t>주소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D738F6-212E-F0EE-1E0F-EDFB4BEBC834}"/>
              </a:ext>
            </a:extLst>
          </p:cNvPr>
          <p:cNvSpPr txBox="1"/>
          <p:nvPr/>
        </p:nvSpPr>
        <p:spPr>
          <a:xfrm>
            <a:off x="5350188" y="6393886"/>
            <a:ext cx="78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서울 서대문구 이화여대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-apple-system"/>
              </a:rPr>
              <a:t>7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길 </a:t>
            </a:r>
            <a:r>
              <a:rPr lang="en-US" altLang="ko-KR" sz="2400" b="1" i="0" dirty="0">
                <a:solidFill>
                  <a:srgbClr val="424242"/>
                </a:solidFill>
                <a:effectLst/>
                <a:latin typeface="-apple-system"/>
              </a:rPr>
              <a:t>24 2</a:t>
            </a:r>
            <a:r>
              <a:rPr lang="ko-KR" altLang="en-US" sz="2400" b="1" i="0" dirty="0">
                <a:solidFill>
                  <a:srgbClr val="424242"/>
                </a:solidFill>
                <a:effectLst/>
                <a:latin typeface="-apple-system"/>
              </a:rPr>
              <a:t>층</a:t>
            </a:r>
            <a:endParaRPr kumimoji="1" lang="ko-Kore-JP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CDBF7D-ABB6-666B-3286-344ADFC2EC3E}"/>
              </a:ext>
            </a:extLst>
          </p:cNvPr>
          <p:cNvSpPr/>
          <p:nvPr/>
        </p:nvSpPr>
        <p:spPr>
          <a:xfrm>
            <a:off x="4363145" y="8509290"/>
            <a:ext cx="2644346" cy="100279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64AB4-6393-CF0B-1F45-0EA6391FADB3}"/>
              </a:ext>
            </a:extLst>
          </p:cNvPr>
          <p:cNvSpPr txBox="1"/>
          <p:nvPr/>
        </p:nvSpPr>
        <p:spPr>
          <a:xfrm>
            <a:off x="1869889" y="963279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JP" altLang="en-US" sz="3200" b="1" dirty="0"/>
              <a:t>맛집</a:t>
            </a:r>
            <a:r>
              <a:rPr kumimoji="1" lang="ko-KR" altLang="en-US" sz="3200" b="1" dirty="0"/>
              <a:t> 세부화면</a:t>
            </a:r>
            <a:endParaRPr kumimoji="1" lang="ko-Kore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910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404</Words>
  <Application>Microsoft Macintosh PowerPoint</Application>
  <PresentationFormat>사용자 지정</PresentationFormat>
  <Paragraphs>153</Paragraphs>
  <Slides>27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-apple-system</vt:lpstr>
      <vt:lpstr>HY견고딕</vt:lpstr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남지민(호크마교양대학행정실)</cp:lastModifiedBy>
  <cp:revision>10</cp:revision>
  <dcterms:created xsi:type="dcterms:W3CDTF">2022-10-18T00:13:49Z</dcterms:created>
  <dcterms:modified xsi:type="dcterms:W3CDTF">2022-10-18T09:47:09Z</dcterms:modified>
</cp:coreProperties>
</file>