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3" r:id="rId5"/>
    <p:sldId id="257" r:id="rId6"/>
    <p:sldId id="260" r:id="rId7"/>
    <p:sldId id="258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9" autoAdjust="0"/>
    <p:restoredTop sz="94660"/>
  </p:normalViewPr>
  <p:slideViewPr>
    <p:cSldViewPr snapToGrid="0">
      <p:cViewPr varScale="1">
        <p:scale>
          <a:sx n="88" d="100"/>
          <a:sy n="88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319D-AAEE-4F36-9F69-7FD765684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B2E59-FAE1-4F7C-BF9A-F273120B9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E0907-CC0B-4B2F-B082-6E704325B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B4F7-2149-43D2-96FC-7C20F6232C5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49778-72D5-4E13-9B5F-B5004E0F8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56017-2CD4-4AB1-BB89-67C8E963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2174-E1AB-467B-A9E6-8E9DC759C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5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4236-807F-4D15-9B55-89F24BAB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9796F-9960-458D-A706-63496E11F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2D74C-D079-4179-A7CB-0064B0E4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B4F7-2149-43D2-96FC-7C20F6232C5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CAB47-E320-47EF-A84C-C1811CBF0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F24FD-A295-4B38-9C3F-1DB0AD56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2174-E1AB-467B-A9E6-8E9DC759C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3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666EB-67CA-4CF2-B49E-6E5BCD2C7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377ED-4134-487D-93EA-0CE316650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8FA06-1DA3-4FB9-A840-251E8213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B4F7-2149-43D2-96FC-7C20F6232C5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87C5D-524C-4EEB-BB0C-298769F8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3F82B-8C6E-444E-9706-90BC7E78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2174-E1AB-467B-A9E6-8E9DC759C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4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440E2-B15F-4BF9-9D0B-0C0CA8078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419DD-DDD5-4AFD-9727-314A6612E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4C57D-E341-40F9-87BA-6C1673738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B4F7-2149-43D2-96FC-7C20F6232C5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B4D83-D265-4909-A187-72000D091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2EAD3-54EA-4A6E-B4F4-28F8CEE54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2174-E1AB-467B-A9E6-8E9DC759C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1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AD371-ABB3-498C-BA1C-727E30F2A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88470-666C-462D-BD3D-F679A3D5C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0F47C-89DA-4A97-A38C-93364F28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B4F7-2149-43D2-96FC-7C20F6232C5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A4889-8EBE-4BC6-A818-9786009CC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6F437-56D7-463A-A0C9-475F401CE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2174-E1AB-467B-A9E6-8E9DC759C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2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128D-7728-41A2-9E2D-2C6F9C5C4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168D5-CD0A-4F70-B981-67D5A297B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6F618-D373-45A5-9D05-E73EADFEF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C9324-85E2-4839-B8D7-61F9BF2B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B4F7-2149-43D2-96FC-7C20F6232C5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C9677-1067-46E0-B122-D1534380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18BC7-5506-4D59-9B55-A20D02F6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2174-E1AB-467B-A9E6-8E9DC759C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2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51943-2BDC-49A3-9197-A9AB4F91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58965-937A-4B0B-99A4-308447682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497E0-ACDF-4AA5-8245-A5938B679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9A0F6-0EDF-478E-985A-A3BE389BF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224D6-1C70-4B82-89D4-0CF9E24D1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73ED6E-2F67-445F-AF0E-8384868C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B4F7-2149-43D2-96FC-7C20F6232C5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D8951-66B0-477F-A518-FE51FED8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7EABA-7F8F-419B-9BBF-13169CF4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2174-E1AB-467B-A9E6-8E9DC759C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3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D622-A9A9-4FBC-9FBF-31C6A16CE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201918-23C4-4BE5-AF46-6BA7334D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B4F7-2149-43D2-96FC-7C20F6232C5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1EEA5-E950-4778-BCBE-B718051F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E0B65-8CB2-40E5-88BD-71CF95CD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2174-E1AB-467B-A9E6-8E9DC759C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9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01710-3EDB-49FF-A88A-3F9E9E2EA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B4F7-2149-43D2-96FC-7C20F6232C5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6328C-EA84-4183-9214-7B56276E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C8732-CCEA-413D-8E52-81A0F5A1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2174-E1AB-467B-A9E6-8E9DC759C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D0624-B080-46BF-BF47-7EE15F7F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E0C5B-613D-458C-ACAB-209F59889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08627-6938-4796-868E-FFA20A899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CBD75-205F-44F4-952D-0A25FD44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B4F7-2149-43D2-96FC-7C20F6232C5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A0523-C24D-478A-A100-8D3B39A3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4A9E7-AEA3-4C5F-B994-69AE8F0A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2174-E1AB-467B-A9E6-8E9DC759C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1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996B-2974-4B14-9539-1B22C43D7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B4AB4-5283-43A0-858D-8943749F5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14E14-3D80-4F44-98D4-0E6C322FB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51764-C545-49A0-A366-9EF202551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B4F7-2149-43D2-96FC-7C20F6232C5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E2254-D8E4-445D-94DB-990C5048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3A2CA-A8C4-4183-88B2-5BC3AD2A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2174-E1AB-467B-A9E6-8E9DC759C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9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C18A77-044E-444F-8E81-3CDA00613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30FCF-95DB-46FC-A2C2-4A79885AE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40FB2-C0B4-4527-8E06-63F0B834F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2B4F7-2149-43D2-96FC-7C20F6232C5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465E4-10ED-40D8-B092-CA58642F5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A1718-A156-4D81-8897-E6D9B44B4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32174-E1AB-467B-A9E6-8E9DC759C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1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gaearon/pen/LyyXgK?editors=001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tutorial/tutorial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EE56-75CF-4A09-BB1E-37B003BC1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JS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DB2E6-0A0B-46D9-B899-7DAE9C752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Martin Chu</a:t>
            </a:r>
          </a:p>
        </p:txBody>
      </p:sp>
    </p:spTree>
    <p:extLst>
      <p:ext uri="{BB962C8B-B14F-4D97-AF65-F5344CB8AC3E}">
        <p14:creationId xmlns:p14="http://schemas.microsoft.com/office/powerpoint/2010/main" val="315389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C23E-13DB-4474-95B7-E8700F8B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02936-750C-4E9D-ACA6-32F895C28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JS?</a:t>
            </a:r>
          </a:p>
          <a:p>
            <a:r>
              <a:rPr lang="en-US" dirty="0"/>
              <a:t>What is ReactJS?</a:t>
            </a:r>
          </a:p>
          <a:p>
            <a:r>
              <a:rPr lang="en-US" dirty="0"/>
              <a:t>How to code without concrete instructions/guidance?</a:t>
            </a:r>
          </a:p>
          <a:p>
            <a:r>
              <a:rPr lang="en-US" dirty="0"/>
              <a:t>How to solve problems in a brand new language?</a:t>
            </a:r>
          </a:p>
          <a:p>
            <a:r>
              <a:rPr lang="en-US" dirty="0"/>
              <a:t>How to make a simple but presentable website?</a:t>
            </a:r>
          </a:p>
          <a:p>
            <a:r>
              <a:rPr lang="en-US" dirty="0"/>
              <a:t>How to work with team members?</a:t>
            </a:r>
          </a:p>
        </p:txBody>
      </p:sp>
    </p:spTree>
    <p:extLst>
      <p:ext uri="{BB962C8B-B14F-4D97-AF65-F5344CB8AC3E}">
        <p14:creationId xmlns:p14="http://schemas.microsoft.com/office/powerpoint/2010/main" val="239626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74F9-59D9-4D24-844C-67DD87D4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ReactJS/JS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4B966-C16C-4AE4-8E1A-CFE07146F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JavaScript</a:t>
            </a:r>
          </a:p>
          <a:p>
            <a:r>
              <a:rPr lang="en-US" dirty="0"/>
              <a:t>Dynamically typed</a:t>
            </a:r>
          </a:p>
          <a:p>
            <a:r>
              <a:rPr lang="en-US" dirty="0"/>
              <a:t>Works with HTML/CSS</a:t>
            </a:r>
          </a:p>
          <a:p>
            <a:pPr marL="0" indent="0">
              <a:buNone/>
            </a:pPr>
            <a:r>
              <a:rPr lang="en-US" dirty="0"/>
              <a:t>ReactJS</a:t>
            </a:r>
          </a:p>
          <a:p>
            <a:r>
              <a:rPr lang="en-US" dirty="0"/>
              <a:t>Front End Library developed </a:t>
            </a:r>
            <a:r>
              <a:rPr lang="en-US"/>
              <a:t>by Google</a:t>
            </a:r>
            <a:endParaRPr lang="en-US" dirty="0"/>
          </a:p>
          <a:p>
            <a:r>
              <a:rPr lang="en-US" dirty="0"/>
              <a:t>State, Component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80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984F2-F347-498F-A57D-2E91F893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B2F3B-53BC-4FF5-A061-DDA7DBA05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5334000"/>
          </a:xfrm>
        </p:spPr>
        <p:txBody>
          <a:bodyPr numCol="2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https://codepen.io/gaearon/pen/LyyXgK?editors=0010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class Board extends </a:t>
            </a:r>
            <a:r>
              <a:rPr lang="en-US" dirty="0" err="1">
                <a:highlight>
                  <a:srgbClr val="FFFF00"/>
                </a:highlight>
              </a:rPr>
              <a:t>React.Component</a:t>
            </a:r>
            <a:r>
              <a:rPr lang="en-US" dirty="0">
                <a:highlight>
                  <a:srgbClr val="FFFF0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>
                <a:highlight>
                  <a:srgbClr val="FFFF00"/>
                </a:highlight>
              </a:rPr>
              <a:t>constructor(props)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super(props);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this.state</a:t>
            </a:r>
            <a:r>
              <a:rPr lang="en-US" dirty="0"/>
              <a:t> =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squares: Array(9).fill(null),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xIsNext</a:t>
            </a:r>
            <a:r>
              <a:rPr lang="en-US" dirty="0"/>
              <a:t>: true,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handleClick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renderSquare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>
                <a:highlight>
                  <a:srgbClr val="FFFF00"/>
                </a:highlight>
              </a:rPr>
              <a:t>render()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const</a:t>
            </a:r>
            <a:r>
              <a:rPr lang="en-US" dirty="0"/>
              <a:t> winner = </a:t>
            </a:r>
            <a:r>
              <a:rPr lang="en-US" dirty="0" err="1"/>
              <a:t>calculateWinner</a:t>
            </a:r>
            <a:r>
              <a:rPr lang="en-US" dirty="0"/>
              <a:t>(</a:t>
            </a:r>
            <a:r>
              <a:rPr lang="en-US" dirty="0" err="1"/>
              <a:t>this.state.squares</a:t>
            </a:r>
            <a:r>
              <a:rPr lang="en-US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let status;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if (winner)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status = 'Winner: ' + winner;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} 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status = 'Next player: ' + (</a:t>
            </a:r>
            <a:r>
              <a:rPr lang="en-US" dirty="0" err="1"/>
              <a:t>this.state.xIsNext</a:t>
            </a:r>
            <a:r>
              <a:rPr lang="en-US" dirty="0"/>
              <a:t> ? 'X' : 'O');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return 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&lt;div </a:t>
            </a:r>
            <a:r>
              <a:rPr lang="en-US" dirty="0" err="1"/>
              <a:t>className</a:t>
            </a:r>
            <a:r>
              <a:rPr lang="en-US" dirty="0"/>
              <a:t>="status"&gt;{status}&lt;/div&gt;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&lt;div </a:t>
            </a:r>
            <a:r>
              <a:rPr lang="en-US" dirty="0" err="1"/>
              <a:t>className</a:t>
            </a:r>
            <a:r>
              <a:rPr lang="en-US" dirty="0"/>
              <a:t>="board-row"&gt;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{</a:t>
            </a:r>
            <a:r>
              <a:rPr lang="en-US" dirty="0" err="1"/>
              <a:t>this.renderSquare</a:t>
            </a:r>
            <a:r>
              <a:rPr lang="en-US" dirty="0"/>
              <a:t>(0)}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{</a:t>
            </a:r>
            <a:r>
              <a:rPr lang="en-US" dirty="0" err="1"/>
              <a:t>this.renderSquare</a:t>
            </a:r>
            <a:r>
              <a:rPr lang="en-US" dirty="0"/>
              <a:t>(1)}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{</a:t>
            </a:r>
            <a:r>
              <a:rPr lang="en-US" dirty="0" err="1"/>
              <a:t>this.renderSquare</a:t>
            </a:r>
            <a:r>
              <a:rPr lang="en-US" dirty="0"/>
              <a:t>(2)}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&lt;div </a:t>
            </a:r>
            <a:r>
              <a:rPr lang="en-US" dirty="0" err="1"/>
              <a:t>className</a:t>
            </a:r>
            <a:r>
              <a:rPr lang="en-US" dirty="0"/>
              <a:t>="board-row"&gt;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{</a:t>
            </a:r>
            <a:r>
              <a:rPr lang="en-US" dirty="0" err="1"/>
              <a:t>this.renderSquare</a:t>
            </a:r>
            <a:r>
              <a:rPr lang="en-US" dirty="0"/>
              <a:t>(3)}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{</a:t>
            </a:r>
            <a:r>
              <a:rPr lang="en-US" dirty="0" err="1"/>
              <a:t>this.renderSquare</a:t>
            </a:r>
            <a:r>
              <a:rPr lang="en-US" dirty="0"/>
              <a:t>(4)}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{</a:t>
            </a:r>
            <a:r>
              <a:rPr lang="en-US" dirty="0" err="1"/>
              <a:t>this.renderSquare</a:t>
            </a:r>
            <a:r>
              <a:rPr lang="en-US" dirty="0"/>
              <a:t>(5)}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&lt;div </a:t>
            </a:r>
            <a:r>
              <a:rPr lang="en-US" dirty="0" err="1"/>
              <a:t>className</a:t>
            </a:r>
            <a:r>
              <a:rPr lang="en-US" dirty="0"/>
              <a:t>="board-row"&gt;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{</a:t>
            </a:r>
            <a:r>
              <a:rPr lang="en-US" dirty="0" err="1"/>
              <a:t>this.renderSquare</a:t>
            </a:r>
            <a:r>
              <a:rPr lang="en-US" dirty="0"/>
              <a:t>(6)}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{</a:t>
            </a:r>
            <a:r>
              <a:rPr lang="en-US" dirty="0" err="1"/>
              <a:t>this.renderSquare</a:t>
            </a:r>
            <a:r>
              <a:rPr lang="en-US" dirty="0"/>
              <a:t>(7)}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{</a:t>
            </a:r>
            <a:r>
              <a:rPr lang="en-US" dirty="0" err="1"/>
              <a:t>this.renderSquare</a:t>
            </a:r>
            <a:r>
              <a:rPr lang="en-US" dirty="0"/>
              <a:t>(8)}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530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8E9C-5267-46FA-AB0C-FB69A026E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Structure/Entry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5A92-23BF-498B-82AE-1BDA5DE21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package.json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public/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	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	(where you store your static assets)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src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	Page/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		Submission/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57200" algn="l"/>
                <a:tab pos="137160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		YOUR_TEAM_NAME/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57200" algn="l"/>
                <a:tab pos="137160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			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YOUR_TEAM_NAME.js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Example.js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	Components/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	Data/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	index.js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	App.js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4425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0091-A9C5-4374-8729-3C642BE3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47E1E-6A37-4109-8F73-99F5972CE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Boot up your website: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npm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install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$ yarn start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REMEMBER: change your file name to your team name</a:t>
            </a:r>
          </a:p>
        </p:txBody>
      </p:sp>
    </p:spTree>
    <p:extLst>
      <p:ext uri="{BB962C8B-B14F-4D97-AF65-F5344CB8AC3E}">
        <p14:creationId xmlns:p14="http://schemas.microsoft.com/office/powerpoint/2010/main" val="450067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2EFF8-5B59-454F-A200-2ECF28ED5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68B0F-2595-47FA-95B9-E283E26A7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out the example page</a:t>
            </a:r>
          </a:p>
          <a:p>
            <a:r>
              <a:rPr lang="en-US" dirty="0"/>
              <a:t>Walk through the official react </a:t>
            </a:r>
            <a:r>
              <a:rPr lang="en-US" dirty="0" err="1"/>
              <a:t>js</a:t>
            </a:r>
            <a:r>
              <a:rPr lang="en-US" dirty="0"/>
              <a:t> tutorial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6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65CB-B529-44A7-BA75-EAEC33BE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40622-F6EE-467F-98CB-396A9E0D7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https://reactjs.org/tutorial/tutorial.html</a:t>
            </a:r>
            <a:endParaRPr lang="en-US" dirty="0"/>
          </a:p>
          <a:p>
            <a:r>
              <a:rPr lang="en-US" dirty="0"/>
              <a:t>Google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63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400</Words>
  <Application>Microsoft Office PowerPoint</Application>
  <PresentationFormat>Widescreen</PresentationFormat>
  <Paragraphs>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React JS Tutorial</vt:lpstr>
      <vt:lpstr>Objective</vt:lpstr>
      <vt:lpstr>Overview of ReactJS/JS</vt:lpstr>
      <vt:lpstr>Sample Code</vt:lpstr>
      <vt:lpstr>Project Structure/Entry Point</vt:lpstr>
      <vt:lpstr>Instructions</vt:lpstr>
      <vt:lpstr>Tips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 Tutorial</dc:title>
  <dc:creator>Martin Chu</dc:creator>
  <cp:lastModifiedBy>Martin Chu</cp:lastModifiedBy>
  <cp:revision>16</cp:revision>
  <dcterms:created xsi:type="dcterms:W3CDTF">2018-10-16T22:57:21Z</dcterms:created>
  <dcterms:modified xsi:type="dcterms:W3CDTF">2018-11-10T02:08:19Z</dcterms:modified>
</cp:coreProperties>
</file>