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0143"/>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3843842"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SHALINI T</a:t>
            </a:r>
          </a:p>
          <a:p>
            <a:r>
              <a:rPr lang="en-US" sz="2000" b="1" dirty="0">
                <a:latin typeface="Calibri" panose="020F0502020204030204" pitchFamily="34" charset="0"/>
                <a:ea typeface="Calibri" panose="020F0502020204030204" pitchFamily="34" charset="0"/>
                <a:cs typeface="Calibri" panose="020F0502020204030204" pitchFamily="34" charset="0"/>
              </a:rPr>
              <a:t>Student ID </a:t>
            </a:r>
            <a:r>
              <a:rPr lang="en-US" sz="2000" b="1">
                <a:latin typeface="Calibri" panose="020F0502020204030204" pitchFamily="34" charset="0"/>
                <a:ea typeface="Calibri" panose="020F0502020204030204" pitchFamily="34" charset="0"/>
                <a:cs typeface="Calibri" panose="020F0502020204030204" pitchFamily="34" charset="0"/>
              </a:rPr>
              <a:t>: au613021104093</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a:extLst>
              <a:ext uri="{FF2B5EF4-FFF2-40B4-BE49-F238E27FC236}">
                <a16:creationId xmlns:a16="http://schemas.microsoft.com/office/drawing/2014/main" id="{813FA979-B408-A1F4-2F88-FAACFEB138A4}"/>
              </a:ext>
            </a:extLst>
          </p:cNvPr>
          <p:cNvPicPr>
            <a:picLocks noChangeAspect="1"/>
          </p:cNvPicPr>
          <p:nvPr/>
        </p:nvPicPr>
        <p:blipFill rotWithShape="1">
          <a:blip r:embed="rId3">
            <a:extLst>
              <a:ext uri="{28A0092B-C50C-407E-A947-70E740481C1C}">
                <a14:useLocalDpi xmlns:a14="http://schemas.microsoft.com/office/drawing/2010/main" val="0"/>
              </a:ext>
            </a:extLst>
          </a:blip>
          <a:srcRect t="4537" r="41774" b="27675"/>
          <a:stretch/>
        </p:blipFill>
        <p:spPr>
          <a:xfrm>
            <a:off x="2513372" y="1694959"/>
            <a:ext cx="7686542" cy="482382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a16="http://schemas.microsoft.com/office/drawing/2014/main" id="{8270C04D-76D1-25C4-04A4-05F6439F7FDF}"/>
              </a:ext>
            </a:extLst>
          </p:cNvPr>
          <p:cNvSpPr txBox="1"/>
          <p:nvPr/>
        </p:nvSpPr>
        <p:spPr>
          <a:xfrm>
            <a:off x="1233773" y="1845903"/>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a16="http://schemas.microsoft.com/office/drawing/2014/main" id="{62790AE2-4A95-AC8F-6E4B-EFF4335611CF}"/>
              </a:ext>
            </a:extLst>
          </p:cNvPr>
          <p:cNvSpPr>
            <a:spLocks noChangeArrowheads="1"/>
          </p:cNvSpPr>
          <p:nvPr/>
        </p:nvSpPr>
        <p:spPr bwMode="auto">
          <a:xfrm>
            <a:off x="1125416"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3" y="2281442"/>
            <a:ext cx="8570570" cy="2625014"/>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This project aims to develop a feature-rich notes sharing web application using Python and the Django framework. Through an intuitive and customizable interface, users can create, organize, and share notes effortlessly. Leveraging advanced collaboration tools such as real-time editing and commenting, the platform facilitates interactive learning experiences and knowledge exchange. With emphasis on performance optimization and scalability, the application caters to the needs of diverse user communities, from students to professionals.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18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492073ED-7488-1BF5-24DC-879A3EACFC32}"/>
              </a:ext>
            </a:extLst>
          </p:cNvPr>
          <p:cNvSpPr txBox="1"/>
          <p:nvPr/>
        </p:nvSpPr>
        <p:spPr>
          <a:xfrm>
            <a:off x="1018690" y="1905506"/>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A0D6E91A-6C41-A04E-4B1E-04D1A3C975DF}"/>
              </a:ext>
            </a:extLst>
          </p:cNvPr>
          <p:cNvSpPr txBox="1"/>
          <p:nvPr/>
        </p:nvSpPr>
        <p:spPr>
          <a:xfrm>
            <a:off x="1016233" y="190023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71DF833E-9D9B-91E3-123C-E0BD18FB33B1}"/>
              </a:ext>
            </a:extLst>
          </p:cNvPr>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9" name="Picture 8">
            <a:extLst>
              <a:ext uri="{FF2B5EF4-FFF2-40B4-BE49-F238E27FC236}">
                <a16:creationId xmlns:a16="http://schemas.microsoft.com/office/drawing/2014/main" id="{7284D759-134F-D301-3B85-8185DDB53809}"/>
              </a:ext>
            </a:extLst>
          </p:cNvPr>
          <p:cNvPicPr>
            <a:picLocks noChangeAspect="1"/>
          </p:cNvPicPr>
          <p:nvPr/>
        </p:nvPicPr>
        <p:blipFill rotWithShape="1">
          <a:blip r:embed="rId3">
            <a:extLst>
              <a:ext uri="{28A0092B-C50C-407E-A947-70E740481C1C}">
                <a14:useLocalDpi xmlns:a14="http://schemas.microsoft.com/office/drawing/2010/main" val="0"/>
              </a:ext>
            </a:extLst>
          </a:blip>
          <a:srcRect b="44364"/>
          <a:stretch/>
        </p:blipFill>
        <p:spPr>
          <a:xfrm>
            <a:off x="1295754" y="1640817"/>
            <a:ext cx="9535886" cy="3983235"/>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133</TotalTime>
  <Words>719</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Harini E</cp:lastModifiedBy>
  <cp:revision>35</cp:revision>
  <dcterms:created xsi:type="dcterms:W3CDTF">2024-04-08T08:29:47Z</dcterms:created>
  <dcterms:modified xsi:type="dcterms:W3CDTF">2024-04-09T15:32:30Z</dcterms:modified>
</cp:coreProperties>
</file>