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130.png" ContentType="image/png"/>
  <Override PartName="/ppt/media/image2.png" ContentType="image/png"/>
  <Override PartName="/ppt/media/image3.png" ContentType="image/png"/>
  <Override PartName="/ppt/media/image59.png" ContentType="image/png"/>
  <Override PartName="/ppt/media/image131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0.png" ContentType="image/png"/>
  <Override PartName="/ppt/media/image48.png" ContentType="image/png"/>
  <Override PartName="/ppt/media/image49.png" ContentType="image/png"/>
  <Override PartName="/ppt/media/image12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140.png" ContentType="image/png"/>
  <Override PartName="/ppt/media/image69.png" ContentType="image/png"/>
  <Override PartName="/ppt/media/image141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60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jpeg" ContentType="image/jpeg"/>
  <Override PartName="/ppt/media/image148.jpeg" ContentType="image/jpeg"/>
  <Override PartName="/ppt/media/image149.png" ContentType="image/png"/>
  <Override PartName="/ppt/media/image150.jpeg" ContentType="image/jpeg"/>
  <Override PartName="/ppt/media/image151.jpeg" ContentType="image/jpeg"/>
  <Override PartName="/ppt/media/image152.png" ContentType="image/png"/>
  <Override PartName="/ppt/media/image153.jpeg" ContentType="image/jpeg"/>
  <Override PartName="/ppt/media/image154.png" ContentType="image/png"/>
  <Override PartName="/ppt/media/image155.png" ContentType="image/png"/>
  <Override PartName="/ppt/media/image156.png" ContentType="image/png"/>
  <Override PartName="/ppt/media/image157.png" ContentType="image/png"/>
  <Override PartName="/ppt/media/image158.png" ContentType="image/png"/>
  <Override PartName="/ppt/media/image159.jpeg" ContentType="image/jpeg"/>
  <Override PartName="/ppt/media/image161.jpeg" ContentType="image/jpeg"/>
  <Override PartName="/ppt/media/image162.jpeg" ContentType="image/jpeg"/>
  <Override PartName="/ppt/media/image163.jpeg" ContentType="image/jpeg"/>
  <Override PartName="/ppt/media/image16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6920" y="609840"/>
            <a:ext cx="2872440" cy="323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916920" y="609840"/>
            <a:ext cx="2872440" cy="323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916920" y="609840"/>
            <a:ext cx="2872440" cy="323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916920" y="609840"/>
            <a:ext cx="2872440" cy="323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6920" y="609840"/>
            <a:ext cx="2872440" cy="323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8640" y="1848240"/>
            <a:ext cx="10795320" cy="204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Click to edit the outline text format</a:t>
            </a:r>
            <a:endParaRPr b="0" lang="en-IN" sz="24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Calibri"/>
              </a:rPr>
              <a:t>Second Outline Level</a:t>
            </a:r>
            <a:endParaRPr b="0" lang="en-IN" sz="24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Third Outline Level</a:t>
            </a:r>
            <a:endParaRPr b="0" lang="en-IN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Calibri"/>
              </a:rPr>
              <a:t>Fourth Outline Level</a:t>
            </a:r>
            <a:endParaRPr b="0" lang="en-IN" sz="24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Fifth Outline Level</a:t>
            </a:r>
            <a:endParaRPr b="0" lang="en-IN" sz="24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Sixth Outline Level</a:t>
            </a:r>
            <a:endParaRPr b="0" lang="en-IN" sz="24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Seventh Outline Level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068560" y="6465240"/>
            <a:ext cx="23148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29D4E8E1-FC2E-4592-8F5A-435EDFD12C2F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11068560" y="6465240"/>
            <a:ext cx="23148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6EA4C0F2-CD0B-4579-8E08-63FDFFC664DE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11068560" y="6465240"/>
            <a:ext cx="23148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FFA0EADD-A345-4373-82DC-9B5B65E05FA3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6920" y="609840"/>
            <a:ext cx="2872440" cy="69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66400" y="1418400"/>
            <a:ext cx="476280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Click to edit the outline text format</a:t>
            </a:r>
            <a:endParaRPr b="0" lang="en-IN" sz="24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Calibri"/>
              </a:rPr>
              <a:t>Second Outline Level</a:t>
            </a:r>
            <a:endParaRPr b="0" lang="en-IN" sz="24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Third Outline Level</a:t>
            </a:r>
            <a:endParaRPr b="0" lang="en-IN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Calibri"/>
              </a:rPr>
              <a:t>Fourth Outline Level</a:t>
            </a:r>
            <a:endParaRPr b="0" lang="en-IN" sz="24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Fifth Outline Level</a:t>
            </a:r>
            <a:endParaRPr b="0" lang="en-IN" sz="24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Sixth Outline Level</a:t>
            </a:r>
            <a:endParaRPr b="0" lang="en-IN" sz="24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libri"/>
              </a:rPr>
              <a:t>Seventh Outline Level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11068560" y="6465240"/>
            <a:ext cx="23148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EA075AB9-86D8-464C-BC2A-5AE543C84E1B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8840" y="-34560"/>
            <a:ext cx="1203408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/>
          </p:nvPr>
        </p:nvSpPr>
        <p:spPr>
          <a:xfrm>
            <a:off x="11068560" y="6465240"/>
            <a:ext cx="23148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54BE66B7-A5E8-46D9-A0A8-FF8DBB43FE68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www.javatpoint.com/dbms-language" TargetMode="External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javatpoint.com/dbms-language" TargetMode="External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javatpoint.com/dbms-language" TargetMode="External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javatpoint.com/dbms-language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javatpoint.com/dbms-language" TargetMode="External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javatpoint.com/dbms-language" TargetMode="External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javatpoint.com/dbms-language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lucidchart.com/pages/database-diagram/database-models#section_0" TargetMode="External"/><Relationship Id="rId2" Type="http://schemas.openxmlformats.org/officeDocument/2006/relationships/hyperlink" Target="http://www.lucidchart.com/pages/database-diagram/database-models#section_0" TargetMode="External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Relationship Id="rId39" Type="http://schemas.openxmlformats.org/officeDocument/2006/relationships/image" Target="../media/image48.png"/><Relationship Id="rId40" Type="http://schemas.openxmlformats.org/officeDocument/2006/relationships/image" Target="../media/image49.png"/><Relationship Id="rId41" Type="http://schemas.openxmlformats.org/officeDocument/2006/relationships/image" Target="../media/image50.png"/><Relationship Id="rId42" Type="http://schemas.openxmlformats.org/officeDocument/2006/relationships/image" Target="../media/image51.pn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png"/><Relationship Id="rId46" Type="http://schemas.openxmlformats.org/officeDocument/2006/relationships/image" Target="../media/image55.png"/><Relationship Id="rId47" Type="http://schemas.openxmlformats.org/officeDocument/2006/relationships/image" Target="../media/image56.png"/><Relationship Id="rId48" Type="http://schemas.openxmlformats.org/officeDocument/2006/relationships/image" Target="../media/image57.png"/><Relationship Id="rId49" Type="http://schemas.openxmlformats.org/officeDocument/2006/relationships/image" Target="../media/image58.png"/><Relationship Id="rId50" Type="http://schemas.openxmlformats.org/officeDocument/2006/relationships/image" Target="../media/image59.png"/><Relationship Id="rId51" Type="http://schemas.openxmlformats.org/officeDocument/2006/relationships/image" Target="../media/image60.png"/><Relationship Id="rId52" Type="http://schemas.openxmlformats.org/officeDocument/2006/relationships/image" Target="../media/image61.png"/><Relationship Id="rId53" Type="http://schemas.openxmlformats.org/officeDocument/2006/relationships/image" Target="../media/image62.png"/><Relationship Id="rId54" Type="http://schemas.openxmlformats.org/officeDocument/2006/relationships/image" Target="../media/image63.png"/><Relationship Id="rId55" Type="http://schemas.openxmlformats.org/officeDocument/2006/relationships/image" Target="../media/image64.png"/><Relationship Id="rId56" Type="http://schemas.openxmlformats.org/officeDocument/2006/relationships/hyperlink" Target="http://www.lucidchart.com/pages/database-diagram/database-models#section_0" TargetMode="External"/><Relationship Id="rId57" Type="http://schemas.openxmlformats.org/officeDocument/2006/relationships/hyperlink" Target="http://www.lucidchart.com/pages/database-diagram/database-models#section_0" TargetMode="External"/><Relationship Id="rId58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30" Type="http://schemas.openxmlformats.org/officeDocument/2006/relationships/image" Target="../media/image95.png"/><Relationship Id="rId31" Type="http://schemas.openxmlformats.org/officeDocument/2006/relationships/image" Target="../media/image96.png"/><Relationship Id="rId32" Type="http://schemas.openxmlformats.org/officeDocument/2006/relationships/image" Target="../media/image97.png"/><Relationship Id="rId33" Type="http://schemas.openxmlformats.org/officeDocument/2006/relationships/image" Target="../media/image98.png"/><Relationship Id="rId34" Type="http://schemas.openxmlformats.org/officeDocument/2006/relationships/image" Target="../media/image99.png"/><Relationship Id="rId35" Type="http://schemas.openxmlformats.org/officeDocument/2006/relationships/image" Target="../media/image100.png"/><Relationship Id="rId36" Type="http://schemas.openxmlformats.org/officeDocument/2006/relationships/image" Target="../media/image101.png"/><Relationship Id="rId37" Type="http://schemas.openxmlformats.org/officeDocument/2006/relationships/image" Target="../media/image102.png"/><Relationship Id="rId38" Type="http://schemas.openxmlformats.org/officeDocument/2006/relationships/image" Target="../media/image103.png"/><Relationship Id="rId39" Type="http://schemas.openxmlformats.org/officeDocument/2006/relationships/image" Target="../media/image104.png"/><Relationship Id="rId40" Type="http://schemas.openxmlformats.org/officeDocument/2006/relationships/image" Target="../media/image105.png"/><Relationship Id="rId41" Type="http://schemas.openxmlformats.org/officeDocument/2006/relationships/image" Target="../media/image106.png"/><Relationship Id="rId42" Type="http://schemas.openxmlformats.org/officeDocument/2006/relationships/image" Target="../media/image107.png"/><Relationship Id="rId43" Type="http://schemas.openxmlformats.org/officeDocument/2006/relationships/image" Target="../media/image108.png"/><Relationship Id="rId44" Type="http://schemas.openxmlformats.org/officeDocument/2006/relationships/image" Target="../media/image109.png"/><Relationship Id="rId45" Type="http://schemas.openxmlformats.org/officeDocument/2006/relationships/image" Target="../media/image110.png"/><Relationship Id="rId46" Type="http://schemas.openxmlformats.org/officeDocument/2006/relationships/image" Target="../media/image111.png"/><Relationship Id="rId47" Type="http://schemas.openxmlformats.org/officeDocument/2006/relationships/image" Target="../media/image112.png"/><Relationship Id="rId48" Type="http://schemas.openxmlformats.org/officeDocument/2006/relationships/image" Target="../media/image113.png"/><Relationship Id="rId49" Type="http://schemas.openxmlformats.org/officeDocument/2006/relationships/image" Target="../media/image114.png"/><Relationship Id="rId50" Type="http://schemas.openxmlformats.org/officeDocument/2006/relationships/image" Target="../media/image115.png"/><Relationship Id="rId51" Type="http://schemas.openxmlformats.org/officeDocument/2006/relationships/image" Target="../media/image116.png"/><Relationship Id="rId52" Type="http://schemas.openxmlformats.org/officeDocument/2006/relationships/image" Target="../media/image117.png"/><Relationship Id="rId53" Type="http://schemas.openxmlformats.org/officeDocument/2006/relationships/image" Target="../media/image118.png"/><Relationship Id="rId54" Type="http://schemas.openxmlformats.org/officeDocument/2006/relationships/image" Target="../media/image119.png"/><Relationship Id="rId55" Type="http://schemas.openxmlformats.org/officeDocument/2006/relationships/image" Target="../media/image120.png"/><Relationship Id="rId56" Type="http://schemas.openxmlformats.org/officeDocument/2006/relationships/image" Target="../media/image121.png"/><Relationship Id="rId57" Type="http://schemas.openxmlformats.org/officeDocument/2006/relationships/image" Target="../media/image122.png"/><Relationship Id="rId58" Type="http://schemas.openxmlformats.org/officeDocument/2006/relationships/image" Target="../media/image123.png"/><Relationship Id="rId59" Type="http://schemas.openxmlformats.org/officeDocument/2006/relationships/image" Target="../media/image124.png"/><Relationship Id="rId60" Type="http://schemas.openxmlformats.org/officeDocument/2006/relationships/image" Target="../media/image125.png"/><Relationship Id="rId61" Type="http://schemas.openxmlformats.org/officeDocument/2006/relationships/image" Target="../media/image126.png"/><Relationship Id="rId62" Type="http://schemas.openxmlformats.org/officeDocument/2006/relationships/image" Target="../media/image127.png"/><Relationship Id="rId63" Type="http://schemas.openxmlformats.org/officeDocument/2006/relationships/image" Target="../media/image128.png"/><Relationship Id="rId64" Type="http://schemas.openxmlformats.org/officeDocument/2006/relationships/image" Target="../media/image129.png"/><Relationship Id="rId65" Type="http://schemas.openxmlformats.org/officeDocument/2006/relationships/image" Target="../media/image130.png"/><Relationship Id="rId66" Type="http://schemas.openxmlformats.org/officeDocument/2006/relationships/image" Target="../media/image131.png"/><Relationship Id="rId67" Type="http://schemas.openxmlformats.org/officeDocument/2006/relationships/image" Target="../media/image132.png"/><Relationship Id="rId68" Type="http://schemas.openxmlformats.org/officeDocument/2006/relationships/image" Target="../media/image133.png"/><Relationship Id="rId69" Type="http://schemas.openxmlformats.org/officeDocument/2006/relationships/image" Target="../media/image134.png"/><Relationship Id="rId70" Type="http://schemas.openxmlformats.org/officeDocument/2006/relationships/image" Target="../media/image135.png"/><Relationship Id="rId71" Type="http://schemas.openxmlformats.org/officeDocument/2006/relationships/image" Target="../media/image136.png"/><Relationship Id="rId72" Type="http://schemas.openxmlformats.org/officeDocument/2006/relationships/image" Target="../media/image137.png"/><Relationship Id="rId73" Type="http://schemas.openxmlformats.org/officeDocument/2006/relationships/image" Target="../media/image138.png"/><Relationship Id="rId74" Type="http://schemas.openxmlformats.org/officeDocument/2006/relationships/image" Target="../media/image139.png"/><Relationship Id="rId75" Type="http://schemas.openxmlformats.org/officeDocument/2006/relationships/image" Target="../media/image140.png"/><Relationship Id="rId76" Type="http://schemas.openxmlformats.org/officeDocument/2006/relationships/image" Target="../media/image141.png"/><Relationship Id="rId77" Type="http://schemas.openxmlformats.org/officeDocument/2006/relationships/image" Target="../media/image142.png"/><Relationship Id="rId78" Type="http://schemas.openxmlformats.org/officeDocument/2006/relationships/image" Target="../media/image143.png"/><Relationship Id="rId79" Type="http://schemas.openxmlformats.org/officeDocument/2006/relationships/image" Target="../media/image144.png"/><Relationship Id="rId80" Type="http://schemas.openxmlformats.org/officeDocument/2006/relationships/image" Target="../media/image145.png"/><Relationship Id="rId81" Type="http://schemas.openxmlformats.org/officeDocument/2006/relationships/image" Target="../media/image146.png"/><Relationship Id="rId82" Type="http://schemas.openxmlformats.org/officeDocument/2006/relationships/hyperlink" Target="http://www.lucidchart.com/pages/database-diagram/database-models#section_0" TargetMode="External"/><Relationship Id="rId83" Type="http://schemas.openxmlformats.org/officeDocument/2006/relationships/hyperlink" Target="http://www.lucidchart.com/pages/database-diagram/database-models#section_0" TargetMode="External"/><Relationship Id="rId84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www.mongodb.com/nosql-explained" TargetMode="External"/><Relationship Id="rId2" Type="http://schemas.openxmlformats.org/officeDocument/2006/relationships/hyperlink" Target="https://www.mongodb.com/nosql-explained" TargetMode="External"/><Relationship Id="rId3" Type="http://schemas.openxmlformats.org/officeDocument/2006/relationships/image" Target="../media/image147.jpeg"/><Relationship Id="rId4" Type="http://schemas.openxmlformats.org/officeDocument/2006/relationships/hyperlink" Target="http://www.mongodb.com/document-databases" TargetMode="External"/><Relationship Id="rId5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8.jpeg"/><Relationship Id="rId2" Type="http://schemas.openxmlformats.org/officeDocument/2006/relationships/hyperlink" Target="http://www.geeksforgeeks.org/star-schema-in-data-warehouse-modeling/" TargetMode="External"/><Relationship Id="rId3" Type="http://schemas.openxmlformats.org/officeDocument/2006/relationships/hyperlink" Target="http://www.geeksforgeeks.org/star-schema-in-data-warehouse-modeling/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hyperlink" Target="https://www.educba.com/hierarchical-database-model/" TargetMode="External"/><Relationship Id="rId3" Type="http://schemas.openxmlformats.org/officeDocument/2006/relationships/hyperlink" Target="http://www.tutorialspoint.com/Hierarchical-Database-Model" TargetMode="External"/><Relationship Id="rId4" Type="http://schemas.openxmlformats.org/officeDocument/2006/relationships/hyperlink" Target="http://www.tutorialspoint.com/Hierarchical-Database-Model" TargetMode="External"/><Relationship Id="rId5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0.jpeg"/><Relationship Id="rId2" Type="http://schemas.openxmlformats.org/officeDocument/2006/relationships/hyperlink" Target="https://www.tutorialspoint.com/Network-Data-Model" TargetMode="External"/><Relationship Id="rId3" Type="http://schemas.openxmlformats.org/officeDocument/2006/relationships/hyperlink" Target="http://www.myreadingroom.co.in/notes-and-studymaterial/65-dbms/469-network-data-model.html" TargetMode="External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1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3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54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jpe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sql-ddl-dql-dml-dcl-tcl-commands/" TargetMode="External"/><Relationship Id="rId2" Type="http://schemas.openxmlformats.org/officeDocument/2006/relationships/hyperlink" Target="https://www.geeksforgeeks.org/sql-ddl-dql-dml-dcl-tcl-commands/" TargetMode="External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60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61.jpe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62.jpeg"/><Relationship Id="rId2" Type="http://schemas.openxmlformats.org/officeDocument/2006/relationships/slideLayout" Target="../slideLayouts/slideLayout4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63.jpeg"/><Relationship Id="rId2" Type="http://schemas.openxmlformats.org/officeDocument/2006/relationships/hyperlink" Target="http://g2pc1.bu.edu/~qzpeng/manual/MySQL%20Commands.htm" TargetMode="External"/><Relationship Id="rId3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64.jpe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hyperlink" Target="https://crosswordlabs.com/view/database-management-system-chapter-1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065040" y="2685600"/>
            <a:ext cx="606204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800" spc="-7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1" lang="en-IN" sz="4800" spc="-9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4800" spc="-7" strike="noStrike">
                <a:solidFill>
                  <a:srgbClr val="000000"/>
                </a:solidFill>
                <a:latin typeface="Times New Roman"/>
              </a:rPr>
              <a:t>oduction</a:t>
            </a: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DB</a:t>
            </a:r>
            <a:r>
              <a:rPr b="1" lang="en-IN" sz="4800" spc="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4800" spc="-7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IN" sz="4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097440" y="789480"/>
            <a:ext cx="5312160" cy="1159920"/>
          </a:xfrm>
          <a:prstGeom prst="rect">
            <a:avLst/>
          </a:prstGeom>
          <a:noFill/>
          <a:ln>
            <a:noFill/>
          </a:ln>
        </p:spPr>
        <p:txBody>
          <a:bodyPr lIns="0" rIns="0" tIns="14760" bIns="0">
            <a:no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three levels </a:t>
            </a: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IN" sz="26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abstraction</a:t>
            </a:r>
            <a:endParaRPr b="0" lang="en-IN" sz="2650" spc="-1" strike="noStrike">
              <a:latin typeface="Calibri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0" y="1681920"/>
            <a:ext cx="7005960" cy="453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4442040" y="5317200"/>
            <a:ext cx="674388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Sequential or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random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access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file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organisation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methods </a:t>
            </a:r>
            <a:r>
              <a:rPr b="0" lang="en-IN" sz="1800" spc="-21" strike="noStrike">
                <a:solidFill>
                  <a:srgbClr val="40424e"/>
                </a:solidFill>
                <a:latin typeface="Calibri"/>
              </a:rPr>
              <a:t>like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B+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trees, 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hashing,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Blocks of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storage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amount 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memory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used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for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storing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 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particular</a:t>
            </a:r>
            <a:r>
              <a:rPr b="0" lang="en-IN" sz="1800" spc="9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record.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97440" y="789480"/>
            <a:ext cx="5312160" cy="1159920"/>
          </a:xfrm>
          <a:prstGeom prst="rect">
            <a:avLst/>
          </a:prstGeom>
          <a:noFill/>
          <a:ln>
            <a:noFill/>
          </a:ln>
        </p:spPr>
        <p:txBody>
          <a:bodyPr lIns="0" rIns="0" tIns="14760" bIns="0">
            <a:no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three levels </a:t>
            </a: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IN" sz="26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abstraction</a:t>
            </a:r>
            <a:endParaRPr b="0" lang="en-IN" sz="2650" spc="-1" strike="noStrike">
              <a:latin typeface="Calibri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0" y="1681920"/>
            <a:ext cx="7005960" cy="453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4532040" y="3906720"/>
            <a:ext cx="7262640" cy="31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>
            <a:spAutoFit/>
          </a:bodyPr>
          <a:p>
            <a:pPr marL="12600">
              <a:lnSpc>
                <a:spcPct val="100000"/>
              </a:lnSpc>
              <a:spcBef>
                <a:spcPts val="530"/>
              </a:spcBef>
            </a:pP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Abstraction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4"/>
              </a:spcBef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Ch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</a:t>
            </a:r>
            <a:r>
              <a:rPr b="0" lang="en-IN" sz="1800" spc="-41" strike="noStrike">
                <a:solidFill>
                  <a:srgbClr val="40424e"/>
                </a:solidFill>
                <a:latin typeface="Calibri"/>
              </a:rPr>
              <a:t>r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ac</a:t>
            </a:r>
            <a:r>
              <a:rPr b="0" lang="en-IN" sz="1800" spc="-35" strike="noStrike">
                <a:solidFill>
                  <a:srgbClr val="40424e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er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i</a:t>
            </a:r>
            <a:r>
              <a:rPr b="0" lang="en-IN" sz="1800" spc="-21" strike="noStrike">
                <a:solidFill>
                  <a:srgbClr val="40424e"/>
                </a:solidFill>
                <a:latin typeface="Calibri"/>
              </a:rPr>
              <a:t>s</a:t>
            </a:r>
            <a:r>
              <a:rPr b="0" lang="en-IN" sz="1800" spc="4" strike="noStrike">
                <a:solidFill>
                  <a:srgbClr val="40424e"/>
                </a:solidFill>
                <a:latin typeface="Calibri"/>
              </a:rPr>
              <a:t>t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4" strike="noStrike">
                <a:solidFill>
                  <a:srgbClr val="40424e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h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al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low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s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o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modi</a:t>
            </a:r>
            <a:r>
              <a:rPr b="0" lang="en-IN" sz="1800" spc="9" strike="noStrike">
                <a:solidFill>
                  <a:srgbClr val="40424e"/>
                </a:solidFill>
                <a:latin typeface="Calibri"/>
              </a:rPr>
              <a:t>f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y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p</a:t>
            </a:r>
            <a:r>
              <a:rPr b="0" lang="en-IN" sz="1800" spc="-21" strike="noStrike">
                <a:solidFill>
                  <a:srgbClr val="40424e"/>
                </a:solidFill>
                <a:latin typeface="Calibri"/>
              </a:rPr>
              <a:t>h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y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si</a:t>
            </a:r>
            <a:r>
              <a:rPr b="0" lang="en-IN" sz="1800" spc="-21" strike="noStrike">
                <a:solidFill>
                  <a:srgbClr val="40424e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al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sche</a:t>
            </a:r>
            <a:r>
              <a:rPr b="0" lang="en-IN" sz="1800" spc="4" strike="noStrike">
                <a:solidFill>
                  <a:srgbClr val="40424e"/>
                </a:solidFill>
                <a:latin typeface="Calibri"/>
              </a:rPr>
              <a:t>m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w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i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thout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</a:t>
            </a:r>
            <a:r>
              <a:rPr b="0" lang="en-IN" sz="1800" spc="-35" strike="noStrike">
                <a:solidFill>
                  <a:srgbClr val="40424e"/>
                </a:solidFill>
                <a:latin typeface="Calibri"/>
              </a:rPr>
              <a:t>n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y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alterations to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conceptual or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logical</a:t>
            </a:r>
            <a:r>
              <a:rPr b="0" lang="en-IN" sz="1800" spc="72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schema.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Conceptual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structure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database would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not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be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affected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by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any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change </a:t>
            </a:r>
            <a:r>
              <a:rPr b="0" lang="en-IN" sz="1800" spc="4" strike="noStrike">
                <a:solidFill>
                  <a:srgbClr val="40424e"/>
                </a:solidFill>
                <a:latin typeface="Calibri"/>
              </a:rPr>
              <a:t>in 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storage size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database </a:t>
            </a:r>
            <a:r>
              <a:rPr b="0" lang="en-IN" sz="1800" spc="-21" strike="noStrike">
                <a:solidFill>
                  <a:srgbClr val="40424e"/>
                </a:solidFill>
                <a:latin typeface="Calibri"/>
              </a:rPr>
              <a:t>system</a:t>
            </a:r>
            <a:r>
              <a:rPr b="0" lang="en-IN" sz="1800" spc="58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32" strike="noStrike">
                <a:solidFill>
                  <a:srgbClr val="40424e"/>
                </a:solidFill>
                <a:latin typeface="Calibri"/>
              </a:rPr>
              <a:t>server.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E.g.,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Changing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from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sequential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to random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access</a:t>
            </a:r>
            <a:r>
              <a:rPr b="0" lang="en-IN" sz="1800" spc="58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file.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These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alterations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or modifications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to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physical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structure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may</a:t>
            </a:r>
            <a:r>
              <a:rPr b="0" lang="en-IN" sz="1800" spc="123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include:</a:t>
            </a:r>
            <a:endParaRPr b="0" lang="en-IN" sz="1800" spc="-1" strike="noStrike">
              <a:latin typeface="Arial"/>
            </a:endParaRPr>
          </a:p>
          <a:p>
            <a:pPr marL="93240" indent="-81000">
              <a:lnSpc>
                <a:spcPct val="100000"/>
              </a:lnSpc>
              <a:buClr>
                <a:srgbClr val="40424e"/>
              </a:buClr>
              <a:buSzPct val="94000"/>
              <a:buFont typeface="Arial"/>
              <a:buChar char="•"/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Utilizing new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storage</a:t>
            </a:r>
            <a:r>
              <a:rPr b="0" lang="en-IN" sz="1800" spc="29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devices.</a:t>
            </a:r>
            <a:endParaRPr b="0" lang="en-IN" sz="1800" spc="-1" strike="noStrike">
              <a:latin typeface="Arial"/>
            </a:endParaRPr>
          </a:p>
          <a:p>
            <a:pPr marL="93240" indent="-81000">
              <a:lnSpc>
                <a:spcPct val="100000"/>
              </a:lnSpc>
              <a:buClr>
                <a:srgbClr val="40424e"/>
              </a:buClr>
              <a:buSzPct val="94000"/>
              <a:buFont typeface="Arial"/>
              <a:buChar char="•"/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Modifying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data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structures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used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for</a:t>
            </a:r>
            <a:r>
              <a:rPr b="0" lang="en-IN" sz="1800" spc="72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storage.</a:t>
            </a:r>
            <a:endParaRPr b="0" lang="en-IN" sz="1800" spc="-1" strike="noStrike">
              <a:latin typeface="Arial"/>
            </a:endParaRPr>
          </a:p>
          <a:p>
            <a:pPr marL="93240" indent="-81000">
              <a:lnSpc>
                <a:spcPct val="100000"/>
              </a:lnSpc>
              <a:buClr>
                <a:srgbClr val="40424e"/>
              </a:buClr>
              <a:buSzPct val="94000"/>
              <a:buFont typeface="Arial"/>
              <a:buChar char="•"/>
            </a:pP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Altering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indexes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or using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alternative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file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organisation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techniques</a:t>
            </a:r>
            <a:r>
              <a:rPr b="0" lang="en-IN" sz="1800" spc="168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78840" y="6613560"/>
            <a:ext cx="28602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097440" y="789480"/>
            <a:ext cx="5312160" cy="1159920"/>
          </a:xfrm>
          <a:prstGeom prst="rect">
            <a:avLst/>
          </a:prstGeom>
          <a:noFill/>
          <a:ln>
            <a:noFill/>
          </a:ln>
        </p:spPr>
        <p:txBody>
          <a:bodyPr lIns="0" rIns="0" tIns="14760" bIns="0">
            <a:no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three levels </a:t>
            </a: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IN" sz="26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abstraction</a:t>
            </a:r>
            <a:endParaRPr b="0" lang="en-IN" sz="2650" spc="-1" strike="noStrike">
              <a:latin typeface="Calibri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0" y="1681920"/>
            <a:ext cx="7005960" cy="453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4290840" y="4070880"/>
            <a:ext cx="781380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Information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that is actually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stored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in the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database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in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form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</a:t>
            </a:r>
            <a:r>
              <a:rPr b="0" lang="en-IN" sz="1800" spc="103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tables.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It also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stores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relationship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among the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data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entities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in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relatively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simple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structures. 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E.g.,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Attributes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employee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relationships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with</a:t>
            </a:r>
            <a:r>
              <a:rPr b="0" lang="en-IN" sz="1800" spc="72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26" strike="noStrike">
                <a:solidFill>
                  <a:srgbClr val="40424e"/>
                </a:solidFill>
                <a:latin typeface="Calibri"/>
              </a:rPr>
              <a:t>manager.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097440" y="789480"/>
            <a:ext cx="53121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650" spc="4" strike="noStrike">
                <a:latin typeface="Arial"/>
              </a:rPr>
              <a:t>The </a:t>
            </a:r>
            <a:r>
              <a:rPr b="0" lang="en-IN" sz="2650" spc="-1" strike="noStrike">
                <a:latin typeface="Arial"/>
              </a:rPr>
              <a:t>three levels </a:t>
            </a:r>
            <a:r>
              <a:rPr b="0" lang="en-IN" sz="2650" spc="4" strike="noStrike">
                <a:latin typeface="Arial"/>
              </a:rPr>
              <a:t>of </a:t>
            </a:r>
            <a:r>
              <a:rPr b="0" lang="en-IN" sz="2650" spc="-1" strike="noStrike">
                <a:latin typeface="Arial"/>
              </a:rPr>
              <a:t>data</a:t>
            </a:r>
            <a:r>
              <a:rPr b="0" lang="en-IN" sz="2650" spc="63" strike="noStrike">
                <a:latin typeface="Arial"/>
              </a:rPr>
              <a:t> </a:t>
            </a:r>
            <a:r>
              <a:rPr b="0" lang="en-IN" sz="2650" spc="-1" strike="noStrike">
                <a:latin typeface="Arial"/>
              </a:rPr>
              <a:t>abstraction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1681920"/>
            <a:ext cx="7005960" cy="453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4287240" y="3961800"/>
            <a:ext cx="7626600" cy="19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Characteristic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 being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able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to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modify 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logical schema without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affecting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external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schema or application</a:t>
            </a:r>
            <a:r>
              <a:rPr b="0" lang="en-IN" sz="1800" spc="43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program.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user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view 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data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would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not be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affected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by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any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changes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to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</a:t>
            </a:r>
            <a:r>
              <a:rPr b="0" lang="en-IN" sz="1800" spc="148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conceptual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view 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</a:t>
            </a:r>
            <a:r>
              <a:rPr b="0" lang="en-IN" sz="1800" spc="12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E.g.,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Insertion or deletion of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attributes, altering table structures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entities or 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relationships to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logical schema</a:t>
            </a:r>
            <a:r>
              <a:rPr b="0" lang="en-IN" sz="1800" spc="38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8714160" y="400680"/>
            <a:ext cx="1574280" cy="372600"/>
          </a:xfrm>
          <a:prstGeom prst="rect">
            <a:avLst/>
          </a:prstGeom>
          <a:noFill/>
          <a:ln w="126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92160">
              <a:lnSpc>
                <a:spcPct val="100000"/>
              </a:lnSpc>
              <a:spcBef>
                <a:spcPts val="289"/>
              </a:spcBef>
            </a:pPr>
            <a:r>
              <a:rPr b="0" lang="en-IN" sz="1100" spc="-7" strike="noStrike">
                <a:latin typeface="Calibri"/>
              </a:rPr>
              <a:t>Students</a:t>
            </a:r>
            <a:endParaRPr b="0" lang="en-IN" sz="1100" spc="-1" strike="noStrike">
              <a:latin typeface="Arial"/>
            </a:endParaRPr>
          </a:p>
          <a:p>
            <a:pPr marL="92160">
              <a:lnSpc>
                <a:spcPct val="100000"/>
              </a:lnSpc>
              <a:spcBef>
                <a:spcPts val="6"/>
              </a:spcBef>
            </a:pPr>
            <a:r>
              <a:rPr b="0" lang="en-IN" sz="1100" spc="-1" strike="noStrike">
                <a:latin typeface="Calibri"/>
              </a:rPr>
              <a:t>Rollno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0416600" y="384120"/>
            <a:ext cx="1574280" cy="401760"/>
          </a:xfrm>
          <a:prstGeom prst="rect">
            <a:avLst/>
          </a:prstGeom>
          <a:noFill/>
          <a:ln w="126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92880">
              <a:lnSpc>
                <a:spcPct val="100000"/>
              </a:lnSpc>
              <a:spcBef>
                <a:spcPts val="286"/>
              </a:spcBef>
            </a:pPr>
            <a:r>
              <a:rPr b="0" lang="en-IN" sz="1200" spc="-1" strike="noStrike">
                <a:latin typeface="Calibri"/>
              </a:rPr>
              <a:t>De</a:t>
            </a:r>
            <a:r>
              <a:rPr b="0" lang="en-IN" sz="1200" spc="4" strike="noStrike">
                <a:latin typeface="Calibri"/>
              </a:rPr>
              <a:t>p</a:t>
            </a:r>
            <a:r>
              <a:rPr b="0" lang="en-IN" sz="1200" spc="-1" strike="noStrike">
                <a:latin typeface="Calibri"/>
              </a:rPr>
              <a:t>ar</a:t>
            </a:r>
            <a:r>
              <a:rPr b="0" lang="en-IN" sz="1200" spc="4" strike="noStrike">
                <a:latin typeface="Calibri"/>
              </a:rPr>
              <a:t>t</a:t>
            </a:r>
            <a:r>
              <a:rPr b="0" lang="en-IN" sz="1200" spc="-1" strike="noStrike">
                <a:latin typeface="Calibri"/>
              </a:rPr>
              <a:t>ment  </a:t>
            </a:r>
            <a:r>
              <a:rPr b="0" lang="en-IN" sz="1200" spc="-12" strike="noStrike">
                <a:latin typeface="Calibri"/>
              </a:rPr>
              <a:t>Rollno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272" name="Group 6"/>
          <p:cNvGrpSpPr/>
          <p:nvPr/>
        </p:nvGrpSpPr>
        <p:grpSpPr>
          <a:xfrm>
            <a:off x="7926480" y="1911240"/>
            <a:ext cx="1574280" cy="1517760"/>
            <a:chOff x="7926480" y="1911240"/>
            <a:chExt cx="1574280" cy="1517760"/>
          </a:xfrm>
        </p:grpSpPr>
        <p:sp>
          <p:nvSpPr>
            <p:cNvPr id="273" name="CustomShape 7"/>
            <p:cNvSpPr/>
            <p:nvPr/>
          </p:nvSpPr>
          <p:spPr>
            <a:xfrm>
              <a:off x="7926480" y="1911240"/>
              <a:ext cx="1574280" cy="1517760"/>
            </a:xfrm>
            <a:custGeom>
              <a:avLst/>
              <a:gdLst/>
              <a:ahLst/>
              <a:rect l="l" t="t" r="r" b="b"/>
              <a:pathLst>
                <a:path w="1574800" h="1518285">
                  <a:moveTo>
                    <a:pt x="1574292" y="0"/>
                  </a:moveTo>
                  <a:lnTo>
                    <a:pt x="0" y="0"/>
                  </a:lnTo>
                  <a:lnTo>
                    <a:pt x="0" y="1517903"/>
                  </a:lnTo>
                  <a:lnTo>
                    <a:pt x="1574292" y="1517903"/>
                  </a:lnTo>
                  <a:lnTo>
                    <a:pt x="1574292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8"/>
            <p:cNvSpPr/>
            <p:nvPr/>
          </p:nvSpPr>
          <p:spPr>
            <a:xfrm>
              <a:off x="7926480" y="1911240"/>
              <a:ext cx="1574280" cy="1517760"/>
            </a:xfrm>
            <a:custGeom>
              <a:avLst/>
              <a:gdLst/>
              <a:ahLst/>
              <a:rect l="l" t="t" r="r" b="b"/>
              <a:pathLst>
                <a:path w="1574800" h="1518285">
                  <a:moveTo>
                    <a:pt x="0" y="1517903"/>
                  </a:moveTo>
                  <a:lnTo>
                    <a:pt x="1574292" y="1517903"/>
                  </a:lnTo>
                  <a:lnTo>
                    <a:pt x="1574292" y="0"/>
                  </a:lnTo>
                  <a:lnTo>
                    <a:pt x="0" y="0"/>
                  </a:lnTo>
                  <a:lnTo>
                    <a:pt x="0" y="1517903"/>
                  </a:lnTo>
                  <a:close/>
                </a:path>
              </a:pathLst>
            </a:custGeom>
            <a:noFill/>
            <a:ln w="126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5" name="CustomShape 9"/>
          <p:cNvSpPr/>
          <p:nvPr/>
        </p:nvSpPr>
        <p:spPr>
          <a:xfrm>
            <a:off x="8006760" y="1935360"/>
            <a:ext cx="52848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1100" spc="-7" strike="noStrike">
                <a:solidFill>
                  <a:srgbClr val="ffffff"/>
                </a:solidFill>
                <a:latin typeface="Calibri"/>
              </a:rPr>
              <a:t>Students</a:t>
            </a:r>
            <a:endParaRPr b="0" lang="en-IN" sz="1100" spc="-1" strike="noStrike">
              <a:latin typeface="Arial"/>
            </a:endParaRPr>
          </a:p>
        </p:txBody>
      </p:sp>
      <p:graphicFrame>
        <p:nvGraphicFramePr>
          <p:cNvPr id="276" name="Table 10"/>
          <p:cNvGraphicFramePr/>
          <p:nvPr/>
        </p:nvGraphicFramePr>
        <p:xfrm>
          <a:off x="8395200" y="2386440"/>
          <a:ext cx="624600" cy="861840"/>
        </p:xfrm>
        <a:graphic>
          <a:graphicData uri="http://schemas.openxmlformats.org/drawingml/2006/table">
            <a:tbl>
              <a:tblPr/>
              <a:tblGrid>
                <a:gridCol w="208080"/>
                <a:gridCol w="208080"/>
                <a:gridCol w="208440"/>
              </a:tblGrid>
              <a:tr h="2872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872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2872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77" name="Group 11"/>
          <p:cNvGrpSpPr/>
          <p:nvPr/>
        </p:nvGrpSpPr>
        <p:grpSpPr>
          <a:xfrm>
            <a:off x="9791640" y="1883520"/>
            <a:ext cx="1574280" cy="1517760"/>
            <a:chOff x="9791640" y="1883520"/>
            <a:chExt cx="1574280" cy="1517760"/>
          </a:xfrm>
        </p:grpSpPr>
        <p:sp>
          <p:nvSpPr>
            <p:cNvPr id="278" name="CustomShape 12"/>
            <p:cNvSpPr/>
            <p:nvPr/>
          </p:nvSpPr>
          <p:spPr>
            <a:xfrm>
              <a:off x="9791640" y="1883520"/>
              <a:ext cx="1574280" cy="1517760"/>
            </a:xfrm>
            <a:custGeom>
              <a:avLst/>
              <a:gdLst/>
              <a:ahLst/>
              <a:rect l="l" t="t" r="r" b="b"/>
              <a:pathLst>
                <a:path w="1574800" h="1518285">
                  <a:moveTo>
                    <a:pt x="1574292" y="0"/>
                  </a:moveTo>
                  <a:lnTo>
                    <a:pt x="0" y="0"/>
                  </a:lnTo>
                  <a:lnTo>
                    <a:pt x="0" y="1517903"/>
                  </a:lnTo>
                  <a:lnTo>
                    <a:pt x="1574292" y="1517903"/>
                  </a:lnTo>
                  <a:lnTo>
                    <a:pt x="1574292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3"/>
            <p:cNvSpPr/>
            <p:nvPr/>
          </p:nvSpPr>
          <p:spPr>
            <a:xfrm>
              <a:off x="9791640" y="1883520"/>
              <a:ext cx="1574280" cy="1517760"/>
            </a:xfrm>
            <a:custGeom>
              <a:avLst/>
              <a:gdLst/>
              <a:ahLst/>
              <a:rect l="l" t="t" r="r" b="b"/>
              <a:pathLst>
                <a:path w="1574800" h="1518285">
                  <a:moveTo>
                    <a:pt x="0" y="1517903"/>
                  </a:moveTo>
                  <a:lnTo>
                    <a:pt x="1574292" y="1517903"/>
                  </a:lnTo>
                  <a:lnTo>
                    <a:pt x="1574292" y="0"/>
                  </a:lnTo>
                  <a:lnTo>
                    <a:pt x="0" y="0"/>
                  </a:lnTo>
                  <a:lnTo>
                    <a:pt x="0" y="1517903"/>
                  </a:lnTo>
                  <a:close/>
                </a:path>
              </a:pathLst>
            </a:custGeom>
            <a:noFill/>
            <a:ln w="126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0" name="CustomShape 14"/>
          <p:cNvSpPr/>
          <p:nvPr/>
        </p:nvSpPr>
        <p:spPr>
          <a:xfrm>
            <a:off x="9871560" y="1908000"/>
            <a:ext cx="53748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1100" spc="-7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IN" sz="1100" spc="-1" strike="noStrike">
                <a:solidFill>
                  <a:srgbClr val="ffffff"/>
                </a:solidFill>
                <a:latin typeface="Calibri"/>
              </a:rPr>
              <a:t>eac</a:t>
            </a:r>
            <a:r>
              <a:rPr b="0" lang="en-IN" sz="1100" spc="-7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IN" sz="1100" spc="-1" strike="noStrike">
                <a:solidFill>
                  <a:srgbClr val="ffffff"/>
                </a:solidFill>
                <a:latin typeface="Calibri"/>
              </a:rPr>
              <a:t>ers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81" name="CustomShape 15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82" name="Table 16"/>
          <p:cNvGraphicFramePr/>
          <p:nvPr/>
        </p:nvGraphicFramePr>
        <p:xfrm>
          <a:off x="10260000" y="2359440"/>
          <a:ext cx="624600" cy="861840"/>
        </p:xfrm>
        <a:graphic>
          <a:graphicData uri="http://schemas.openxmlformats.org/drawingml/2006/table">
            <a:tbl>
              <a:tblPr/>
              <a:tblGrid>
                <a:gridCol w="208080"/>
                <a:gridCol w="208080"/>
                <a:gridCol w="208440"/>
              </a:tblGrid>
              <a:tr h="2872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872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2872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097440" y="789480"/>
            <a:ext cx="5312160" cy="1159920"/>
          </a:xfrm>
          <a:prstGeom prst="rect">
            <a:avLst/>
          </a:prstGeom>
          <a:noFill/>
          <a:ln>
            <a:noFill/>
          </a:ln>
        </p:spPr>
        <p:txBody>
          <a:bodyPr lIns="0" rIns="0" tIns="14760" bIns="0">
            <a:no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three levels </a:t>
            </a:r>
            <a:r>
              <a:rPr b="0" lang="en-IN" sz="2650" spc="4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IN" sz="26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650" spc="-1" strike="noStrike">
                <a:solidFill>
                  <a:srgbClr val="000000"/>
                </a:solidFill>
                <a:latin typeface="Arial"/>
              </a:rPr>
              <a:t>abstraction</a:t>
            </a:r>
            <a:endParaRPr b="0" lang="en-IN" sz="2650" spc="-1" strike="noStrike">
              <a:latin typeface="Calibri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1681920"/>
            <a:ext cx="7005960" cy="453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7279920" y="1684440"/>
            <a:ext cx="4670640" cy="27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Highest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level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</a:t>
            </a:r>
            <a:r>
              <a:rPr b="0" lang="en-IN" sz="1800" spc="12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abstraction.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Part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actual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database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is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viewed by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users.  Ease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accessibility 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database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by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 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individual</a:t>
            </a:r>
            <a:r>
              <a:rPr b="0" lang="en-IN" sz="1800" spc="12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41" strike="noStrike">
                <a:solidFill>
                  <a:srgbClr val="40424e"/>
                </a:solidFill>
                <a:latin typeface="Calibri"/>
              </a:rPr>
              <a:t>user.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26" strike="noStrike">
                <a:solidFill>
                  <a:srgbClr val="40424e"/>
                </a:solidFill>
                <a:latin typeface="Calibri"/>
              </a:rPr>
              <a:t>Tables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relations are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used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to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data. 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Multiple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views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of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same database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may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exist.  Users can just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view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data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interact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with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database.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Storage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implementation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details are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hidden 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from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443320" y="2846520"/>
            <a:ext cx="5120640" cy="2881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800280" y="1722600"/>
            <a:ext cx="1076544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93240" indent="-810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94000"/>
              <a:buFont typeface="Arial"/>
              <a:buChar char="•"/>
            </a:pPr>
            <a:r>
              <a:rPr b="0" lang="en-IN" sz="1800" spc="-1" strike="noStrike">
                <a:latin typeface="Verdana"/>
              </a:rPr>
              <a:t>A DBMS has </a:t>
            </a:r>
            <a:r>
              <a:rPr b="0" lang="en-IN" sz="1800" spc="-7" strike="noStrike">
                <a:latin typeface="Verdana"/>
              </a:rPr>
              <a:t>appropriate languages </a:t>
            </a:r>
            <a:r>
              <a:rPr b="0" lang="en-IN" sz="1800" spc="-1" strike="noStrike">
                <a:latin typeface="Verdana"/>
              </a:rPr>
              <a:t>and </a:t>
            </a:r>
            <a:r>
              <a:rPr b="0" lang="en-IN" sz="1800" spc="-7" strike="noStrike">
                <a:latin typeface="Verdana"/>
              </a:rPr>
              <a:t>interfaces to express database queries </a:t>
            </a:r>
            <a:r>
              <a:rPr b="0" lang="en-IN" sz="1800" spc="-1" strike="noStrike">
                <a:latin typeface="Verdana"/>
              </a:rPr>
              <a:t>and</a:t>
            </a:r>
            <a:r>
              <a:rPr b="0" lang="en-IN" sz="1800" spc="143" strike="noStrike">
                <a:latin typeface="Verdana"/>
              </a:rPr>
              <a:t> </a:t>
            </a:r>
            <a:r>
              <a:rPr b="0" lang="en-IN" sz="1800" spc="-7" strike="noStrike">
                <a:latin typeface="Verdana"/>
              </a:rPr>
              <a:t>updates.</a:t>
            </a:r>
            <a:endParaRPr b="0" lang="en-IN" sz="1800" spc="-1" strike="noStrike">
              <a:latin typeface="Arial"/>
            </a:endParaRPr>
          </a:p>
          <a:p>
            <a:pPr marL="93240" indent="-81000">
              <a:lnSpc>
                <a:spcPct val="100000"/>
              </a:lnSpc>
              <a:buClr>
                <a:srgbClr val="000000"/>
              </a:buClr>
              <a:buSzPct val="94000"/>
              <a:buFont typeface="Arial"/>
              <a:buChar char="•"/>
            </a:pPr>
            <a:r>
              <a:rPr b="0" lang="en-IN" sz="1800" spc="-7" strike="noStrike">
                <a:latin typeface="Verdana"/>
              </a:rPr>
              <a:t>Database languages can be used to read, store </a:t>
            </a:r>
            <a:r>
              <a:rPr b="0" lang="en-IN" sz="1800" spc="-1" strike="noStrike">
                <a:latin typeface="Verdana"/>
              </a:rPr>
              <a:t>and </a:t>
            </a:r>
            <a:r>
              <a:rPr b="0" lang="en-IN" sz="1800" spc="-7" strike="noStrike">
                <a:latin typeface="Verdana"/>
              </a:rPr>
              <a:t>update the data </a:t>
            </a:r>
            <a:r>
              <a:rPr b="0" lang="en-IN" sz="1800" spc="-1" strike="noStrike">
                <a:latin typeface="Verdana"/>
              </a:rPr>
              <a:t>in </a:t>
            </a:r>
            <a:r>
              <a:rPr b="0" lang="en-IN" sz="1800" spc="-7" strike="noStrike">
                <a:latin typeface="Verdana"/>
              </a:rPr>
              <a:t>the</a:t>
            </a:r>
            <a:r>
              <a:rPr b="0" lang="en-IN" sz="1800" spc="134" strike="noStrike">
                <a:latin typeface="Verdana"/>
              </a:rPr>
              <a:t> </a:t>
            </a:r>
            <a:r>
              <a:rPr b="0" lang="en-IN" sz="1800" spc="-7" strike="noStrike">
                <a:latin typeface="Verdana"/>
              </a:rPr>
              <a:t>database.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0C9EA90A-EF67-4D52-AB08-B88DD26C2E47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5B7F51CB-A285-41CB-A25D-088D18EED2D0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6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916920" y="1571760"/>
            <a:ext cx="10786320" cy="45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>
            <a:spAutoFit/>
          </a:bodyPr>
          <a:p>
            <a:pPr marL="12600">
              <a:lnSpc>
                <a:spcPct val="100000"/>
              </a:lnSpc>
              <a:spcBef>
                <a:spcPts val="774"/>
              </a:spcBef>
            </a:pPr>
            <a:r>
              <a:rPr b="0" lang="en-IN" sz="2800" spc="-202" strike="noStrike">
                <a:latin typeface="Arial"/>
              </a:rPr>
              <a:t>Data </a:t>
            </a:r>
            <a:r>
              <a:rPr b="0" lang="en-IN" sz="2800" spc="-80" strike="noStrike">
                <a:latin typeface="Arial"/>
              </a:rPr>
              <a:t>Definition</a:t>
            </a:r>
            <a:r>
              <a:rPr b="0" lang="en-IN" sz="2800" spc="-242" strike="noStrike">
                <a:latin typeface="Arial"/>
              </a:rPr>
              <a:t> </a:t>
            </a:r>
            <a:r>
              <a:rPr b="0" lang="en-IN" sz="2800" spc="-245" strike="noStrike">
                <a:latin typeface="Arial"/>
              </a:rPr>
              <a:t>Language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ts val="3019"/>
              </a:lnSpc>
              <a:spcBef>
                <a:spcPts val="10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361" strike="noStrike">
                <a:latin typeface="Arial"/>
              </a:rPr>
              <a:t>DDL </a:t>
            </a:r>
            <a:r>
              <a:rPr b="0" lang="en-IN" sz="2800" spc="-171" strike="noStrike">
                <a:latin typeface="Arial"/>
              </a:rPr>
              <a:t>stands </a:t>
            </a:r>
            <a:r>
              <a:rPr b="0" lang="en-IN" sz="2800" spc="-32" strike="noStrike">
                <a:latin typeface="Arial"/>
              </a:rPr>
              <a:t>for </a:t>
            </a:r>
            <a:r>
              <a:rPr b="0" lang="en-IN" sz="2800" spc="-185" strike="noStrike">
                <a:latin typeface="Arial"/>
              </a:rPr>
              <a:t>Data </a:t>
            </a:r>
            <a:r>
              <a:rPr b="0" lang="en-IN" sz="2800" spc="-72" strike="noStrike">
                <a:latin typeface="Arial"/>
              </a:rPr>
              <a:t>Definition </a:t>
            </a:r>
            <a:r>
              <a:rPr b="0" lang="en-IN" sz="2800" spc="-211" strike="noStrike">
                <a:latin typeface="Arial"/>
              </a:rPr>
              <a:t>Language. </a:t>
            </a:r>
            <a:r>
              <a:rPr b="0" lang="en-IN" sz="2800" spc="18" strike="noStrike">
                <a:latin typeface="Arial"/>
              </a:rPr>
              <a:t>It </a:t>
            </a:r>
            <a:r>
              <a:rPr b="0" lang="en-IN" sz="2800" spc="-165" strike="noStrike">
                <a:latin typeface="Arial"/>
              </a:rPr>
              <a:t>is </a:t>
            </a:r>
            <a:r>
              <a:rPr b="0" lang="en-IN" sz="2800" spc="-182" strike="noStrike">
                <a:latin typeface="Arial"/>
              </a:rPr>
              <a:t>used </a:t>
            </a:r>
            <a:r>
              <a:rPr b="0" lang="en-IN" sz="2800" spc="9" strike="noStrike">
                <a:latin typeface="Arial"/>
              </a:rPr>
              <a:t>to </a:t>
            </a:r>
            <a:r>
              <a:rPr b="0" lang="en-IN" sz="2800" spc="-92" strike="noStrike">
                <a:latin typeface="Arial"/>
              </a:rPr>
              <a:t>define</a:t>
            </a:r>
            <a:r>
              <a:rPr b="0" lang="en-IN" sz="2800" spc="-347" strike="noStrike">
                <a:latin typeface="Arial"/>
              </a:rPr>
              <a:t> </a:t>
            </a:r>
            <a:r>
              <a:rPr b="0" lang="en-IN" sz="2800" spc="-171" strike="noStrike">
                <a:latin typeface="Arial"/>
              </a:rPr>
              <a:t>database  </a:t>
            </a:r>
            <a:r>
              <a:rPr b="0" lang="en-IN" sz="2800" spc="-75" strike="noStrike">
                <a:latin typeface="Arial"/>
              </a:rPr>
              <a:t>structure </a:t>
            </a:r>
            <a:r>
              <a:rPr b="0" lang="en-IN" sz="2800" spc="-35" strike="noStrike">
                <a:latin typeface="Arial"/>
              </a:rPr>
              <a:t>or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-66" strike="noStrike">
                <a:latin typeface="Arial"/>
              </a:rPr>
              <a:t>pattern.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ts val="3030"/>
              </a:lnSpc>
              <a:spcBef>
                <a:spcPts val="99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18" strike="noStrike">
                <a:latin typeface="Arial"/>
              </a:rPr>
              <a:t>It </a:t>
            </a:r>
            <a:r>
              <a:rPr b="0" lang="en-IN" sz="2800" spc="-165" strike="noStrike">
                <a:latin typeface="Arial"/>
              </a:rPr>
              <a:t>is </a:t>
            </a:r>
            <a:r>
              <a:rPr b="0" lang="en-IN" sz="2800" spc="-177" strike="noStrike">
                <a:latin typeface="Arial"/>
              </a:rPr>
              <a:t>used </a:t>
            </a:r>
            <a:r>
              <a:rPr b="0" lang="en-IN" sz="2800" spc="9" strike="noStrike">
                <a:latin typeface="Arial"/>
              </a:rPr>
              <a:t>to </a:t>
            </a:r>
            <a:r>
              <a:rPr b="0" lang="en-IN" sz="2800" spc="-120" strike="noStrike">
                <a:latin typeface="Arial"/>
              </a:rPr>
              <a:t>create </a:t>
            </a:r>
            <a:r>
              <a:rPr b="0" lang="en-IN" sz="2800" spc="-182" strike="noStrike">
                <a:latin typeface="Arial"/>
              </a:rPr>
              <a:t>schema, </a:t>
            </a:r>
            <a:r>
              <a:rPr b="0" lang="en-IN" sz="2800" spc="-120" strike="noStrike">
                <a:latin typeface="Arial"/>
              </a:rPr>
              <a:t>tables, </a:t>
            </a:r>
            <a:r>
              <a:rPr b="0" lang="en-IN" sz="2800" spc="-171" strike="noStrike">
                <a:latin typeface="Arial"/>
              </a:rPr>
              <a:t>indexes, </a:t>
            </a:r>
            <a:r>
              <a:rPr b="0" lang="en-IN" sz="2800" spc="-114" strike="noStrike">
                <a:latin typeface="Arial"/>
              </a:rPr>
              <a:t>constraints, </a:t>
            </a:r>
            <a:r>
              <a:rPr b="0" lang="en-IN" sz="2800" spc="-100" strike="noStrike">
                <a:latin typeface="Arial"/>
              </a:rPr>
              <a:t>etc. </a:t>
            </a:r>
            <a:r>
              <a:rPr b="0" lang="en-IN" sz="2800" spc="-55" strike="noStrike">
                <a:latin typeface="Arial"/>
              </a:rPr>
              <a:t>in</a:t>
            </a:r>
            <a:r>
              <a:rPr b="0" lang="en-IN" sz="2800" spc="-327" strike="noStrike">
                <a:latin typeface="Arial"/>
              </a:rPr>
              <a:t> </a:t>
            </a:r>
            <a:r>
              <a:rPr b="0" lang="en-IN" sz="2800" spc="-52" strike="noStrike">
                <a:latin typeface="Arial"/>
              </a:rPr>
              <a:t>the  </a:t>
            </a:r>
            <a:r>
              <a:rPr b="0" lang="en-IN" sz="2800" spc="-160" strike="noStrike">
                <a:latin typeface="Arial"/>
              </a:rPr>
              <a:t>database.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85" strike="noStrike">
                <a:latin typeface="Arial"/>
              </a:rPr>
              <a:t>Using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350" strike="noStrike">
                <a:latin typeface="Arial"/>
              </a:rPr>
              <a:t>DDL </a:t>
            </a:r>
            <a:r>
              <a:rPr b="0" lang="en-IN" sz="2800" spc="-120" strike="noStrike">
                <a:latin typeface="Arial"/>
              </a:rPr>
              <a:t>statements, </a:t>
            </a:r>
            <a:r>
              <a:rPr b="0" lang="en-IN" sz="2800" spc="-140" strike="noStrike">
                <a:latin typeface="Arial"/>
              </a:rPr>
              <a:t>you </a:t>
            </a:r>
            <a:r>
              <a:rPr b="0" lang="en-IN" sz="2800" spc="-197" strike="noStrike">
                <a:latin typeface="Arial"/>
              </a:rPr>
              <a:t>can </a:t>
            </a:r>
            <a:r>
              <a:rPr b="0" lang="en-IN" sz="2800" spc="-126" strike="noStrike">
                <a:latin typeface="Arial"/>
              </a:rPr>
              <a:t>create </a:t>
            </a:r>
            <a:r>
              <a:rPr b="0" lang="en-IN" sz="2800" spc="-46" strike="noStrike">
                <a:latin typeface="Arial"/>
              </a:rPr>
              <a:t>the </a:t>
            </a:r>
            <a:r>
              <a:rPr b="0" lang="en-IN" sz="2800" spc="-131" strike="noStrike">
                <a:latin typeface="Arial"/>
              </a:rPr>
              <a:t>skeleton </a:t>
            </a:r>
            <a:r>
              <a:rPr b="0" lang="en-IN" sz="2800" spc="-26" strike="noStrike">
                <a:latin typeface="Arial"/>
              </a:rPr>
              <a:t>of </a:t>
            </a:r>
            <a:r>
              <a:rPr b="0" lang="en-IN" sz="2800" spc="-52" strike="noStrike">
                <a:latin typeface="Arial"/>
              </a:rPr>
              <a:t>the</a:t>
            </a:r>
            <a:r>
              <a:rPr b="0" lang="en-IN" sz="2800" spc="-505" strike="noStrike">
                <a:latin typeface="Arial"/>
              </a:rPr>
              <a:t> </a:t>
            </a:r>
            <a:r>
              <a:rPr b="0" lang="en-IN" sz="2800" spc="-160" strike="noStrike">
                <a:latin typeface="Arial"/>
              </a:rPr>
              <a:t>database.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ts val="3030"/>
              </a:lnSpc>
              <a:spcBef>
                <a:spcPts val="104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82" strike="noStrike">
                <a:latin typeface="Arial"/>
              </a:rPr>
              <a:t>Data </a:t>
            </a:r>
            <a:r>
              <a:rPr b="0" lang="en-IN" sz="2800" spc="-46" strike="noStrike">
                <a:latin typeface="Arial"/>
              </a:rPr>
              <a:t>definition </a:t>
            </a:r>
            <a:r>
              <a:rPr b="0" lang="en-IN" sz="2800" spc="-177" strike="noStrike">
                <a:latin typeface="Arial"/>
              </a:rPr>
              <a:t>language </a:t>
            </a:r>
            <a:r>
              <a:rPr b="0" lang="en-IN" sz="2800" spc="-165" strike="noStrike">
                <a:latin typeface="Arial"/>
              </a:rPr>
              <a:t>is </a:t>
            </a:r>
            <a:r>
              <a:rPr b="0" lang="en-IN" sz="2800" spc="-177" strike="noStrike">
                <a:latin typeface="Arial"/>
              </a:rPr>
              <a:t>used </a:t>
            </a:r>
            <a:r>
              <a:rPr b="0" lang="en-IN" sz="2800" spc="9" strike="noStrike">
                <a:latin typeface="Arial"/>
              </a:rPr>
              <a:t>to </a:t>
            </a:r>
            <a:r>
              <a:rPr b="0" lang="en-IN" sz="2800" spc="-106" strike="noStrike">
                <a:latin typeface="Arial"/>
              </a:rPr>
              <a:t>store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60" strike="noStrike">
                <a:latin typeface="Arial"/>
              </a:rPr>
              <a:t>information </a:t>
            </a:r>
            <a:r>
              <a:rPr b="0" lang="en-IN" sz="2800" spc="-21" strike="noStrike">
                <a:latin typeface="Arial"/>
              </a:rPr>
              <a:t>of </a:t>
            </a:r>
            <a:r>
              <a:rPr b="0" lang="en-IN" sz="2800" spc="-120" strike="noStrike">
                <a:latin typeface="Arial"/>
              </a:rPr>
              <a:t>metadata </a:t>
            </a:r>
            <a:r>
              <a:rPr b="0" lang="en-IN" sz="2800" spc="-114" strike="noStrike">
                <a:latin typeface="Arial"/>
              </a:rPr>
              <a:t>like 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100" strike="noStrike">
                <a:latin typeface="Arial"/>
              </a:rPr>
              <a:t>number </a:t>
            </a:r>
            <a:r>
              <a:rPr b="0" lang="en-IN" sz="2800" spc="-26" strike="noStrike">
                <a:latin typeface="Arial"/>
              </a:rPr>
              <a:t>of </a:t>
            </a:r>
            <a:r>
              <a:rPr b="0" lang="en-IN" sz="2800" spc="-126" strike="noStrike">
                <a:latin typeface="Arial"/>
              </a:rPr>
              <a:t>tables </a:t>
            </a:r>
            <a:r>
              <a:rPr b="0" lang="en-IN" sz="2800" spc="-157" strike="noStrike">
                <a:latin typeface="Arial"/>
              </a:rPr>
              <a:t>and </a:t>
            </a:r>
            <a:r>
              <a:rPr b="0" lang="en-IN" sz="2800" spc="-202" strike="noStrike">
                <a:latin typeface="Arial"/>
              </a:rPr>
              <a:t>schemas, </a:t>
            </a:r>
            <a:r>
              <a:rPr b="0" lang="en-IN" sz="2800" spc="-26" strike="noStrike">
                <a:latin typeface="Arial"/>
              </a:rPr>
              <a:t>their </a:t>
            </a:r>
            <a:r>
              <a:rPr b="0" lang="en-IN" sz="2800" spc="-182" strike="noStrike">
                <a:latin typeface="Arial"/>
              </a:rPr>
              <a:t>names, </a:t>
            </a:r>
            <a:r>
              <a:rPr b="0" lang="en-IN" sz="2800" spc="-171" strike="noStrike">
                <a:latin typeface="Arial"/>
              </a:rPr>
              <a:t>indexes, </a:t>
            </a:r>
            <a:r>
              <a:rPr b="0" lang="en-IN" sz="2800" spc="-145" strike="noStrike">
                <a:latin typeface="Arial"/>
              </a:rPr>
              <a:t>columns </a:t>
            </a:r>
            <a:r>
              <a:rPr b="0" lang="en-IN" sz="2800" spc="-55" strike="noStrike">
                <a:latin typeface="Arial"/>
              </a:rPr>
              <a:t>in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-191" strike="noStrike">
                <a:latin typeface="Arial"/>
              </a:rPr>
              <a:t>each  </a:t>
            </a:r>
            <a:r>
              <a:rPr b="0" lang="en-IN" sz="2800" spc="-86" strike="noStrike">
                <a:latin typeface="Arial"/>
              </a:rPr>
              <a:t>table, </a:t>
            </a:r>
            <a:r>
              <a:rPr b="0" lang="en-IN" sz="2800" spc="-111" strike="noStrike">
                <a:latin typeface="Arial"/>
              </a:rPr>
              <a:t>constraints,</a:t>
            </a:r>
            <a:r>
              <a:rPr b="0" lang="en-IN" sz="2800" spc="-185" strike="noStrike">
                <a:latin typeface="Arial"/>
              </a:rPr>
              <a:t> </a:t>
            </a:r>
            <a:r>
              <a:rPr b="0" lang="en-IN" sz="2800" spc="-100" strike="noStrike">
                <a:latin typeface="Arial"/>
              </a:rPr>
              <a:t>etc.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AE2F288D-5BE3-4E8D-83BF-9ACB0DD51CD8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916920" y="1575720"/>
            <a:ext cx="10677960" cy="30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>
            <a:spAutoFit/>
          </a:bodyPr>
          <a:p>
            <a:pPr marL="241200" indent="-22824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45" strike="noStrike">
                <a:latin typeface="Arial"/>
              </a:rPr>
              <a:t>Create: </a:t>
            </a:r>
            <a:r>
              <a:rPr b="0" lang="en-IN" sz="2400" spc="12" strike="noStrike">
                <a:latin typeface="Arial"/>
              </a:rPr>
              <a:t>It</a:t>
            </a:r>
            <a:r>
              <a:rPr b="0" lang="en-IN" sz="2400" spc="-505" strike="noStrike">
                <a:latin typeface="Arial"/>
              </a:rPr>
              <a:t> </a:t>
            </a:r>
            <a:r>
              <a:rPr b="0" lang="en-IN" sz="2400" spc="-140" strike="noStrike">
                <a:latin typeface="Arial"/>
              </a:rPr>
              <a:t>is </a:t>
            </a:r>
            <a:r>
              <a:rPr b="0" lang="en-IN" sz="2400" spc="-157" strike="noStrike">
                <a:latin typeface="Arial"/>
              </a:rPr>
              <a:t>used </a:t>
            </a:r>
            <a:r>
              <a:rPr b="0" lang="en-IN" sz="2400" spc="4" strike="noStrike">
                <a:latin typeface="Arial"/>
              </a:rPr>
              <a:t>to </a:t>
            </a:r>
            <a:r>
              <a:rPr b="0" lang="en-IN" sz="2400" spc="-111" strike="noStrike">
                <a:latin typeface="Arial"/>
              </a:rPr>
              <a:t>create </a:t>
            </a:r>
            <a:r>
              <a:rPr b="0" lang="en-IN" sz="2400" spc="-97" strike="noStrike">
                <a:latin typeface="Arial"/>
              </a:rPr>
              <a:t>objects </a:t>
            </a:r>
            <a:r>
              <a:rPr b="0" lang="en-IN" sz="2400" spc="-55" strike="noStrike">
                <a:latin typeface="Arial"/>
              </a:rPr>
              <a:t>in </a:t>
            </a:r>
            <a:r>
              <a:rPr b="0" lang="en-IN" sz="2400" spc="-41" strike="noStrike">
                <a:latin typeface="Arial"/>
              </a:rPr>
              <a:t>the </a:t>
            </a:r>
            <a:r>
              <a:rPr b="0" lang="en-IN" sz="2400" spc="-140" strike="noStrike">
                <a:latin typeface="Arial"/>
              </a:rPr>
              <a:t>database.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26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66" strike="noStrike">
                <a:latin typeface="Arial"/>
              </a:rPr>
              <a:t>Alter:</a:t>
            </a:r>
            <a:r>
              <a:rPr b="0" lang="en-IN" sz="2400" spc="-177" strike="noStrike">
                <a:latin typeface="Arial"/>
              </a:rPr>
              <a:t> </a:t>
            </a:r>
            <a:r>
              <a:rPr b="0" lang="en-IN" sz="2400" spc="12" strike="noStrike">
                <a:latin typeface="Arial"/>
              </a:rPr>
              <a:t>It</a:t>
            </a:r>
            <a:r>
              <a:rPr b="0" lang="en-IN" sz="2400" spc="-131" strike="noStrike">
                <a:latin typeface="Arial"/>
              </a:rPr>
              <a:t> </a:t>
            </a:r>
            <a:r>
              <a:rPr b="0" lang="en-IN" sz="2400" spc="-140" strike="noStrike">
                <a:latin typeface="Arial"/>
              </a:rPr>
              <a:t>is</a:t>
            </a:r>
            <a:r>
              <a:rPr b="0" lang="en-IN" sz="2400" spc="-145" strike="noStrike">
                <a:latin typeface="Arial"/>
              </a:rPr>
              <a:t> </a:t>
            </a:r>
            <a:r>
              <a:rPr b="0" lang="en-IN" sz="2400" spc="-151" strike="noStrike">
                <a:latin typeface="Arial"/>
              </a:rPr>
              <a:t>used</a:t>
            </a:r>
            <a:r>
              <a:rPr b="0" lang="en-IN" sz="2400" spc="-126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to</a:t>
            </a:r>
            <a:r>
              <a:rPr b="0" lang="en-IN" sz="2400" spc="-131" strike="noStrike">
                <a:latin typeface="Arial"/>
              </a:rPr>
              <a:t> </a:t>
            </a:r>
            <a:r>
              <a:rPr b="0" lang="en-IN" sz="2400" spc="-52" strike="noStrike">
                <a:latin typeface="Arial"/>
              </a:rPr>
              <a:t>alter</a:t>
            </a:r>
            <a:r>
              <a:rPr b="0" lang="en-IN" sz="2400" spc="-140" strike="noStrike">
                <a:latin typeface="Arial"/>
              </a:rPr>
              <a:t> </a:t>
            </a:r>
            <a:r>
              <a:rPr b="0" lang="en-IN" sz="2400" spc="-41" strike="noStrike">
                <a:latin typeface="Arial"/>
              </a:rPr>
              <a:t>the</a:t>
            </a:r>
            <a:r>
              <a:rPr b="0" lang="en-IN" sz="2400" spc="-137" strike="noStrike">
                <a:latin typeface="Arial"/>
              </a:rPr>
              <a:t> </a:t>
            </a:r>
            <a:r>
              <a:rPr b="0" lang="en-IN" sz="2400" spc="-66" strike="noStrike">
                <a:latin typeface="Arial"/>
              </a:rPr>
              <a:t>structure</a:t>
            </a:r>
            <a:r>
              <a:rPr b="0" lang="en-IN" sz="2400" spc="-140" strike="noStrike">
                <a:latin typeface="Arial"/>
              </a:rPr>
              <a:t> </a:t>
            </a:r>
            <a:r>
              <a:rPr b="0" lang="en-IN" sz="2400" spc="-21" strike="noStrike">
                <a:latin typeface="Arial"/>
              </a:rPr>
              <a:t>of</a:t>
            </a:r>
            <a:r>
              <a:rPr b="0" lang="en-IN" sz="2400" spc="-131" strike="noStrike">
                <a:latin typeface="Arial"/>
              </a:rPr>
              <a:t> </a:t>
            </a:r>
            <a:r>
              <a:rPr b="0" lang="en-IN" sz="2400" spc="-41" strike="noStrike">
                <a:latin typeface="Arial"/>
              </a:rPr>
              <a:t>the</a:t>
            </a:r>
            <a:r>
              <a:rPr b="0" lang="en-IN" sz="2400" spc="-137" strike="noStrike">
                <a:latin typeface="Arial"/>
              </a:rPr>
              <a:t> </a:t>
            </a:r>
            <a:r>
              <a:rPr b="0" lang="en-IN" sz="2400" spc="-140" strike="noStrike">
                <a:latin typeface="Arial"/>
              </a:rPr>
              <a:t>database.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14" strike="noStrike">
                <a:latin typeface="Arial"/>
              </a:rPr>
              <a:t>Drop:</a:t>
            </a:r>
            <a:r>
              <a:rPr b="0" lang="en-IN" sz="2400" spc="-182" strike="noStrike">
                <a:latin typeface="Arial"/>
              </a:rPr>
              <a:t> </a:t>
            </a:r>
            <a:r>
              <a:rPr b="0" lang="en-IN" sz="2400" spc="12" strike="noStrike">
                <a:latin typeface="Arial"/>
              </a:rPr>
              <a:t>It</a:t>
            </a:r>
            <a:r>
              <a:rPr b="0" lang="en-IN" sz="2400" spc="-137" strike="noStrike">
                <a:latin typeface="Arial"/>
              </a:rPr>
              <a:t> </a:t>
            </a:r>
            <a:r>
              <a:rPr b="0" lang="en-IN" sz="2400" spc="-140" strike="noStrike">
                <a:latin typeface="Arial"/>
              </a:rPr>
              <a:t>is</a:t>
            </a:r>
            <a:r>
              <a:rPr b="0" lang="en-IN" sz="2400" spc="-137" strike="noStrike">
                <a:latin typeface="Arial"/>
              </a:rPr>
              <a:t> </a:t>
            </a:r>
            <a:r>
              <a:rPr b="0" lang="en-IN" sz="2400" spc="-157" strike="noStrike">
                <a:latin typeface="Arial"/>
              </a:rPr>
              <a:t>used</a:t>
            </a:r>
            <a:r>
              <a:rPr b="0" lang="en-IN" sz="2400" spc="-131" strike="noStrike">
                <a:latin typeface="Arial"/>
              </a:rPr>
              <a:t> </a:t>
            </a:r>
            <a:r>
              <a:rPr b="0" lang="en-IN" sz="2400" spc="4" strike="noStrike">
                <a:latin typeface="Arial"/>
              </a:rPr>
              <a:t>to</a:t>
            </a:r>
            <a:r>
              <a:rPr b="0" lang="en-IN" sz="2400" spc="-145" strike="noStrike">
                <a:latin typeface="Arial"/>
              </a:rPr>
              <a:t> </a:t>
            </a:r>
            <a:r>
              <a:rPr b="0" lang="en-IN" sz="2400" spc="-80" strike="noStrike">
                <a:latin typeface="Arial"/>
              </a:rPr>
              <a:t>delete</a:t>
            </a:r>
            <a:r>
              <a:rPr b="0" lang="en-IN" sz="2400" spc="-131" strike="noStrike">
                <a:latin typeface="Arial"/>
              </a:rPr>
              <a:t> </a:t>
            </a:r>
            <a:r>
              <a:rPr b="0" lang="en-IN" sz="2400" spc="-97" strike="noStrike">
                <a:latin typeface="Arial"/>
              </a:rPr>
              <a:t>objects</a:t>
            </a:r>
            <a:r>
              <a:rPr b="0" lang="en-IN" sz="2400" spc="-131" strike="noStrike">
                <a:latin typeface="Arial"/>
              </a:rPr>
              <a:t> </a:t>
            </a:r>
            <a:r>
              <a:rPr b="0" lang="en-IN" sz="2400" spc="-46" strike="noStrike">
                <a:latin typeface="Arial"/>
              </a:rPr>
              <a:t>from</a:t>
            </a:r>
            <a:r>
              <a:rPr b="0" lang="en-IN" sz="2400" spc="-151" strike="noStrike">
                <a:latin typeface="Arial"/>
              </a:rPr>
              <a:t> </a:t>
            </a:r>
            <a:r>
              <a:rPr b="0" lang="en-IN" sz="2400" spc="-41" strike="noStrike">
                <a:latin typeface="Arial"/>
              </a:rPr>
              <a:t>the</a:t>
            </a:r>
            <a:r>
              <a:rPr b="0" lang="en-IN" sz="2400" spc="-126" strike="noStrike">
                <a:latin typeface="Arial"/>
              </a:rPr>
              <a:t> </a:t>
            </a:r>
            <a:r>
              <a:rPr b="0" lang="en-IN" sz="2400" spc="-140" strike="noStrike">
                <a:latin typeface="Arial"/>
              </a:rPr>
              <a:t>database.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06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97" strike="noStrike">
                <a:latin typeface="Arial"/>
              </a:rPr>
              <a:t>Rename: </a:t>
            </a:r>
            <a:r>
              <a:rPr b="0" lang="en-IN" sz="2400" spc="12" strike="noStrike">
                <a:latin typeface="Arial"/>
              </a:rPr>
              <a:t>It </a:t>
            </a:r>
            <a:r>
              <a:rPr b="0" lang="en-IN" sz="2400" spc="-140" strike="noStrike">
                <a:latin typeface="Arial"/>
              </a:rPr>
              <a:t>is </a:t>
            </a:r>
            <a:r>
              <a:rPr b="0" lang="en-IN" sz="2400" spc="-157" strike="noStrike">
                <a:latin typeface="Arial"/>
              </a:rPr>
              <a:t>used </a:t>
            </a:r>
            <a:r>
              <a:rPr b="0" lang="en-IN" sz="2400" spc="4" strike="noStrike">
                <a:latin typeface="Arial"/>
              </a:rPr>
              <a:t>to </a:t>
            </a:r>
            <a:r>
              <a:rPr b="0" lang="en-IN" sz="2400" spc="-126" strike="noStrike">
                <a:latin typeface="Arial"/>
              </a:rPr>
              <a:t>rename </a:t>
            </a:r>
            <a:r>
              <a:rPr b="0" lang="en-IN" sz="2400" spc="-151" strike="noStrike">
                <a:latin typeface="Arial"/>
              </a:rPr>
              <a:t>an</a:t>
            </a:r>
            <a:r>
              <a:rPr b="0" lang="en-IN" sz="2400" spc="-392" strike="noStrike">
                <a:latin typeface="Arial"/>
              </a:rPr>
              <a:t> </a:t>
            </a:r>
            <a:r>
              <a:rPr b="0" lang="en-IN" sz="2400" spc="-72" strike="noStrike">
                <a:latin typeface="Arial"/>
              </a:rPr>
              <a:t>object.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37" strike="noStrike">
                <a:latin typeface="Arial"/>
              </a:rPr>
              <a:t>Comment: </a:t>
            </a:r>
            <a:r>
              <a:rPr b="0" lang="en-IN" sz="2400" spc="12" strike="noStrike">
                <a:latin typeface="Arial"/>
              </a:rPr>
              <a:t>It </a:t>
            </a:r>
            <a:r>
              <a:rPr b="0" lang="en-IN" sz="2400" spc="-140" strike="noStrike">
                <a:latin typeface="Arial"/>
              </a:rPr>
              <a:t>is </a:t>
            </a:r>
            <a:r>
              <a:rPr b="0" lang="en-IN" sz="2400" spc="-151" strike="noStrike">
                <a:latin typeface="Arial"/>
              </a:rPr>
              <a:t>used </a:t>
            </a:r>
            <a:r>
              <a:rPr b="0" lang="en-IN" sz="2400" spc="-1" strike="noStrike">
                <a:latin typeface="Arial"/>
              </a:rPr>
              <a:t>to</a:t>
            </a:r>
            <a:r>
              <a:rPr b="0" lang="en-IN" sz="2400" spc="-471" strike="noStrike">
                <a:latin typeface="Arial"/>
              </a:rPr>
              <a:t> </a:t>
            </a:r>
            <a:r>
              <a:rPr b="0" lang="en-IN" sz="2400" spc="-97" strike="noStrike">
                <a:latin typeface="Arial"/>
              </a:rPr>
              <a:t>comment </a:t>
            </a:r>
            <a:r>
              <a:rPr b="0" lang="en-IN" sz="2400" spc="-92" strike="noStrike">
                <a:latin typeface="Arial"/>
              </a:rPr>
              <a:t>on </a:t>
            </a:r>
            <a:r>
              <a:rPr b="0" lang="en-IN" sz="2400" spc="-41" strike="noStrike">
                <a:latin typeface="Arial"/>
              </a:rPr>
              <a:t>the </a:t>
            </a:r>
            <a:r>
              <a:rPr b="0" lang="en-IN" sz="2400" spc="-114" strike="noStrike">
                <a:latin typeface="Arial"/>
              </a:rPr>
              <a:t>data </a:t>
            </a:r>
            <a:r>
              <a:rPr b="0" lang="en-IN" sz="2400" spc="-86" strike="noStrike">
                <a:latin typeface="Arial"/>
              </a:rPr>
              <a:t>dictionary.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591"/>
              </a:lnSpc>
              <a:spcBef>
                <a:spcPts val="1040"/>
              </a:spcBef>
            </a:pPr>
            <a:r>
              <a:rPr b="0" lang="en-IN" sz="2400" spc="-197" strike="noStrike">
                <a:latin typeface="Arial"/>
              </a:rPr>
              <a:t>These </a:t>
            </a:r>
            <a:r>
              <a:rPr b="0" lang="en-IN" sz="2400" spc="-151" strike="noStrike">
                <a:latin typeface="Arial"/>
              </a:rPr>
              <a:t>commands </a:t>
            </a:r>
            <a:r>
              <a:rPr b="0" lang="en-IN" sz="2400" spc="-126" strike="noStrike">
                <a:latin typeface="Arial"/>
              </a:rPr>
              <a:t>are </a:t>
            </a:r>
            <a:r>
              <a:rPr b="0" lang="en-IN" sz="2400" spc="-151" strike="noStrike">
                <a:latin typeface="Arial"/>
              </a:rPr>
              <a:t>used </a:t>
            </a:r>
            <a:r>
              <a:rPr b="0" lang="en-IN" sz="2400" spc="4" strike="noStrike">
                <a:latin typeface="Arial"/>
              </a:rPr>
              <a:t>to </a:t>
            </a:r>
            <a:r>
              <a:rPr b="0" lang="en-IN" sz="2400" spc="-97" strike="noStrike">
                <a:latin typeface="Arial"/>
              </a:rPr>
              <a:t>update </a:t>
            </a:r>
            <a:r>
              <a:rPr b="0" lang="en-IN" sz="2400" spc="-41" strike="noStrike">
                <a:latin typeface="Arial"/>
              </a:rPr>
              <a:t>the </a:t>
            </a:r>
            <a:r>
              <a:rPr b="0" lang="en-IN" sz="2400" spc="-151" strike="noStrike">
                <a:latin typeface="Arial"/>
              </a:rPr>
              <a:t>database </a:t>
            </a:r>
            <a:r>
              <a:rPr b="0" lang="en-IN" sz="2400" spc="-171" strike="noStrike">
                <a:latin typeface="Arial"/>
              </a:rPr>
              <a:t>schema </a:t>
            </a:r>
            <a:r>
              <a:rPr b="0" lang="en-IN" sz="2400" spc="-52" strike="noStrike">
                <a:latin typeface="Arial"/>
              </a:rPr>
              <a:t>that's </a:t>
            </a:r>
            <a:r>
              <a:rPr b="0" lang="en-IN" sz="2400" spc="-114" strike="noStrike">
                <a:latin typeface="Arial"/>
              </a:rPr>
              <a:t>why </a:t>
            </a:r>
            <a:r>
              <a:rPr b="0" lang="en-IN" sz="2400" spc="-72" strike="noStrike">
                <a:latin typeface="Arial"/>
              </a:rPr>
              <a:t>they </a:t>
            </a:r>
            <a:r>
              <a:rPr b="0" lang="en-IN" sz="2400" spc="-140" strike="noStrike">
                <a:latin typeface="Arial"/>
              </a:rPr>
              <a:t>come</a:t>
            </a:r>
            <a:r>
              <a:rPr b="0" lang="en-IN" sz="2400" spc="-307" strike="noStrike">
                <a:latin typeface="Arial"/>
              </a:rPr>
              <a:t> </a:t>
            </a:r>
            <a:r>
              <a:rPr b="0" lang="en-IN" sz="2400" spc="-80" strike="noStrike">
                <a:latin typeface="Arial"/>
              </a:rPr>
              <a:t>under  </a:t>
            </a:r>
            <a:r>
              <a:rPr b="0" lang="en-IN" sz="2400" spc="-160" strike="noStrike">
                <a:latin typeface="Arial"/>
              </a:rPr>
              <a:t>Data </a:t>
            </a:r>
            <a:r>
              <a:rPr b="0" lang="en-IN" sz="2400" spc="-41" strike="noStrike">
                <a:latin typeface="Arial"/>
              </a:rPr>
              <a:t>definition</a:t>
            </a:r>
            <a:r>
              <a:rPr b="0" lang="en-IN" sz="2400" spc="-114" strike="noStrike">
                <a:latin typeface="Arial"/>
              </a:rPr>
              <a:t> </a:t>
            </a:r>
            <a:r>
              <a:rPr b="0" lang="en-IN" sz="2400" spc="-140" strike="noStrike">
                <a:latin typeface="Arial"/>
              </a:rPr>
              <a:t>language</a:t>
            </a:r>
            <a:r>
              <a:rPr b="0" lang="en-IN" sz="1400" spc="-140" strike="noStrike">
                <a:latin typeface="Arial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DF944AF9-05D7-49F4-828A-A786BB650759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916920" y="1582560"/>
            <a:ext cx="543780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6280" bIns="0">
            <a:spAutoFit/>
          </a:bodyPr>
          <a:p>
            <a:pPr marL="12600">
              <a:lnSpc>
                <a:spcPct val="100000"/>
              </a:lnSpc>
              <a:spcBef>
                <a:spcPts val="916"/>
              </a:spcBef>
            </a:pPr>
            <a:r>
              <a:rPr b="1" lang="en-IN" sz="2000" spc="-1" strike="noStrike">
                <a:latin typeface="Arial"/>
              </a:rPr>
              <a:t>Data-Definition</a:t>
            </a:r>
            <a:r>
              <a:rPr b="1" lang="en-IN" sz="2000" spc="-55" strike="noStrike">
                <a:latin typeface="Arial"/>
              </a:rPr>
              <a:t> </a:t>
            </a:r>
            <a:r>
              <a:rPr b="1" lang="en-IN" sz="2000" spc="-1" strike="noStrike">
                <a:latin typeface="Arial"/>
              </a:rPr>
              <a:t>Language</a:t>
            </a:r>
            <a:endParaRPr b="0" lang="en-IN" sz="2000" spc="-1" strike="noStrike">
              <a:latin typeface="Arial"/>
            </a:endParaRPr>
          </a:p>
          <a:p>
            <a:pPr marL="240840" indent="-240480">
              <a:lnSpc>
                <a:spcPct val="112000"/>
              </a:lnSpc>
              <a:spcBef>
                <a:spcPts val="45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7" strike="noStrike">
                <a:latin typeface="Calibri"/>
              </a:rPr>
              <a:t>Specification </a:t>
            </a:r>
            <a:r>
              <a:rPr b="0" lang="en-IN" sz="1800" spc="-12" strike="noStrike">
                <a:latin typeface="Calibri"/>
              </a:rPr>
              <a:t>notation </a:t>
            </a:r>
            <a:r>
              <a:rPr b="0" lang="en-IN" sz="1800" spc="-15" strike="noStrike">
                <a:latin typeface="Calibri"/>
              </a:rPr>
              <a:t>for </a:t>
            </a:r>
            <a:r>
              <a:rPr b="0" lang="en-IN" sz="1800" spc="-7" strike="noStrike">
                <a:latin typeface="Calibri"/>
              </a:rPr>
              <a:t>defining </a:t>
            </a:r>
            <a:r>
              <a:rPr b="0" lang="en-IN" sz="1800" spc="-1" strike="noStrike">
                <a:latin typeface="Calibri"/>
              </a:rPr>
              <a:t>the </a:t>
            </a:r>
            <a:r>
              <a:rPr b="0" lang="en-IN" sz="1800" spc="-7" strike="noStrike">
                <a:latin typeface="Calibri"/>
              </a:rPr>
              <a:t>database </a:t>
            </a:r>
            <a:r>
              <a:rPr b="0" lang="en-IN" sz="1800" spc="-1" strike="noStrike">
                <a:latin typeface="Calibri"/>
              </a:rPr>
              <a:t>schema  </a:t>
            </a:r>
            <a:r>
              <a:rPr b="0" lang="en-IN" sz="1800" spc="-12" strike="noStrike">
                <a:latin typeface="Calibri"/>
              </a:rPr>
              <a:t>Example:</a:t>
            </a:r>
            <a:r>
              <a:rPr b="0" lang="en-IN" sz="1800" spc="-12" strike="noStrike">
                <a:latin typeface="Calibri"/>
              </a:rPr>
              <a:t>	</a:t>
            </a:r>
            <a:r>
              <a:rPr b="1" lang="en-IN" sz="1800" spc="-15" strike="noStrike">
                <a:latin typeface="Calibri"/>
              </a:rPr>
              <a:t>create </a:t>
            </a:r>
            <a:r>
              <a:rPr b="1" lang="en-IN" sz="1800" spc="-7" strike="noStrike">
                <a:latin typeface="Calibri"/>
              </a:rPr>
              <a:t>table </a:t>
            </a:r>
            <a:r>
              <a:rPr b="0" i="1" lang="en-IN" sz="1800" spc="-12" strike="noStrike">
                <a:latin typeface="Calibri"/>
              </a:rPr>
              <a:t>instructor</a:t>
            </a:r>
            <a:r>
              <a:rPr b="0" i="1" lang="en-IN" sz="1800" spc="-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(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3122280" y="2640240"/>
            <a:ext cx="550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2049"/>
              </a:lnSpc>
              <a:spcBef>
                <a:spcPts val="99"/>
              </a:spcBef>
            </a:pPr>
            <a:r>
              <a:rPr b="0" i="1" lang="en-IN" sz="1800" spc="-1" strike="noStrike">
                <a:latin typeface="Calibri"/>
              </a:rPr>
              <a:t>ID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049"/>
              </a:lnSpc>
            </a:pPr>
            <a:r>
              <a:rPr b="0" i="1" lang="en-IN" sz="1800" spc="-7" strike="noStrike">
                <a:latin typeface="Calibri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4159080" y="2640240"/>
            <a:ext cx="1227240" cy="5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>
            <a:spAutoFit/>
          </a:bodyPr>
          <a:p>
            <a:pPr marL="78120" indent="-65520">
              <a:lnSpc>
                <a:spcPts val="1939"/>
              </a:lnSpc>
              <a:spcBef>
                <a:spcPts val="346"/>
              </a:spcBef>
            </a:pPr>
            <a:r>
              <a:rPr b="1" lang="en-IN" sz="1800" spc="-7" strike="noStrike">
                <a:latin typeface="Calibri"/>
              </a:rPr>
              <a:t>char</a:t>
            </a:r>
            <a:r>
              <a:rPr b="0" lang="en-IN" sz="1800" spc="-7" strike="noStrike">
                <a:latin typeface="Calibri"/>
              </a:rPr>
              <a:t>(5),  </a:t>
            </a:r>
            <a:r>
              <a:rPr b="1" lang="en-IN" sz="1800" spc="-26" strike="noStrike">
                <a:latin typeface="Calibri"/>
              </a:rPr>
              <a:t>v</a:t>
            </a:r>
            <a:r>
              <a:rPr b="1" lang="en-IN" sz="1800" spc="-1" strike="noStrike">
                <a:latin typeface="Calibri"/>
              </a:rPr>
              <a:t>a</a:t>
            </a:r>
            <a:r>
              <a:rPr b="1" lang="en-IN" sz="1800" spc="-32" strike="noStrike">
                <a:latin typeface="Calibri"/>
              </a:rPr>
              <a:t>r</a:t>
            </a:r>
            <a:r>
              <a:rPr b="1" lang="en-IN" sz="1800" spc="-7" strike="noStrike">
                <a:latin typeface="Calibri"/>
              </a:rPr>
              <a:t>c</a:t>
            </a:r>
            <a:r>
              <a:rPr b="1" lang="en-IN" sz="1800" spc="4" strike="noStrike">
                <a:latin typeface="Calibri"/>
              </a:rPr>
              <a:t>h</a:t>
            </a:r>
            <a:r>
              <a:rPr b="1" lang="en-IN" sz="1800" spc="-1" strike="noStrike">
                <a:latin typeface="Calibri"/>
              </a:rPr>
              <a:t>a</a:t>
            </a:r>
            <a:r>
              <a:rPr b="1" lang="en-IN" sz="1800" spc="-7" strike="noStrike">
                <a:latin typeface="Calibri"/>
              </a:rPr>
              <a:t>r</a:t>
            </a:r>
            <a:r>
              <a:rPr b="0" lang="en-IN" sz="1800" spc="-7" strike="noStrike">
                <a:latin typeface="Calibri"/>
              </a:rPr>
              <a:t>(</a:t>
            </a:r>
            <a:r>
              <a:rPr b="0" lang="en-IN" sz="1800" spc="-12" strike="noStrike">
                <a:latin typeface="Calibri"/>
              </a:rPr>
              <a:t>2</a:t>
            </a:r>
            <a:r>
              <a:rPr b="0" lang="en-IN" sz="1800" spc="-1" strike="noStrike">
                <a:latin typeface="Calibri"/>
              </a:rPr>
              <a:t>0</a:t>
            </a:r>
            <a:r>
              <a:rPr b="0" lang="en-IN" sz="1800" spc="-12" strike="noStrike">
                <a:latin typeface="Calibri"/>
              </a:rPr>
              <a:t>)</a:t>
            </a:r>
            <a:r>
              <a:rPr b="1" lang="en-IN" sz="1800" spc="-1" strike="noStrike">
                <a:latin typeface="Calibri"/>
              </a:rPr>
              <a:t>,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0" name="CustomShape 8"/>
          <p:cNvSpPr/>
          <p:nvPr/>
        </p:nvSpPr>
        <p:spPr>
          <a:xfrm>
            <a:off x="916920" y="3134160"/>
            <a:ext cx="7718040" cy="29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217960">
              <a:lnSpc>
                <a:spcPts val="2049"/>
              </a:lnSpc>
              <a:spcBef>
                <a:spcPts val="99"/>
              </a:spcBef>
            </a:pPr>
            <a:r>
              <a:rPr b="0" i="1" lang="en-IN" sz="1800" spc="-7" strike="noStrike">
                <a:latin typeface="Calibri"/>
              </a:rPr>
              <a:t>dept_name</a:t>
            </a:r>
            <a:r>
              <a:rPr b="0" i="1" lang="en-IN" sz="1800" spc="18" strike="noStrike">
                <a:latin typeface="Calibri"/>
              </a:rPr>
              <a:t> </a:t>
            </a:r>
            <a:r>
              <a:rPr b="1" lang="en-IN" sz="1800" spc="-12" strike="noStrike">
                <a:latin typeface="Calibri"/>
              </a:rPr>
              <a:t>varchar</a:t>
            </a:r>
            <a:r>
              <a:rPr b="0" lang="en-IN" sz="1800" spc="-12" strike="noStrike">
                <a:latin typeface="Calibri"/>
              </a:rPr>
              <a:t>(20),</a:t>
            </a:r>
            <a:endParaRPr b="0" lang="en-IN" sz="1800" spc="-1" strike="noStrike">
              <a:latin typeface="Arial"/>
            </a:endParaRPr>
          </a:p>
          <a:p>
            <a:pPr marL="2217960">
              <a:lnSpc>
                <a:spcPts val="2049"/>
              </a:lnSpc>
            </a:pPr>
            <a:r>
              <a:rPr b="0" i="1" lang="en-IN" sz="1800" spc="-7" strike="noStrike">
                <a:latin typeface="Calibri"/>
              </a:rPr>
              <a:t>salary</a:t>
            </a:r>
            <a:r>
              <a:rPr b="0" i="1" lang="en-IN" sz="1800" spc="-7" strike="noStrike">
                <a:latin typeface="Calibri"/>
              </a:rPr>
              <a:t>	</a:t>
            </a:r>
            <a:r>
              <a:rPr b="1" lang="en-IN" sz="1800" spc="-7" strike="noStrike">
                <a:latin typeface="Calibri"/>
              </a:rPr>
              <a:t>numeric</a:t>
            </a:r>
            <a:r>
              <a:rPr b="0" lang="en-IN" sz="1800" spc="-7" strike="noStrike">
                <a:latin typeface="Calibri"/>
              </a:rPr>
              <a:t>(8,2))</a:t>
            </a:r>
            <a:endParaRPr b="0" lang="en-IN" sz="1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8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7" strike="noStrike">
                <a:latin typeface="Calibri"/>
              </a:rPr>
              <a:t>DDL compiler </a:t>
            </a:r>
            <a:r>
              <a:rPr b="0" lang="en-IN" sz="1800" spc="-12" strike="noStrike">
                <a:latin typeface="Calibri"/>
              </a:rPr>
              <a:t>generates </a:t>
            </a:r>
            <a:r>
              <a:rPr b="0" lang="en-IN" sz="1800" spc="-1" strike="noStrike">
                <a:latin typeface="Calibri"/>
              </a:rPr>
              <a:t>a set </a:t>
            </a:r>
            <a:r>
              <a:rPr b="0" lang="en-IN" sz="1800" spc="-7" strike="noStrike">
                <a:latin typeface="Calibri"/>
              </a:rPr>
              <a:t>of </a:t>
            </a:r>
            <a:r>
              <a:rPr b="0" lang="en-IN" sz="1800" spc="-12" strike="noStrike">
                <a:latin typeface="Calibri"/>
              </a:rPr>
              <a:t>table templates </a:t>
            </a:r>
            <a:r>
              <a:rPr b="0" lang="en-IN" sz="1800" spc="-15" strike="noStrike">
                <a:latin typeface="Calibri"/>
              </a:rPr>
              <a:t>stored </a:t>
            </a:r>
            <a:r>
              <a:rPr b="0" lang="en-IN" sz="1800" spc="-1" strike="noStrike">
                <a:latin typeface="Calibri"/>
              </a:rPr>
              <a:t>in a </a:t>
            </a:r>
            <a:r>
              <a:rPr b="1" i="1" lang="en-IN" sz="2400" spc="-12" strike="noStrike">
                <a:latin typeface="Calibri"/>
              </a:rPr>
              <a:t>data</a:t>
            </a:r>
            <a:r>
              <a:rPr b="1" i="1" lang="en-IN" sz="2400" spc="77" strike="noStrike">
                <a:latin typeface="Calibri"/>
              </a:rPr>
              <a:t> </a:t>
            </a:r>
            <a:r>
              <a:rPr b="1" i="1" lang="en-IN" sz="2400" spc="-7" strike="noStrike">
                <a:latin typeface="Calibri"/>
              </a:rPr>
              <a:t>dictionary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5" strike="noStrike">
                <a:latin typeface="Calibri"/>
              </a:rPr>
              <a:t>Data </a:t>
            </a:r>
            <a:r>
              <a:rPr b="0" lang="en-IN" sz="1800" spc="-7" strike="noStrike">
                <a:latin typeface="Calibri"/>
              </a:rPr>
              <a:t>dictionary </a:t>
            </a:r>
            <a:r>
              <a:rPr b="0" lang="en-IN" sz="1800" spc="-12" strike="noStrike">
                <a:latin typeface="Calibri"/>
              </a:rPr>
              <a:t>contains metadata </a:t>
            </a:r>
            <a:r>
              <a:rPr b="0" lang="en-IN" sz="1800" spc="-7" strike="noStrike">
                <a:latin typeface="Calibri"/>
              </a:rPr>
              <a:t>(i.e., </a:t>
            </a:r>
            <a:r>
              <a:rPr b="0" lang="en-IN" sz="1800" spc="-12" strike="noStrike">
                <a:latin typeface="Calibri"/>
              </a:rPr>
              <a:t>data </a:t>
            </a:r>
            <a:r>
              <a:rPr b="0" lang="en-IN" sz="1800" spc="-1" strike="noStrike">
                <a:latin typeface="Calibri"/>
              </a:rPr>
              <a:t>about</a:t>
            </a:r>
            <a:r>
              <a:rPr b="0" lang="en-IN" sz="1800" spc="109" strike="noStrike">
                <a:latin typeface="Calibri"/>
              </a:rPr>
              <a:t> </a:t>
            </a:r>
            <a:r>
              <a:rPr b="0" lang="en-IN" sz="1800" spc="-12" strike="noStrike">
                <a:latin typeface="Calibri"/>
              </a:rPr>
              <a:t>data)</a:t>
            </a:r>
            <a:endParaRPr b="0" lang="en-IN" sz="18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2" strike="noStrike">
                <a:latin typeface="Calibri"/>
              </a:rPr>
              <a:t>Database</a:t>
            </a: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schema</a:t>
            </a:r>
            <a:endParaRPr b="0" lang="en-IN" sz="18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2" strike="noStrike">
                <a:latin typeface="Calibri"/>
              </a:rPr>
              <a:t>Integrity</a:t>
            </a:r>
            <a:r>
              <a:rPr b="0" lang="en-IN" sz="1800" spc="-7" strike="noStrike">
                <a:latin typeface="Calibri"/>
              </a:rPr>
              <a:t> </a:t>
            </a:r>
            <a:r>
              <a:rPr b="0" lang="en-IN" sz="1800" spc="-15" strike="noStrike">
                <a:latin typeface="Calibri"/>
              </a:rPr>
              <a:t>constraints</a:t>
            </a:r>
            <a:endParaRPr b="0" lang="en-IN" sz="1800" spc="-1" strike="noStrike">
              <a:latin typeface="Arial"/>
            </a:endParaRPr>
          </a:p>
          <a:p>
            <a:pPr lvl="2" marL="1155600" indent="-2289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7" strike="noStrike">
                <a:latin typeface="Calibri"/>
              </a:rPr>
              <a:t>Primary </a:t>
            </a:r>
            <a:r>
              <a:rPr b="0" lang="en-IN" sz="1800" spc="-26" strike="noStrike">
                <a:latin typeface="Calibri"/>
              </a:rPr>
              <a:t>key </a:t>
            </a:r>
            <a:r>
              <a:rPr b="0" lang="en-IN" sz="1800" spc="-7" strike="noStrike">
                <a:latin typeface="Calibri"/>
              </a:rPr>
              <a:t>(ID uniquely identifies</a:t>
            </a:r>
            <a:r>
              <a:rPr b="0" lang="en-IN" sz="1800" spc="77" strike="noStrike">
                <a:latin typeface="Calibri"/>
              </a:rPr>
              <a:t> </a:t>
            </a:r>
            <a:r>
              <a:rPr b="0" lang="en-IN" sz="1800" spc="-15" strike="noStrike">
                <a:latin typeface="Calibri"/>
              </a:rPr>
              <a:t>instructors)</a:t>
            </a:r>
            <a:endParaRPr b="0" lang="en-IN" sz="18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2" strike="noStrike">
                <a:latin typeface="Calibri"/>
              </a:rPr>
              <a:t>Authorization</a:t>
            </a:r>
            <a:endParaRPr b="0" lang="en-IN" sz="1800" spc="-1" strike="noStrike">
              <a:latin typeface="Arial"/>
            </a:endParaRPr>
          </a:p>
          <a:p>
            <a:pPr lvl="2" marL="1155600" indent="-22896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7" strike="noStrike">
                <a:latin typeface="Calibri"/>
              </a:rPr>
              <a:t>Who </a:t>
            </a:r>
            <a:r>
              <a:rPr b="0" lang="en-IN" sz="1800" spc="-12" strike="noStrike">
                <a:latin typeface="Calibri"/>
              </a:rPr>
              <a:t>can </a:t>
            </a:r>
            <a:r>
              <a:rPr b="0" lang="en-IN" sz="1800" spc="-7" strike="noStrike">
                <a:latin typeface="Calibri"/>
              </a:rPr>
              <a:t>access</a:t>
            </a:r>
            <a:r>
              <a:rPr b="0" lang="en-IN" sz="1800" spc="32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what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6227AC08-EBD0-4B2E-8CB7-1A92135A1C42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1045800" y="1800720"/>
            <a:ext cx="9711360" cy="51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600" spc="-182" strike="noStrike">
                <a:latin typeface="Arial"/>
              </a:rPr>
              <a:t>Data </a:t>
            </a:r>
            <a:r>
              <a:rPr b="0" lang="en-IN" sz="2600" spc="-100" strike="noStrike">
                <a:latin typeface="Arial"/>
              </a:rPr>
              <a:t>manipulation</a:t>
            </a:r>
            <a:r>
              <a:rPr b="0" lang="en-IN" sz="2600" spc="-242" strike="noStrike">
                <a:latin typeface="Arial"/>
              </a:rPr>
              <a:t> </a:t>
            </a:r>
            <a:r>
              <a:rPr b="0" lang="en-IN" sz="2600" spc="-225" strike="noStrike">
                <a:latin typeface="Arial"/>
              </a:rPr>
              <a:t>Language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ct val="70000"/>
              </a:lnSpc>
              <a:spcBef>
                <a:spcPts val="989"/>
              </a:spcBef>
            </a:pPr>
            <a:r>
              <a:rPr b="0" lang="en-IN" sz="2600" spc="-225" strike="noStrike">
                <a:latin typeface="Arial"/>
              </a:rPr>
              <a:t>DML </a:t>
            </a:r>
            <a:r>
              <a:rPr b="0" lang="en-IN" sz="2600" spc="-160" strike="noStrike">
                <a:latin typeface="Arial"/>
              </a:rPr>
              <a:t>stands </a:t>
            </a:r>
            <a:r>
              <a:rPr b="0" lang="en-IN" sz="2600" spc="-26" strike="noStrike">
                <a:latin typeface="Arial"/>
              </a:rPr>
              <a:t>for </a:t>
            </a:r>
            <a:r>
              <a:rPr b="0" lang="en-IN" sz="2600" spc="-177" strike="noStrike">
                <a:latin typeface="Arial"/>
              </a:rPr>
              <a:t>Data </a:t>
            </a:r>
            <a:r>
              <a:rPr b="0" lang="en-IN" sz="2600" spc="-72" strike="noStrike">
                <a:latin typeface="Arial"/>
              </a:rPr>
              <a:t>Manipulation </a:t>
            </a:r>
            <a:r>
              <a:rPr b="0" lang="en-IN" sz="2600" spc="-197" strike="noStrike">
                <a:latin typeface="Arial"/>
              </a:rPr>
              <a:t>Language.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-26" strike="noStrike">
                <a:latin typeface="Arial"/>
              </a:rPr>
              <a:t>for </a:t>
            </a:r>
            <a:r>
              <a:rPr b="0" lang="en-IN" sz="2600" spc="-191" strike="noStrike">
                <a:latin typeface="Arial"/>
              </a:rPr>
              <a:t>accessing</a:t>
            </a:r>
            <a:r>
              <a:rPr b="0" lang="en-IN" sz="2600" spc="-551" strike="noStrike">
                <a:latin typeface="Arial"/>
              </a:rPr>
              <a:t> </a:t>
            </a:r>
            <a:r>
              <a:rPr b="0" lang="en-IN" sz="2600" spc="-137" strike="noStrike">
                <a:latin typeface="Arial"/>
              </a:rPr>
              <a:t>and  </a:t>
            </a:r>
            <a:r>
              <a:rPr b="0" lang="en-IN" sz="2600" spc="-92" strike="noStrike">
                <a:latin typeface="Arial"/>
              </a:rPr>
              <a:t>manipulating </a:t>
            </a:r>
            <a:r>
              <a:rPr b="0" lang="en-IN" sz="2600" spc="-120" strike="noStrike">
                <a:latin typeface="Arial"/>
              </a:rPr>
              <a:t>data </a:t>
            </a:r>
            <a:r>
              <a:rPr b="0" lang="en-IN" sz="2600" spc="-52" strike="noStrike">
                <a:latin typeface="Arial"/>
              </a:rPr>
              <a:t>in </a:t>
            </a:r>
            <a:r>
              <a:rPr b="0" lang="en-IN" sz="2600" spc="-225" strike="noStrike">
                <a:latin typeface="Arial"/>
              </a:rPr>
              <a:t>a </a:t>
            </a:r>
            <a:r>
              <a:rPr b="0" lang="en-IN" sz="2600" spc="-151" strike="noStrike">
                <a:latin typeface="Arial"/>
              </a:rPr>
              <a:t>database.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40" strike="noStrike">
                <a:latin typeface="Arial"/>
              </a:rPr>
              <a:t>handles </a:t>
            </a:r>
            <a:r>
              <a:rPr b="0" lang="en-IN" sz="2600" spc="-131" strike="noStrike">
                <a:latin typeface="Arial"/>
              </a:rPr>
              <a:t>user</a:t>
            </a:r>
            <a:r>
              <a:rPr b="0" lang="en-IN" sz="2600" spc="-435" strike="noStrike">
                <a:latin typeface="Arial"/>
              </a:rPr>
              <a:t> </a:t>
            </a:r>
            <a:r>
              <a:rPr b="0" lang="en-IN" sz="2600" spc="-86" strike="noStrike">
                <a:latin typeface="Arial"/>
              </a:rPr>
              <a:t>re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57" strike="noStrike">
                <a:latin typeface="Arial"/>
              </a:rPr>
              <a:t>Select: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 </a:t>
            </a:r>
            <a:r>
              <a:rPr b="0" lang="en-IN" sz="2600" spc="-72" strike="noStrike">
                <a:latin typeface="Arial"/>
              </a:rPr>
              <a:t>retrieve </a:t>
            </a:r>
            <a:r>
              <a:rPr b="0" lang="en-IN" sz="2600" spc="-120" strike="noStrike">
                <a:latin typeface="Arial"/>
              </a:rPr>
              <a:t>data </a:t>
            </a:r>
            <a:r>
              <a:rPr b="0" lang="en-IN" sz="2600" spc="-41" strike="noStrike">
                <a:latin typeface="Arial"/>
              </a:rPr>
              <a:t>from</a:t>
            </a:r>
            <a:r>
              <a:rPr b="0" lang="en-IN" sz="2600" spc="-471" strike="noStrike">
                <a:latin typeface="Arial"/>
              </a:rPr>
              <a:t> </a:t>
            </a:r>
            <a:r>
              <a:rPr b="0" lang="en-IN" sz="2600" spc="-225" strike="noStrike">
                <a:latin typeface="Arial"/>
              </a:rPr>
              <a:t>a </a:t>
            </a:r>
            <a:r>
              <a:rPr b="0" lang="en-IN" sz="2600" spc="-151" strike="noStrike">
                <a:latin typeface="Arial"/>
              </a:rPr>
              <a:t>database.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92" strike="noStrike">
                <a:latin typeface="Arial"/>
              </a:rPr>
              <a:t>Insert: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</a:t>
            </a:r>
            <a:r>
              <a:rPr b="0" lang="en-IN" sz="2600" spc="-545" strike="noStrike">
                <a:latin typeface="Arial"/>
              </a:rPr>
              <a:t> </a:t>
            </a:r>
            <a:r>
              <a:rPr b="0" lang="en-IN" sz="2600" spc="-66" strike="noStrike">
                <a:latin typeface="Arial"/>
              </a:rPr>
              <a:t>insert </a:t>
            </a:r>
            <a:r>
              <a:rPr b="0" lang="en-IN" sz="2600" spc="-120" strike="noStrike">
                <a:latin typeface="Arial"/>
              </a:rPr>
              <a:t>data </a:t>
            </a:r>
            <a:r>
              <a:rPr b="0" lang="en-IN" sz="2600" spc="-32" strike="noStrike">
                <a:latin typeface="Arial"/>
              </a:rPr>
              <a:t>into </a:t>
            </a:r>
            <a:r>
              <a:rPr b="0" lang="en-IN" sz="2600" spc="-225" strike="noStrike">
                <a:latin typeface="Arial"/>
              </a:rPr>
              <a:t>a </a:t>
            </a:r>
            <a:r>
              <a:rPr b="0" lang="en-IN" sz="2600" spc="-80" strike="noStrike">
                <a:latin typeface="Arial"/>
              </a:rPr>
              <a:t>table.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31" strike="noStrike">
                <a:latin typeface="Arial"/>
              </a:rPr>
              <a:t>Update: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 </a:t>
            </a:r>
            <a:r>
              <a:rPr b="0" lang="en-IN" sz="2600" spc="-100" strike="noStrike">
                <a:latin typeface="Arial"/>
              </a:rPr>
              <a:t>update </a:t>
            </a:r>
            <a:r>
              <a:rPr b="0" lang="en-IN" sz="2600" spc="-120" strike="noStrike">
                <a:latin typeface="Arial"/>
              </a:rPr>
              <a:t>existing data </a:t>
            </a:r>
            <a:r>
              <a:rPr b="0" lang="en-IN" sz="2600" spc="-21" strike="noStrike">
                <a:latin typeface="Arial"/>
              </a:rPr>
              <a:t>within</a:t>
            </a:r>
            <a:r>
              <a:rPr b="0" lang="en-IN" sz="2600" spc="-551" strike="noStrike">
                <a:latin typeface="Arial"/>
              </a:rPr>
              <a:t> </a:t>
            </a:r>
            <a:r>
              <a:rPr b="0" lang="en-IN" sz="2600" spc="-222" strike="noStrike">
                <a:latin typeface="Arial"/>
              </a:rPr>
              <a:t>a </a:t>
            </a:r>
            <a:r>
              <a:rPr b="0" lang="en-IN" sz="2600" spc="-80" strike="noStrike">
                <a:latin typeface="Arial"/>
              </a:rPr>
              <a:t>table.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26" strike="noStrike">
                <a:latin typeface="Arial"/>
              </a:rPr>
              <a:t>Delete: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 </a:t>
            </a:r>
            <a:r>
              <a:rPr b="0" lang="en-IN" sz="2600" spc="-86" strike="noStrike">
                <a:latin typeface="Arial"/>
              </a:rPr>
              <a:t>delete </a:t>
            </a:r>
            <a:r>
              <a:rPr b="0" lang="en-IN" sz="2600" spc="-80" strike="noStrike">
                <a:latin typeface="Arial"/>
              </a:rPr>
              <a:t>all </a:t>
            </a:r>
            <a:r>
              <a:rPr b="0" lang="en-IN" sz="2600" spc="-131" strike="noStrike">
                <a:latin typeface="Arial"/>
              </a:rPr>
              <a:t>records </a:t>
            </a:r>
            <a:r>
              <a:rPr b="0" lang="en-IN" sz="2600" spc="-41" strike="noStrike">
                <a:latin typeface="Arial"/>
              </a:rPr>
              <a:t>from</a:t>
            </a:r>
            <a:r>
              <a:rPr b="0" lang="en-IN" sz="2600" spc="-531" strike="noStrike">
                <a:latin typeface="Arial"/>
              </a:rPr>
              <a:t> </a:t>
            </a:r>
            <a:r>
              <a:rPr b="0" lang="en-IN" sz="2600" spc="-225" strike="noStrike">
                <a:latin typeface="Arial"/>
              </a:rPr>
              <a:t>a </a:t>
            </a:r>
            <a:r>
              <a:rPr b="0" lang="en-IN" sz="2600" spc="-80" strike="noStrike">
                <a:latin typeface="Arial"/>
              </a:rPr>
              <a:t>table.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20" strike="noStrike">
                <a:latin typeface="Arial"/>
              </a:rPr>
              <a:t>Merge: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92" strike="noStrike">
                <a:latin typeface="Arial"/>
              </a:rPr>
              <a:t>performs </a:t>
            </a:r>
            <a:r>
              <a:rPr b="0" lang="en-IN" sz="2600" spc="-420" strike="noStrike">
                <a:latin typeface="Arial"/>
              </a:rPr>
              <a:t>UPSERT </a:t>
            </a:r>
            <a:r>
              <a:rPr b="0" lang="en-IN" sz="2600" spc="-80" strike="noStrike">
                <a:latin typeface="Arial"/>
              </a:rPr>
              <a:t>operation, </a:t>
            </a:r>
            <a:r>
              <a:rPr b="0" lang="en-IN" sz="2600" spc="-86" strike="noStrike">
                <a:latin typeface="Arial"/>
              </a:rPr>
              <a:t>i.e., </a:t>
            </a:r>
            <a:r>
              <a:rPr b="0" lang="en-IN" sz="2600" spc="-66" strike="noStrike">
                <a:latin typeface="Arial"/>
              </a:rPr>
              <a:t>insert </a:t>
            </a:r>
            <a:r>
              <a:rPr b="0" lang="en-IN" sz="2600" spc="-35" strike="noStrike">
                <a:latin typeface="Arial"/>
              </a:rPr>
              <a:t>or </a:t>
            </a:r>
            <a:r>
              <a:rPr b="0" lang="en-IN" sz="2600" spc="-100" strike="noStrike">
                <a:latin typeface="Arial"/>
              </a:rPr>
              <a:t>update</a:t>
            </a:r>
            <a:r>
              <a:rPr b="0" lang="en-IN" sz="2600" spc="-420" strike="noStrike">
                <a:latin typeface="Arial"/>
              </a:rPr>
              <a:t> </a:t>
            </a:r>
            <a:r>
              <a:rPr b="0" lang="en-IN" sz="2600" spc="-100" strike="noStrike">
                <a:latin typeface="Arial"/>
              </a:rPr>
              <a:t>operations.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65" strike="noStrike">
                <a:latin typeface="Arial"/>
              </a:rPr>
              <a:t>Call: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 </a:t>
            </a:r>
            <a:r>
              <a:rPr b="0" lang="en-IN" sz="2600" spc="-114" strike="noStrike">
                <a:latin typeface="Arial"/>
              </a:rPr>
              <a:t>call </a:t>
            </a:r>
            <a:r>
              <a:rPr b="0" lang="en-IN" sz="2600" spc="-222" strike="noStrike">
                <a:latin typeface="Arial"/>
              </a:rPr>
              <a:t>a </a:t>
            </a:r>
            <a:r>
              <a:rPr b="0" lang="en-IN" sz="2600" spc="-72" strike="noStrike">
                <a:latin typeface="Arial"/>
              </a:rPr>
              <a:t>structured </a:t>
            </a:r>
            <a:r>
              <a:rPr b="0" lang="en-IN" sz="2600" spc="-92" strike="noStrike">
                <a:latin typeface="Arial"/>
              </a:rPr>
              <a:t>query </a:t>
            </a:r>
            <a:r>
              <a:rPr b="0" lang="en-IN" sz="2600" spc="-160" strike="noStrike">
                <a:latin typeface="Arial"/>
              </a:rPr>
              <a:t>language </a:t>
            </a:r>
            <a:r>
              <a:rPr b="0" lang="en-IN" sz="2600" spc="-32" strike="noStrike">
                <a:latin typeface="Arial"/>
              </a:rPr>
              <a:t>or </a:t>
            </a:r>
            <a:r>
              <a:rPr b="0" lang="en-IN" sz="2600" spc="-222" strike="noStrike">
                <a:latin typeface="Arial"/>
              </a:rPr>
              <a:t>a </a:t>
            </a:r>
            <a:r>
              <a:rPr b="0" lang="en-IN" sz="2600" spc="-296" strike="noStrike">
                <a:latin typeface="Arial"/>
              </a:rPr>
              <a:t>Java</a:t>
            </a:r>
            <a:r>
              <a:rPr b="0" lang="en-IN" sz="2600" spc="-480" strike="noStrike">
                <a:latin typeface="Arial"/>
              </a:rPr>
              <a:t> </a:t>
            </a:r>
            <a:r>
              <a:rPr b="0" lang="en-IN" sz="2600" spc="-120" strike="noStrike">
                <a:latin typeface="Arial"/>
              </a:rPr>
              <a:t>subprogram.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71" strike="noStrike">
                <a:latin typeface="Arial"/>
              </a:rPr>
              <a:t>Explain </a:t>
            </a:r>
            <a:r>
              <a:rPr b="0" lang="en-IN" sz="2600" spc="-165" strike="noStrike">
                <a:latin typeface="Arial"/>
              </a:rPr>
              <a:t>Plan: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205" strike="noStrike">
                <a:latin typeface="Arial"/>
              </a:rPr>
              <a:t>has </a:t>
            </a:r>
            <a:r>
              <a:rPr b="0" lang="en-IN" sz="2600" spc="-41" strike="noStrike">
                <a:latin typeface="Arial"/>
              </a:rPr>
              <a:t>the </a:t>
            </a:r>
            <a:r>
              <a:rPr b="0" lang="en-IN" sz="2600" spc="-100" strike="noStrike">
                <a:latin typeface="Arial"/>
              </a:rPr>
              <a:t>parameter </a:t>
            </a:r>
            <a:r>
              <a:rPr b="0" lang="en-IN" sz="2600" spc="-21" strike="noStrike">
                <a:latin typeface="Arial"/>
              </a:rPr>
              <a:t>of</a:t>
            </a:r>
            <a:r>
              <a:rPr b="0" lang="en-IN" sz="2600" spc="-505" strike="noStrike">
                <a:latin typeface="Arial"/>
              </a:rPr>
              <a:t> </a:t>
            </a:r>
            <a:r>
              <a:rPr b="0" lang="en-IN" sz="2600" spc="-120" strike="noStrike">
                <a:latin typeface="Arial"/>
              </a:rPr>
              <a:t>explaining </a:t>
            </a:r>
            <a:r>
              <a:rPr b="0" lang="en-IN" sz="2600" spc="-114" strike="noStrike">
                <a:latin typeface="Arial"/>
              </a:rPr>
              <a:t>data.</a:t>
            </a:r>
            <a:endParaRPr b="0" lang="en-IN" sz="2600" spc="-1" strike="noStrike">
              <a:latin typeface="Arial"/>
            </a:endParaRPr>
          </a:p>
          <a:p>
            <a:pPr marL="240840" indent="-22824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211" strike="noStrike">
                <a:latin typeface="Arial"/>
              </a:rPr>
              <a:t>Lock </a:t>
            </a:r>
            <a:r>
              <a:rPr b="0" lang="en-IN" sz="2600" spc="-191" strike="noStrike">
                <a:latin typeface="Arial"/>
              </a:rPr>
              <a:t>Table: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97" strike="noStrike">
                <a:latin typeface="Arial"/>
              </a:rPr>
              <a:t>controls</a:t>
            </a:r>
            <a:r>
              <a:rPr b="0" lang="en-IN" sz="2600" spc="-316" strike="noStrike">
                <a:latin typeface="Arial"/>
              </a:rPr>
              <a:t> </a:t>
            </a:r>
            <a:r>
              <a:rPr b="0" lang="en-IN" sz="2600" spc="-137" strike="noStrike">
                <a:latin typeface="Arial"/>
              </a:rPr>
              <a:t>concurrency.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1171520" y="6465240"/>
            <a:ext cx="1026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916920" y="609840"/>
            <a:ext cx="124344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80" strike="noStrike">
                <a:solidFill>
                  <a:srgbClr val="000000"/>
                </a:solidFill>
                <a:latin typeface="Arial"/>
              </a:rPr>
              <a:t>Unit</a:t>
            </a:r>
            <a:r>
              <a:rPr b="0" lang="en-IN" sz="4400" spc="-31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5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916920" y="1331640"/>
            <a:ext cx="9458640" cy="51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5480" bIns="0">
            <a:spAutoFit/>
          </a:bodyPr>
          <a:p>
            <a:pPr marL="355680" indent="-343080">
              <a:lnSpc>
                <a:spcPct val="100000"/>
              </a:lnSpc>
              <a:spcBef>
                <a:spcPts val="83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2" strike="noStrike">
                <a:latin typeface="Calibri"/>
              </a:rPr>
              <a:t>Introduction </a:t>
            </a:r>
            <a:r>
              <a:rPr b="0" lang="en-IN" sz="2200" spc="-7" strike="noStrike">
                <a:latin typeface="Calibri"/>
              </a:rPr>
              <a:t>: </a:t>
            </a:r>
            <a:r>
              <a:rPr b="0" lang="en-IN" sz="2200" spc="-1" strike="noStrike">
                <a:latin typeface="Calibri"/>
              </a:rPr>
              <a:t>Basic</a:t>
            </a:r>
            <a:r>
              <a:rPr b="0" lang="en-IN" sz="2200" spc="-7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concepts.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5" strike="noStrike">
                <a:latin typeface="Calibri"/>
              </a:rPr>
              <a:t>Advantages </a:t>
            </a:r>
            <a:r>
              <a:rPr b="0" lang="en-IN" sz="2200" spc="-7" strike="noStrike">
                <a:latin typeface="Calibri"/>
              </a:rPr>
              <a:t>of DBMS </a:t>
            </a:r>
            <a:r>
              <a:rPr b="0" lang="en-IN" sz="2200" spc="-12" strike="noStrike">
                <a:latin typeface="Calibri"/>
              </a:rPr>
              <a:t>over </a:t>
            </a:r>
            <a:r>
              <a:rPr b="0" lang="en-IN" sz="2200" spc="-7" strike="noStrike">
                <a:latin typeface="Calibri"/>
              </a:rPr>
              <a:t>file </a:t>
            </a:r>
            <a:r>
              <a:rPr b="0" lang="en-IN" sz="2200" spc="-12" strike="noStrike">
                <a:latin typeface="Calibri"/>
              </a:rPr>
              <a:t>processing</a:t>
            </a:r>
            <a:r>
              <a:rPr b="0" lang="en-IN" sz="2200" spc="38" strike="noStrike">
                <a:latin typeface="Calibri"/>
              </a:rPr>
              <a:t> </a:t>
            </a:r>
            <a:r>
              <a:rPr b="0" lang="en-IN" sz="2200" spc="-21" strike="noStrike">
                <a:latin typeface="Calibri"/>
              </a:rPr>
              <a:t>systems.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5" strike="noStrike">
                <a:latin typeface="Calibri"/>
              </a:rPr>
              <a:t>Data</a:t>
            </a:r>
            <a:r>
              <a:rPr b="0" lang="en-IN" sz="2200" spc="-12" strike="noStrike">
                <a:latin typeface="Calibri"/>
              </a:rPr>
              <a:t> abstraction.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2" strike="noStrike">
                <a:latin typeface="Calibri"/>
              </a:rPr>
              <a:t>Database </a:t>
            </a:r>
            <a:r>
              <a:rPr b="0" lang="en-IN" sz="2200" spc="-7" strike="noStrike">
                <a:latin typeface="Calibri"/>
              </a:rPr>
              <a:t>languages.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21" strike="noStrike">
                <a:latin typeface="Calibri"/>
              </a:rPr>
              <a:t>Data</a:t>
            </a:r>
            <a:r>
              <a:rPr b="0" lang="en-IN" sz="2200" spc="-12" strike="noStrike">
                <a:latin typeface="Calibri"/>
              </a:rPr>
              <a:t> </a:t>
            </a:r>
            <a:r>
              <a:rPr b="0" lang="en-IN" sz="2200" spc="-7" strike="noStrike">
                <a:latin typeface="Calibri"/>
              </a:rPr>
              <a:t>models.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21" strike="noStrike">
                <a:latin typeface="Calibri"/>
              </a:rPr>
              <a:t>Data</a:t>
            </a:r>
            <a:r>
              <a:rPr b="0" lang="en-IN" sz="2200" spc="-12" strike="noStrike">
                <a:latin typeface="Calibri"/>
              </a:rPr>
              <a:t> </a:t>
            </a:r>
            <a:r>
              <a:rPr b="0" lang="en-IN" sz="2200" spc="-7" strike="noStrike">
                <a:latin typeface="Calibri"/>
              </a:rPr>
              <a:t>independence.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7" strike="noStrike">
                <a:latin typeface="Calibri"/>
              </a:rPr>
              <a:t>Components of a</a:t>
            </a:r>
            <a:r>
              <a:rPr b="0" lang="en-IN" sz="2200" spc="18" strike="noStrike">
                <a:latin typeface="Calibri"/>
              </a:rPr>
              <a:t> </a:t>
            </a:r>
            <a:r>
              <a:rPr b="0" lang="en-IN" sz="2200" spc="-7" strike="noStrike">
                <a:latin typeface="Calibri"/>
              </a:rPr>
              <a:t>DBMS.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5" strike="noStrike">
                <a:latin typeface="Calibri"/>
              </a:rPr>
              <a:t>Overall </a:t>
            </a:r>
            <a:r>
              <a:rPr b="0" lang="en-IN" sz="2200" spc="-12" strike="noStrike">
                <a:latin typeface="Calibri"/>
              </a:rPr>
              <a:t>structure </a:t>
            </a:r>
            <a:r>
              <a:rPr b="0" lang="en-IN" sz="2200" spc="-1" strike="noStrike">
                <a:latin typeface="Calibri"/>
              </a:rPr>
              <a:t>of</a:t>
            </a:r>
            <a:r>
              <a:rPr b="0" lang="en-IN" sz="2200" spc="18" strike="noStrike">
                <a:latin typeface="Calibri"/>
              </a:rPr>
              <a:t> </a:t>
            </a:r>
            <a:r>
              <a:rPr b="0" lang="en-IN" sz="2200" spc="-7" strike="noStrike">
                <a:latin typeface="Calibri"/>
              </a:rPr>
              <a:t>DBMS.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2" strike="noStrike">
                <a:latin typeface="Calibri"/>
              </a:rPr>
              <a:t>Multi-user </a:t>
            </a:r>
            <a:r>
              <a:rPr b="0" lang="en-IN" sz="2200" spc="-7" strike="noStrike">
                <a:latin typeface="Calibri"/>
              </a:rPr>
              <a:t>DBMS</a:t>
            </a:r>
            <a:r>
              <a:rPr b="0" lang="en-IN" sz="2200" spc="-100" strike="noStrike">
                <a:latin typeface="Calibri"/>
              </a:rPr>
              <a:t> </a:t>
            </a:r>
            <a:r>
              <a:rPr b="0" lang="en-IN" sz="2200" spc="-15" strike="noStrike">
                <a:latin typeface="Calibri"/>
              </a:rPr>
              <a:t>architecture.</a:t>
            </a:r>
            <a:endParaRPr b="0" lang="en-IN" sz="2200" spc="-1" strike="noStrike">
              <a:latin typeface="Arial"/>
            </a:endParaRPr>
          </a:p>
          <a:p>
            <a:pPr marL="367200" indent="-35460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21" strike="noStrike">
                <a:latin typeface="Calibri"/>
              </a:rPr>
              <a:t>System</a:t>
            </a:r>
            <a:r>
              <a:rPr b="0" lang="en-IN" sz="2200" spc="-46" strike="noStrike">
                <a:latin typeface="Calibri"/>
              </a:rPr>
              <a:t> </a:t>
            </a:r>
            <a:r>
              <a:rPr b="0" lang="en-IN" sz="2200" spc="-15" strike="noStrike">
                <a:latin typeface="Calibri"/>
              </a:rPr>
              <a:t>catalogs.</a:t>
            </a:r>
            <a:endParaRPr b="0" lang="en-IN" sz="2200" spc="-1" strike="noStrike">
              <a:latin typeface="Arial"/>
            </a:endParaRPr>
          </a:p>
          <a:p>
            <a:pPr marL="12600" indent="-354600">
              <a:lnSpc>
                <a:spcPct val="127000"/>
              </a:lnSpc>
              <a:spcBef>
                <a:spcPts val="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21" strike="noStrike">
                <a:latin typeface="Calibri"/>
              </a:rPr>
              <a:t>Data </a:t>
            </a:r>
            <a:r>
              <a:rPr b="0" lang="en-IN" sz="2200" spc="-7" strike="noStrike">
                <a:latin typeface="Calibri"/>
              </a:rPr>
              <a:t>Modeling: Basic </a:t>
            </a:r>
            <a:r>
              <a:rPr b="0" lang="en-IN" sz="2200" spc="-12" strike="noStrike">
                <a:latin typeface="Calibri"/>
              </a:rPr>
              <a:t>concepts, </a:t>
            </a:r>
            <a:r>
              <a:rPr b="0" lang="en-IN" sz="2200" spc="-32" strike="noStrike">
                <a:latin typeface="Calibri"/>
              </a:rPr>
              <a:t>Entity, </a:t>
            </a:r>
            <a:r>
              <a:rPr b="0" lang="en-IN" sz="2200" spc="-15" strike="noStrike">
                <a:latin typeface="Calibri"/>
              </a:rPr>
              <a:t>attributes, </a:t>
            </a:r>
            <a:r>
              <a:rPr b="0" lang="en-IN" sz="2200" spc="-12" strike="noStrike">
                <a:latin typeface="Calibri"/>
              </a:rPr>
              <a:t>relationships, </a:t>
            </a:r>
            <a:r>
              <a:rPr b="0" lang="en-IN" sz="2200" spc="-15" strike="noStrike">
                <a:latin typeface="Calibri"/>
              </a:rPr>
              <a:t>constraints, </a:t>
            </a:r>
            <a:r>
              <a:rPr b="0" lang="en-IN" sz="2200" spc="-32" strike="noStrike">
                <a:latin typeface="Calibri"/>
              </a:rPr>
              <a:t>keys.  </a:t>
            </a:r>
            <a:r>
              <a:rPr b="0" lang="en-IN" sz="2200" spc="-7" strike="noStrike">
                <a:latin typeface="Calibri"/>
              </a:rPr>
              <a:t>12.Case </a:t>
            </a:r>
            <a:r>
              <a:rPr b="0" lang="en-IN" sz="2200" spc="-12" strike="noStrike">
                <a:latin typeface="Calibri"/>
              </a:rPr>
              <a:t>Study: </a:t>
            </a:r>
            <a:r>
              <a:rPr b="0" lang="en-IN" sz="2200" spc="-7" strike="noStrike">
                <a:latin typeface="Calibri"/>
              </a:rPr>
              <a:t>MySQL</a:t>
            </a:r>
            <a:r>
              <a:rPr b="0" lang="en-IN" sz="2200" spc="18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Database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15BD75AD-7DF5-48B3-A7D2-2B4E7D2F4AB3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9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045800" y="1856880"/>
            <a:ext cx="9544320" cy="24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800" spc="-202" strike="noStrike">
                <a:latin typeface="Arial"/>
              </a:rPr>
              <a:t>Data </a:t>
            </a:r>
            <a:r>
              <a:rPr b="0" lang="en-IN" sz="2800" spc="-106" strike="noStrike">
                <a:latin typeface="Arial"/>
              </a:rPr>
              <a:t>manipulation</a:t>
            </a:r>
            <a:r>
              <a:rPr b="0" lang="en-IN" sz="2800" spc="-245" strike="noStrike">
                <a:latin typeface="Arial"/>
              </a:rPr>
              <a:t> Language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IN" sz="2800" spc="-1" strike="noStrike">
              <a:latin typeface="Arial"/>
            </a:endParaRPr>
          </a:p>
          <a:p>
            <a:pPr marL="1284120">
              <a:lnSpc>
                <a:spcPct val="100000"/>
              </a:lnSpc>
            </a:pPr>
            <a:r>
              <a:rPr b="0" lang="en-IN" sz="2800" spc="-137" strike="noStrike">
                <a:latin typeface="Arial"/>
              </a:rPr>
              <a:t>select </a:t>
            </a:r>
            <a:r>
              <a:rPr b="0" lang="en-IN" sz="2800" spc="299" strike="noStrike">
                <a:latin typeface="Arial"/>
              </a:rPr>
              <a:t>*</a:t>
            </a:r>
            <a:r>
              <a:rPr b="0" lang="en-IN" sz="2800" spc="-406" strike="noStrike">
                <a:latin typeface="Arial"/>
              </a:rPr>
              <a:t> </a:t>
            </a:r>
            <a:r>
              <a:rPr b="0" lang="en-IN" sz="2800" spc="-60" strike="noStrike">
                <a:latin typeface="Arial"/>
              </a:rPr>
              <a:t>from </a:t>
            </a:r>
            <a:r>
              <a:rPr b="0" lang="en-IN" sz="2800" spc="-182" strike="noStrike">
                <a:latin typeface="Arial"/>
              </a:rPr>
              <a:t>Employee;</a:t>
            </a:r>
            <a:endParaRPr b="0" lang="en-IN" sz="2800" spc="-1" strike="noStrike">
              <a:latin typeface="Arial"/>
            </a:endParaRPr>
          </a:p>
          <a:p>
            <a:pPr marL="1284120">
              <a:lnSpc>
                <a:spcPct val="100000"/>
              </a:lnSpc>
              <a:spcBef>
                <a:spcPts val="660"/>
              </a:spcBef>
            </a:pPr>
            <a:r>
              <a:rPr b="0" lang="en-IN" sz="2800" spc="-86" strike="noStrike">
                <a:latin typeface="Arial"/>
              </a:rPr>
              <a:t>insert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-35" strike="noStrike">
                <a:latin typeface="Arial"/>
              </a:rPr>
              <a:t>into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-197" strike="noStrike">
                <a:latin typeface="Arial"/>
              </a:rPr>
              <a:t>Employee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-131" strike="noStrike">
                <a:latin typeface="Arial"/>
              </a:rPr>
              <a:t>(10,</a:t>
            </a:r>
            <a:r>
              <a:rPr b="0" lang="en-IN" sz="2800" spc="-211" strike="noStrike">
                <a:latin typeface="Arial"/>
              </a:rPr>
              <a:t> </a:t>
            </a:r>
            <a:r>
              <a:rPr b="0" lang="en-IN" sz="2800" spc="-114" strike="noStrike">
                <a:latin typeface="Arial"/>
              </a:rPr>
              <a:t>“xyz”,</a:t>
            </a:r>
            <a:r>
              <a:rPr b="0" lang="en-IN" sz="2800" spc="-211" strike="noStrike">
                <a:latin typeface="Arial"/>
              </a:rPr>
              <a:t> </a:t>
            </a:r>
            <a:r>
              <a:rPr b="0" lang="en-IN" sz="2800" spc="-177" strike="noStrike">
                <a:latin typeface="Arial"/>
              </a:rPr>
              <a:t>“Associate</a:t>
            </a:r>
            <a:r>
              <a:rPr b="0" lang="en-IN" sz="2800" spc="-222" strike="noStrike">
                <a:latin typeface="Arial"/>
              </a:rPr>
              <a:t> </a:t>
            </a:r>
            <a:r>
              <a:rPr b="0" lang="en-IN" sz="2800" spc="-114" strike="noStrike">
                <a:latin typeface="Arial"/>
              </a:rPr>
              <a:t>engineer”,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“IT”);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FCC0A594-0961-480C-9EB6-70B373F1C839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4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916920" y="1737000"/>
            <a:ext cx="1020672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600" spc="-182" strike="noStrike">
                <a:latin typeface="Arial"/>
              </a:rPr>
              <a:t>Data </a:t>
            </a:r>
            <a:r>
              <a:rPr b="0" lang="en-IN" sz="2600" spc="-120" strike="noStrike">
                <a:latin typeface="Arial"/>
              </a:rPr>
              <a:t>Control</a:t>
            </a:r>
            <a:r>
              <a:rPr b="0" lang="en-IN" sz="2600" spc="-231" strike="noStrike">
                <a:latin typeface="Arial"/>
              </a:rPr>
              <a:t> </a:t>
            </a:r>
            <a:r>
              <a:rPr b="0" lang="en-IN" sz="2600" spc="-225" strike="noStrike">
                <a:latin typeface="Arial"/>
              </a:rPr>
              <a:t>Language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70000"/>
              </a:lnSpc>
              <a:spcBef>
                <a:spcPts val="98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395" strike="noStrike">
                <a:latin typeface="Arial"/>
              </a:rPr>
              <a:t>DCL </a:t>
            </a:r>
            <a:r>
              <a:rPr b="0" lang="en-IN" sz="2600" spc="-160" strike="noStrike">
                <a:latin typeface="Arial"/>
              </a:rPr>
              <a:t>stands </a:t>
            </a:r>
            <a:r>
              <a:rPr b="0" lang="en-IN" sz="2600" spc="-26" strike="noStrike">
                <a:latin typeface="Arial"/>
              </a:rPr>
              <a:t>for </a:t>
            </a:r>
            <a:r>
              <a:rPr b="0" lang="en-IN" sz="2600" spc="-177" strike="noStrike">
                <a:latin typeface="Arial"/>
              </a:rPr>
              <a:t>Data </a:t>
            </a:r>
            <a:r>
              <a:rPr b="0" lang="en-IN" sz="2600" spc="-106" strike="noStrike">
                <a:latin typeface="Arial"/>
              </a:rPr>
              <a:t>Control </a:t>
            </a:r>
            <a:r>
              <a:rPr b="0" lang="en-IN" sz="2600" spc="-197" strike="noStrike">
                <a:latin typeface="Arial"/>
              </a:rPr>
              <a:t>Language.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 </a:t>
            </a:r>
            <a:r>
              <a:rPr b="0" lang="en-IN" sz="2600" spc="-72" strike="noStrike">
                <a:latin typeface="Arial"/>
              </a:rPr>
              <a:t>retrieve </a:t>
            </a:r>
            <a:r>
              <a:rPr b="0" lang="en-IN" sz="2600" spc="-41" strike="noStrike">
                <a:latin typeface="Arial"/>
              </a:rPr>
              <a:t>the </a:t>
            </a:r>
            <a:r>
              <a:rPr b="0" lang="en-IN" sz="2600" spc="-100" strike="noStrike">
                <a:latin typeface="Arial"/>
              </a:rPr>
              <a:t>stored</a:t>
            </a:r>
            <a:r>
              <a:rPr b="0" lang="en-IN" sz="2600" spc="-460" strike="noStrike">
                <a:latin typeface="Arial"/>
              </a:rPr>
              <a:t> </a:t>
            </a:r>
            <a:r>
              <a:rPr b="0" lang="en-IN" sz="2600" spc="-35" strike="noStrike">
                <a:latin typeface="Arial"/>
              </a:rPr>
              <a:t>or  </a:t>
            </a:r>
            <a:r>
              <a:rPr b="0" lang="en-IN" sz="2600" spc="-202" strike="noStrike">
                <a:latin typeface="Arial"/>
              </a:rPr>
              <a:t>saved</a:t>
            </a:r>
            <a:r>
              <a:rPr b="0" lang="en-IN" sz="2600" spc="-140" strike="noStrike">
                <a:latin typeface="Arial"/>
              </a:rPr>
              <a:t> </a:t>
            </a:r>
            <a:r>
              <a:rPr b="0" lang="en-IN" sz="2600" spc="-111" strike="noStrike">
                <a:latin typeface="Arial"/>
              </a:rPr>
              <a:t>data.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202" strike="noStrike">
                <a:latin typeface="Arial"/>
              </a:rPr>
              <a:t>The </a:t>
            </a:r>
            <a:r>
              <a:rPr b="0" lang="en-IN" sz="2600" spc="-381" strike="noStrike">
                <a:latin typeface="Arial"/>
              </a:rPr>
              <a:t>DCL </a:t>
            </a:r>
            <a:r>
              <a:rPr b="0" lang="en-IN" sz="2600" spc="-114" strike="noStrike">
                <a:latin typeface="Arial"/>
              </a:rPr>
              <a:t>execution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92" strike="noStrike">
                <a:latin typeface="Arial"/>
              </a:rPr>
              <a:t>transactional.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7" strike="noStrike">
                <a:latin typeface="Arial"/>
              </a:rPr>
              <a:t>also </a:t>
            </a:r>
            <a:r>
              <a:rPr b="0" lang="en-IN" sz="2600" spc="-205" strike="noStrike">
                <a:latin typeface="Arial"/>
              </a:rPr>
              <a:t>has </a:t>
            </a:r>
            <a:r>
              <a:rPr b="0" lang="en-IN" sz="2600" spc="-100" strike="noStrike">
                <a:latin typeface="Arial"/>
              </a:rPr>
              <a:t>rollback</a:t>
            </a:r>
            <a:r>
              <a:rPr b="0" lang="en-IN" sz="2600" spc="-395" strike="noStrike">
                <a:latin typeface="Arial"/>
              </a:rPr>
              <a:t> </a:t>
            </a:r>
            <a:r>
              <a:rPr b="0" lang="en-IN" sz="2600" spc="-114" strike="noStrike">
                <a:latin typeface="Arial"/>
              </a:rPr>
              <a:t>parameters.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70000"/>
              </a:lnSpc>
              <a:spcBef>
                <a:spcPts val="10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00" strike="noStrike">
                <a:latin typeface="Arial"/>
              </a:rPr>
              <a:t>(But </a:t>
            </a:r>
            <a:r>
              <a:rPr b="0" lang="en-IN" sz="2600" spc="-52" strike="noStrike">
                <a:latin typeface="Arial"/>
              </a:rPr>
              <a:t>in </a:t>
            </a:r>
            <a:r>
              <a:rPr b="0" lang="en-IN" sz="2600" spc="-157" strike="noStrike">
                <a:latin typeface="Arial"/>
              </a:rPr>
              <a:t>Oracle </a:t>
            </a:r>
            <a:r>
              <a:rPr b="0" lang="en-IN" sz="2600" spc="-151" strike="noStrike">
                <a:latin typeface="Arial"/>
              </a:rPr>
              <a:t>database, </a:t>
            </a:r>
            <a:r>
              <a:rPr b="0" lang="en-IN" sz="2600" spc="-46" strike="noStrike">
                <a:latin typeface="Arial"/>
              </a:rPr>
              <a:t>the </a:t>
            </a:r>
            <a:r>
              <a:rPr b="0" lang="en-IN" sz="2600" spc="-114" strike="noStrike">
                <a:latin typeface="Arial"/>
              </a:rPr>
              <a:t>execution </a:t>
            </a:r>
            <a:r>
              <a:rPr b="0" lang="en-IN" sz="2600" spc="-21" strike="noStrike">
                <a:latin typeface="Arial"/>
              </a:rPr>
              <a:t>of </a:t>
            </a:r>
            <a:r>
              <a:rPr b="0" lang="en-IN" sz="2600" spc="-120" strike="noStrike">
                <a:latin typeface="Arial"/>
              </a:rPr>
              <a:t>data </a:t>
            </a:r>
            <a:r>
              <a:rPr b="0" lang="en-IN" sz="2600" spc="-60" strike="noStrike">
                <a:latin typeface="Arial"/>
              </a:rPr>
              <a:t>control </a:t>
            </a:r>
            <a:r>
              <a:rPr b="0" lang="en-IN" sz="2600" spc="-160" strike="noStrike">
                <a:latin typeface="Arial"/>
              </a:rPr>
              <a:t>language does</a:t>
            </a:r>
            <a:r>
              <a:rPr b="0" lang="en-IN" sz="2600" spc="-551" strike="noStrike">
                <a:latin typeface="Arial"/>
              </a:rPr>
              <a:t> </a:t>
            </a:r>
            <a:r>
              <a:rPr b="0" lang="en-IN" sz="2600" spc="-21" strike="noStrike">
                <a:latin typeface="Arial"/>
              </a:rPr>
              <a:t>not  </a:t>
            </a:r>
            <a:r>
              <a:rPr b="0" lang="en-IN" sz="2600" spc="-182" strike="noStrike">
                <a:latin typeface="Arial"/>
              </a:rPr>
              <a:t>have </a:t>
            </a:r>
            <a:r>
              <a:rPr b="0" lang="en-IN" sz="2600" spc="-41" strike="noStrike">
                <a:latin typeface="Arial"/>
              </a:rPr>
              <a:t>the </a:t>
            </a:r>
            <a:r>
              <a:rPr b="0" lang="en-IN" sz="2600" spc="-80" strike="noStrike">
                <a:latin typeface="Arial"/>
              </a:rPr>
              <a:t>feature </a:t>
            </a:r>
            <a:r>
              <a:rPr b="0" lang="en-IN" sz="2600" spc="-21" strike="noStrike">
                <a:latin typeface="Arial"/>
              </a:rPr>
              <a:t>of </a:t>
            </a:r>
            <a:r>
              <a:rPr b="0" lang="en-IN" sz="2600" spc="-66" strike="noStrike">
                <a:latin typeface="Arial"/>
              </a:rPr>
              <a:t>rolling</a:t>
            </a:r>
            <a:r>
              <a:rPr b="0" lang="en-IN" sz="2600" spc="-401" strike="noStrike">
                <a:latin typeface="Arial"/>
              </a:rPr>
              <a:t> </a:t>
            </a:r>
            <a:r>
              <a:rPr b="0" lang="en-IN" sz="2600" spc="-140" strike="noStrike">
                <a:latin typeface="Arial"/>
              </a:rPr>
              <a:t>back.)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51" strike="noStrike">
                <a:latin typeface="Arial"/>
              </a:rPr>
              <a:t>Here </a:t>
            </a:r>
            <a:r>
              <a:rPr b="0" lang="en-IN" sz="2600" spc="-131" strike="noStrike">
                <a:latin typeface="Arial"/>
              </a:rPr>
              <a:t>are </a:t>
            </a:r>
            <a:r>
              <a:rPr b="0" lang="en-IN" sz="2600" spc="-165" strike="noStrike">
                <a:latin typeface="Arial"/>
              </a:rPr>
              <a:t>some </a:t>
            </a:r>
            <a:r>
              <a:rPr b="0" lang="en-IN" sz="2600" spc="-182" strike="noStrike">
                <a:latin typeface="Arial"/>
              </a:rPr>
              <a:t>tasks </a:t>
            </a:r>
            <a:r>
              <a:rPr b="0" lang="en-IN" sz="2600" spc="-21" strike="noStrike">
                <a:latin typeface="Arial"/>
              </a:rPr>
              <a:t>that </a:t>
            </a:r>
            <a:r>
              <a:rPr b="0" lang="en-IN" sz="2600" spc="-145" strike="noStrike">
                <a:latin typeface="Arial"/>
              </a:rPr>
              <a:t>come </a:t>
            </a:r>
            <a:r>
              <a:rPr b="0" lang="en-IN" sz="2600" spc="-86" strike="noStrike">
                <a:latin typeface="Arial"/>
              </a:rPr>
              <a:t>under</a:t>
            </a:r>
            <a:r>
              <a:rPr b="0" lang="en-IN" sz="2600" spc="-225" strike="noStrike">
                <a:latin typeface="Arial"/>
              </a:rPr>
              <a:t> </a:t>
            </a:r>
            <a:r>
              <a:rPr b="0" lang="en-IN" sz="2600" spc="-296" strike="noStrike">
                <a:latin typeface="Arial"/>
              </a:rPr>
              <a:t>DCL: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26" strike="noStrike">
                <a:latin typeface="Arial"/>
              </a:rPr>
              <a:t>Grant: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 </a:t>
            </a:r>
            <a:r>
              <a:rPr b="0" lang="en-IN" sz="2600" spc="-145" strike="noStrike">
                <a:latin typeface="Arial"/>
              </a:rPr>
              <a:t>give </a:t>
            </a:r>
            <a:r>
              <a:rPr b="0" lang="en-IN" sz="2600" spc="-131" strike="noStrike">
                <a:latin typeface="Arial"/>
              </a:rPr>
              <a:t>user </a:t>
            </a:r>
            <a:r>
              <a:rPr b="0" lang="en-IN" sz="2600" spc="-231" strike="noStrike">
                <a:latin typeface="Arial"/>
              </a:rPr>
              <a:t>access </a:t>
            </a:r>
            <a:r>
              <a:rPr b="0" lang="en-IN" sz="2600" spc="-111" strike="noStrike">
                <a:latin typeface="Arial"/>
              </a:rPr>
              <a:t>privileges </a:t>
            </a:r>
            <a:r>
              <a:rPr b="0" lang="en-IN" sz="2600" spc="4" strike="noStrike">
                <a:latin typeface="Arial"/>
              </a:rPr>
              <a:t>to</a:t>
            </a:r>
            <a:r>
              <a:rPr b="0" lang="en-IN" sz="2600" spc="-386" strike="noStrike">
                <a:latin typeface="Arial"/>
              </a:rPr>
              <a:t> </a:t>
            </a:r>
            <a:r>
              <a:rPr b="0" lang="en-IN" sz="2600" spc="-225" strike="noStrike">
                <a:latin typeface="Arial"/>
              </a:rPr>
              <a:t>a </a:t>
            </a:r>
            <a:r>
              <a:rPr b="0" lang="en-IN" sz="2600" spc="-151" strike="noStrike">
                <a:latin typeface="Arial"/>
              </a:rPr>
              <a:t>database.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222" strike="noStrike">
                <a:latin typeface="Arial"/>
              </a:rPr>
              <a:t>Revoke: </a:t>
            </a:r>
            <a:r>
              <a:rPr b="0" lang="en-IN" sz="2600" spc="18" strike="noStrike">
                <a:latin typeface="Arial"/>
              </a:rPr>
              <a:t>It </a:t>
            </a:r>
            <a:r>
              <a:rPr b="0" lang="en-IN" sz="2600" spc="-151" strike="noStrike">
                <a:latin typeface="Arial"/>
              </a:rPr>
              <a:t>is </a:t>
            </a:r>
            <a:r>
              <a:rPr b="0" lang="en-IN" sz="2600" spc="-160" strike="noStrike">
                <a:latin typeface="Arial"/>
              </a:rPr>
              <a:t>used </a:t>
            </a:r>
            <a:r>
              <a:rPr b="0" lang="en-IN" sz="2600" spc="4" strike="noStrike">
                <a:latin typeface="Arial"/>
              </a:rPr>
              <a:t>to</a:t>
            </a:r>
            <a:r>
              <a:rPr b="0" lang="en-IN" sz="2600" spc="-537" strike="noStrike">
                <a:latin typeface="Arial"/>
              </a:rPr>
              <a:t> </a:t>
            </a:r>
            <a:r>
              <a:rPr b="0" lang="en-IN" sz="2600" spc="-137" strike="noStrike">
                <a:latin typeface="Arial"/>
              </a:rPr>
              <a:t>take </a:t>
            </a:r>
            <a:r>
              <a:rPr b="0" lang="en-IN" sz="2600" spc="-165" strike="noStrike">
                <a:latin typeface="Arial"/>
              </a:rPr>
              <a:t>back </a:t>
            </a:r>
            <a:r>
              <a:rPr b="0" lang="en-IN" sz="2600" spc="-131" strike="noStrike">
                <a:latin typeface="Arial"/>
              </a:rPr>
              <a:t>permissions </a:t>
            </a:r>
            <a:r>
              <a:rPr b="0" lang="en-IN" sz="2600" spc="-41" strike="noStrike">
                <a:latin typeface="Arial"/>
              </a:rPr>
              <a:t>from the </a:t>
            </a:r>
            <a:r>
              <a:rPr b="0" lang="en-IN" sz="2600" spc="-177" strike="noStrike">
                <a:latin typeface="Arial"/>
              </a:rPr>
              <a:t>user.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151" strike="noStrike">
                <a:latin typeface="Arial"/>
              </a:rPr>
              <a:t>There </a:t>
            </a:r>
            <a:r>
              <a:rPr b="0" lang="en-IN" sz="2600" spc="-131" strike="noStrike">
                <a:latin typeface="Arial"/>
              </a:rPr>
              <a:t>are </a:t>
            </a:r>
            <a:r>
              <a:rPr b="0" lang="en-IN" sz="2600" spc="-41" strike="noStrike">
                <a:latin typeface="Arial"/>
              </a:rPr>
              <a:t>the </a:t>
            </a:r>
            <a:r>
              <a:rPr b="0" lang="en-IN" sz="2600" spc="-72" strike="noStrike">
                <a:latin typeface="Arial"/>
              </a:rPr>
              <a:t>following </a:t>
            </a:r>
            <a:r>
              <a:rPr b="0" lang="en-IN" sz="2600" spc="-100" strike="noStrike">
                <a:latin typeface="Arial"/>
              </a:rPr>
              <a:t>operations </a:t>
            </a:r>
            <a:r>
              <a:rPr b="0" lang="en-IN" sz="2600" spc="-92" strike="noStrike">
                <a:latin typeface="Arial"/>
              </a:rPr>
              <a:t>which </a:t>
            </a:r>
            <a:r>
              <a:rPr b="0" lang="en-IN" sz="2600" spc="-182" strike="noStrike">
                <a:latin typeface="Arial"/>
              </a:rPr>
              <a:t>have </a:t>
            </a:r>
            <a:r>
              <a:rPr b="0" lang="en-IN" sz="2600" spc="-41" strike="noStrike">
                <a:latin typeface="Arial"/>
              </a:rPr>
              <a:t>the </a:t>
            </a:r>
            <a:r>
              <a:rPr b="0" lang="en-IN" sz="2600" spc="-75" strike="noStrike">
                <a:latin typeface="Arial"/>
              </a:rPr>
              <a:t>authorization </a:t>
            </a:r>
            <a:r>
              <a:rPr b="0" lang="en-IN" sz="2600" spc="-21" strike="noStrike">
                <a:latin typeface="Arial"/>
              </a:rPr>
              <a:t>of</a:t>
            </a:r>
            <a:r>
              <a:rPr b="0" lang="en-IN" sz="2600" spc="-525" strike="noStrike">
                <a:latin typeface="Arial"/>
              </a:rPr>
              <a:t> </a:t>
            </a:r>
            <a:r>
              <a:rPr b="0" lang="en-IN" sz="2600" spc="-205" strike="noStrike">
                <a:latin typeface="Arial"/>
              </a:rPr>
              <a:t>Revoke:</a:t>
            </a:r>
            <a:endParaRPr b="0" lang="en-IN" sz="2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600" spc="-372" strike="noStrike">
                <a:latin typeface="Arial"/>
              </a:rPr>
              <a:t>CONNECT, </a:t>
            </a:r>
            <a:r>
              <a:rPr b="0" lang="en-IN" sz="2600" spc="-367" strike="noStrike">
                <a:latin typeface="Arial"/>
              </a:rPr>
              <a:t>INSERT, </a:t>
            </a:r>
            <a:r>
              <a:rPr b="0" lang="en-IN" sz="2600" spc="-341" strike="noStrike">
                <a:latin typeface="Arial"/>
              </a:rPr>
              <a:t>USAGE, </a:t>
            </a:r>
            <a:r>
              <a:rPr b="0" lang="en-IN" sz="2600" spc="-372" strike="noStrike">
                <a:latin typeface="Arial"/>
              </a:rPr>
              <a:t>EXECUTE, </a:t>
            </a:r>
            <a:r>
              <a:rPr b="0" lang="en-IN" sz="2600" spc="-350" strike="noStrike">
                <a:latin typeface="Arial"/>
              </a:rPr>
              <a:t>DELETE, </a:t>
            </a:r>
            <a:r>
              <a:rPr b="0" lang="en-IN" sz="2600" spc="-372" strike="noStrike">
                <a:latin typeface="Arial"/>
              </a:rPr>
              <a:t>UPDATE </a:t>
            </a:r>
            <a:r>
              <a:rPr b="0" lang="en-IN" sz="2600" spc="-140" strike="noStrike">
                <a:latin typeface="Arial"/>
              </a:rPr>
              <a:t>and</a:t>
            </a:r>
            <a:r>
              <a:rPr b="0" lang="en-IN" sz="2600" spc="-216" strike="noStrike">
                <a:latin typeface="Arial"/>
              </a:rPr>
              <a:t> </a:t>
            </a:r>
            <a:r>
              <a:rPr b="0" lang="en-IN" sz="2600" spc="-435" strike="noStrike">
                <a:latin typeface="Arial"/>
              </a:rPr>
              <a:t>SELECT.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3DF4A1CC-CBC2-4A71-A92E-3D456E51F2B8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78840" y="6651720"/>
            <a:ext cx="27918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//www.javatpoint.com/dbms-language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916920" y="609840"/>
            <a:ext cx="4545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916920" y="1707840"/>
            <a:ext cx="9992520" cy="33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IN" sz="2800" spc="-182" strike="noStrike">
                <a:latin typeface="Arial"/>
              </a:rPr>
              <a:t>Transaction </a:t>
            </a:r>
            <a:r>
              <a:rPr b="0" lang="en-IN" sz="2800" spc="-126" strike="noStrike">
                <a:latin typeface="Arial"/>
              </a:rPr>
              <a:t>Control</a:t>
            </a:r>
            <a:r>
              <a:rPr b="0" lang="en-IN" sz="2800" spc="-222" strike="noStrike">
                <a:latin typeface="Arial"/>
              </a:rPr>
              <a:t> </a:t>
            </a:r>
            <a:r>
              <a:rPr b="0" lang="en-IN" sz="2800" spc="-245" strike="noStrike">
                <a:latin typeface="Arial"/>
              </a:rPr>
              <a:t>Language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ts val="3030"/>
              </a:lnSpc>
              <a:spcBef>
                <a:spcPts val="1046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446" strike="noStrike">
                <a:latin typeface="Arial"/>
              </a:rPr>
              <a:t>TCL </a:t>
            </a:r>
            <a:r>
              <a:rPr b="0" lang="en-IN" sz="2800" spc="-165" strike="noStrike">
                <a:latin typeface="Arial"/>
              </a:rPr>
              <a:t>is </a:t>
            </a:r>
            <a:r>
              <a:rPr b="0" lang="en-IN" sz="2800" spc="-177" strike="noStrike">
                <a:latin typeface="Arial"/>
              </a:rPr>
              <a:t>used </a:t>
            </a:r>
            <a:r>
              <a:rPr b="0" lang="en-IN" sz="2800" spc="9" strike="noStrike">
                <a:latin typeface="Arial"/>
              </a:rPr>
              <a:t>to </a:t>
            </a:r>
            <a:r>
              <a:rPr b="0" lang="en-IN" sz="2800" spc="-60" strike="noStrike">
                <a:latin typeface="Arial"/>
              </a:rPr>
              <a:t>run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211" strike="noStrike">
                <a:latin typeface="Arial"/>
              </a:rPr>
              <a:t>changes </a:t>
            </a:r>
            <a:r>
              <a:rPr b="0" lang="en-IN" sz="2800" spc="-165" strike="noStrike">
                <a:latin typeface="Arial"/>
              </a:rPr>
              <a:t>made </a:t>
            </a:r>
            <a:r>
              <a:rPr b="0" lang="en-IN" sz="2800" spc="-145" strike="noStrike">
                <a:latin typeface="Arial"/>
              </a:rPr>
              <a:t>by </a:t>
            </a:r>
            <a:r>
              <a:rPr b="0" lang="en-IN" sz="2800" spc="-46" strike="noStrike">
                <a:latin typeface="Arial"/>
              </a:rPr>
              <a:t>the </a:t>
            </a:r>
            <a:r>
              <a:rPr b="0" lang="en-IN" sz="2800" spc="-231" strike="noStrike">
                <a:latin typeface="Arial"/>
              </a:rPr>
              <a:t>DML </a:t>
            </a:r>
            <a:r>
              <a:rPr b="0" lang="en-IN" sz="2800" spc="-100" strike="noStrike">
                <a:latin typeface="Arial"/>
              </a:rPr>
              <a:t>statement. </a:t>
            </a:r>
            <a:r>
              <a:rPr b="0" lang="en-IN" sz="2800" spc="-446" strike="noStrike">
                <a:latin typeface="Arial"/>
              </a:rPr>
              <a:t>TCL </a:t>
            </a:r>
            <a:r>
              <a:rPr b="0" lang="en-IN" sz="2800" spc="-197" strike="noStrike">
                <a:latin typeface="Arial"/>
              </a:rPr>
              <a:t>can  </a:t>
            </a:r>
            <a:r>
              <a:rPr b="0" lang="en-IN" sz="2800" spc="-145" strike="noStrike">
                <a:latin typeface="Arial"/>
              </a:rPr>
              <a:t>be </a:t>
            </a:r>
            <a:r>
              <a:rPr b="0" lang="en-IN" sz="2800" spc="-126" strike="noStrike">
                <a:latin typeface="Arial"/>
              </a:rPr>
              <a:t>grouped </a:t>
            </a:r>
            <a:r>
              <a:rPr b="0" lang="en-IN" sz="2800" spc="-32" strike="noStrike">
                <a:latin typeface="Arial"/>
              </a:rPr>
              <a:t>into </a:t>
            </a:r>
            <a:r>
              <a:rPr b="0" lang="en-IN" sz="2800" spc="-245" strike="noStrike">
                <a:latin typeface="Arial"/>
              </a:rPr>
              <a:t>a </a:t>
            </a:r>
            <a:r>
              <a:rPr b="0" lang="en-IN" sz="2800" spc="-120" strike="noStrike">
                <a:latin typeface="Arial"/>
              </a:rPr>
              <a:t>logical</a:t>
            </a:r>
            <a:r>
              <a:rPr b="0" lang="en-IN" sz="2800" spc="-151" strike="noStrike">
                <a:latin typeface="Arial"/>
              </a:rPr>
              <a:t> </a:t>
            </a:r>
            <a:r>
              <a:rPr b="0" lang="en-IN" sz="2800" spc="-100" strike="noStrike">
                <a:latin typeface="Arial"/>
              </a:rPr>
              <a:t>transaction.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71" strike="noStrike">
                <a:latin typeface="Arial"/>
              </a:rPr>
              <a:t>Here </a:t>
            </a:r>
            <a:r>
              <a:rPr b="0" lang="en-IN" sz="2800" spc="-145" strike="noStrike">
                <a:latin typeface="Arial"/>
              </a:rPr>
              <a:t>are </a:t>
            </a:r>
            <a:r>
              <a:rPr b="0" lang="en-IN" sz="2800" spc="-182" strike="noStrike">
                <a:latin typeface="Arial"/>
              </a:rPr>
              <a:t>some </a:t>
            </a:r>
            <a:r>
              <a:rPr b="0" lang="en-IN" sz="2800" spc="-191" strike="noStrike">
                <a:latin typeface="Arial"/>
              </a:rPr>
              <a:t>tasks </a:t>
            </a:r>
            <a:r>
              <a:rPr b="0" lang="en-IN" sz="2800" spc="-21" strike="noStrike">
                <a:latin typeface="Arial"/>
              </a:rPr>
              <a:t>that </a:t>
            </a:r>
            <a:r>
              <a:rPr b="0" lang="en-IN" sz="2800" spc="-160" strike="noStrike">
                <a:latin typeface="Arial"/>
              </a:rPr>
              <a:t>come </a:t>
            </a:r>
            <a:r>
              <a:rPr b="0" lang="en-IN" sz="2800" spc="-97" strike="noStrike">
                <a:latin typeface="Arial"/>
              </a:rPr>
              <a:t>under </a:t>
            </a:r>
            <a:r>
              <a:rPr b="0" lang="en-IN" sz="2800" spc="-341" strike="noStrike">
                <a:latin typeface="Arial"/>
              </a:rPr>
              <a:t>TCL: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31" strike="noStrike">
                <a:latin typeface="Arial"/>
              </a:rPr>
              <a:t>Commit: </a:t>
            </a:r>
            <a:r>
              <a:rPr b="0" lang="en-IN" sz="2800" spc="18" strike="noStrike">
                <a:latin typeface="Arial"/>
              </a:rPr>
              <a:t>It </a:t>
            </a:r>
            <a:r>
              <a:rPr b="0" lang="en-IN" sz="2800" spc="-165" strike="noStrike">
                <a:latin typeface="Arial"/>
              </a:rPr>
              <a:t>is </a:t>
            </a:r>
            <a:r>
              <a:rPr b="0" lang="en-IN" sz="2800" spc="-182" strike="noStrike">
                <a:latin typeface="Arial"/>
              </a:rPr>
              <a:t>used </a:t>
            </a:r>
            <a:r>
              <a:rPr b="0" lang="en-IN" sz="2800" spc="9" strike="noStrike">
                <a:latin typeface="Arial"/>
              </a:rPr>
              <a:t>to </a:t>
            </a:r>
            <a:r>
              <a:rPr b="0" lang="en-IN" sz="2800" spc="-245" strike="noStrike">
                <a:latin typeface="Arial"/>
              </a:rPr>
              <a:t>save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100" strike="noStrike">
                <a:latin typeface="Arial"/>
              </a:rPr>
              <a:t>transaction </a:t>
            </a:r>
            <a:r>
              <a:rPr b="0" lang="en-IN" sz="2800" spc="-106" strike="noStrike">
                <a:latin typeface="Arial"/>
              </a:rPr>
              <a:t>on </a:t>
            </a:r>
            <a:r>
              <a:rPr b="0" lang="en-IN" sz="2800" spc="-46" strike="noStrike">
                <a:latin typeface="Arial"/>
              </a:rPr>
              <a:t>the</a:t>
            </a:r>
            <a:r>
              <a:rPr b="0" lang="en-IN" sz="2800" spc="-520" strike="noStrike">
                <a:latin typeface="Arial"/>
              </a:rPr>
              <a:t> </a:t>
            </a:r>
            <a:r>
              <a:rPr b="0" lang="en-IN" sz="2800" spc="-160" strike="noStrike">
                <a:latin typeface="Arial"/>
              </a:rPr>
              <a:t>database.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ts val="3019"/>
              </a:lnSpc>
              <a:spcBef>
                <a:spcPts val="10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82" strike="noStrike">
                <a:latin typeface="Arial"/>
              </a:rPr>
              <a:t>Rollback: </a:t>
            </a:r>
            <a:r>
              <a:rPr b="0" lang="en-IN" sz="2800" spc="18" strike="noStrike">
                <a:latin typeface="Arial"/>
              </a:rPr>
              <a:t>It </a:t>
            </a:r>
            <a:r>
              <a:rPr b="0" lang="en-IN" sz="2800" spc="-165" strike="noStrike">
                <a:latin typeface="Arial"/>
              </a:rPr>
              <a:t>is </a:t>
            </a:r>
            <a:r>
              <a:rPr b="0" lang="en-IN" sz="2800" spc="-182" strike="noStrike">
                <a:latin typeface="Arial"/>
              </a:rPr>
              <a:t>used </a:t>
            </a:r>
            <a:r>
              <a:rPr b="0" lang="en-IN" sz="2800" spc="9" strike="noStrike">
                <a:latin typeface="Arial"/>
              </a:rPr>
              <a:t>to </a:t>
            </a:r>
            <a:r>
              <a:rPr b="0" lang="en-IN" sz="2800" spc="-106" strike="noStrike">
                <a:latin typeface="Arial"/>
              </a:rPr>
              <a:t>restore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171" strike="noStrike">
                <a:latin typeface="Arial"/>
              </a:rPr>
              <a:t>database </a:t>
            </a:r>
            <a:r>
              <a:rPr b="0" lang="en-IN" sz="2800" spc="4" strike="noStrike">
                <a:latin typeface="Arial"/>
              </a:rPr>
              <a:t>to</a:t>
            </a:r>
            <a:r>
              <a:rPr b="0" lang="en-IN" sz="2800" spc="-565" strike="noStrike">
                <a:latin typeface="Arial"/>
              </a:rPr>
              <a:t> </a:t>
            </a:r>
            <a:r>
              <a:rPr b="0" lang="en-IN" sz="2800" spc="-92" strike="noStrike">
                <a:latin typeface="Arial"/>
              </a:rPr>
              <a:t>original </a:t>
            </a:r>
            <a:r>
              <a:rPr b="0" lang="en-IN" sz="2800" spc="-165" strike="noStrike">
                <a:latin typeface="Arial"/>
              </a:rPr>
              <a:t>since </a:t>
            </a:r>
            <a:r>
              <a:rPr b="0" lang="en-IN" sz="2800" spc="-52" strike="noStrike">
                <a:latin typeface="Arial"/>
              </a:rPr>
              <a:t>the </a:t>
            </a:r>
            <a:r>
              <a:rPr b="0" lang="en-IN" sz="2800" spc="-120" strike="noStrike">
                <a:latin typeface="Arial"/>
              </a:rPr>
              <a:t>last  Commit.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5AE263FE-04C4-46AA-9CED-F3946CEBC26D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916920" y="609840"/>
            <a:ext cx="124344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80" strike="noStrike">
                <a:solidFill>
                  <a:srgbClr val="000000"/>
                </a:solidFill>
                <a:latin typeface="Arial"/>
              </a:rPr>
              <a:t>Unit</a:t>
            </a:r>
            <a:r>
              <a:rPr b="0" lang="en-IN" sz="4400" spc="-31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5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916920" y="1331640"/>
            <a:ext cx="9458640" cy="51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5480" bIns="0">
            <a:spAutoFit/>
          </a:bodyPr>
          <a:p>
            <a:pPr marL="355680" indent="-343080">
              <a:lnSpc>
                <a:spcPct val="100000"/>
              </a:lnSpc>
              <a:spcBef>
                <a:spcPts val="831"/>
              </a:spcBef>
              <a:buClr>
                <a:srgbClr val="767070"/>
              </a:buClr>
              <a:buFont typeface="StarSymbol"/>
              <a:buAutoNum type="arabicPeriod"/>
            </a:pP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Introduction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: </a:t>
            </a:r>
            <a:r>
              <a:rPr b="0" lang="en-IN" sz="2200" spc="-1" strike="noStrike">
                <a:solidFill>
                  <a:srgbClr val="767070"/>
                </a:solidFill>
                <a:latin typeface="Calibri"/>
              </a:rPr>
              <a:t>Basic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concepts.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767070"/>
              </a:buClr>
              <a:buFont typeface="StarSymbol"/>
              <a:buAutoNum type="arabicPeriod"/>
            </a:pP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Advantages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of DBMS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over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file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processing</a:t>
            </a:r>
            <a:r>
              <a:rPr b="0" lang="en-IN" sz="2200" spc="38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21" strike="noStrike">
                <a:solidFill>
                  <a:srgbClr val="767070"/>
                </a:solidFill>
                <a:latin typeface="Calibri"/>
              </a:rPr>
              <a:t>systems.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1"/>
              </a:spcBef>
              <a:buClr>
                <a:srgbClr val="767070"/>
              </a:buClr>
              <a:buFont typeface="StarSymbol"/>
              <a:buAutoNum type="arabicPeriod"/>
            </a:pP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Data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 abstraction.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46"/>
              </a:spcBef>
              <a:buClr>
                <a:srgbClr val="767070"/>
              </a:buClr>
              <a:buFont typeface="StarSymbol"/>
              <a:buAutoNum type="arabicPeriod"/>
            </a:pP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Database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languages.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21" strike="noStrike">
                <a:solidFill>
                  <a:srgbClr val="767070"/>
                </a:solidFill>
                <a:latin typeface="Calibri"/>
              </a:rPr>
              <a:t>Data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models.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21" strike="noStrike">
                <a:solidFill>
                  <a:srgbClr val="767070"/>
                </a:solidFill>
                <a:latin typeface="Calibri"/>
              </a:rPr>
              <a:t>Data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independence.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Components of a</a:t>
            </a:r>
            <a:r>
              <a:rPr b="0" lang="en-IN" sz="2200" spc="18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DBMS.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Overall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structure </a:t>
            </a:r>
            <a:r>
              <a:rPr b="0" lang="en-IN" sz="2200" spc="-1" strike="noStrike">
                <a:solidFill>
                  <a:srgbClr val="767070"/>
                </a:solidFill>
                <a:latin typeface="Calibri"/>
              </a:rPr>
              <a:t>of</a:t>
            </a:r>
            <a:r>
              <a:rPr b="0" lang="en-IN" sz="2200" spc="18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DBMS.</a:t>
            </a:r>
            <a:endParaRPr b="0" lang="en-IN" sz="2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3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Multi-user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DBMS</a:t>
            </a:r>
            <a:r>
              <a:rPr b="0" lang="en-IN" sz="2200" spc="-100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architecture.</a:t>
            </a:r>
            <a:endParaRPr b="0" lang="en-IN" sz="2200" spc="-1" strike="noStrike">
              <a:latin typeface="Arial"/>
            </a:endParaRPr>
          </a:p>
          <a:p>
            <a:pPr marL="367200" indent="-354600">
              <a:lnSpc>
                <a:spcPct val="100000"/>
              </a:lnSpc>
              <a:spcBef>
                <a:spcPts val="746"/>
              </a:spcBef>
              <a:buClr>
                <a:srgbClr val="000000"/>
              </a:buClr>
              <a:buSzPct val="95000"/>
              <a:buFont typeface="StarSymbol"/>
              <a:buAutoNum type="arabicPeriod"/>
            </a:pPr>
            <a:r>
              <a:rPr b="0" lang="en-IN" sz="2200" spc="-21" strike="noStrike">
                <a:solidFill>
                  <a:srgbClr val="767070"/>
                </a:solidFill>
                <a:latin typeface="Calibri"/>
              </a:rPr>
              <a:t>System</a:t>
            </a:r>
            <a:r>
              <a:rPr b="0" lang="en-IN" sz="2200" spc="-46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catalogs.</a:t>
            </a:r>
            <a:endParaRPr b="0" lang="en-IN" sz="2200" spc="-1" strike="noStrike">
              <a:latin typeface="Arial"/>
            </a:endParaRPr>
          </a:p>
          <a:p>
            <a:pPr marL="12600" indent="-354600">
              <a:lnSpc>
                <a:spcPct val="127000"/>
              </a:lnSpc>
              <a:spcBef>
                <a:spcPts val="6"/>
              </a:spcBef>
              <a:buClr>
                <a:srgbClr val="000000"/>
              </a:buClr>
              <a:buSzPct val="95000"/>
              <a:buFont typeface="StarSymbol"/>
              <a:buAutoNum type="arabicPeriod"/>
            </a:pPr>
            <a:r>
              <a:rPr b="0" lang="en-IN" sz="2200" spc="-21" strike="noStrike">
                <a:solidFill>
                  <a:srgbClr val="767070"/>
                </a:solidFill>
                <a:latin typeface="Calibri"/>
              </a:rPr>
              <a:t>Data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Modeling: Basic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concepts, </a:t>
            </a:r>
            <a:r>
              <a:rPr b="0" lang="en-IN" sz="2200" spc="-32" strike="noStrike">
                <a:solidFill>
                  <a:srgbClr val="767070"/>
                </a:solidFill>
                <a:latin typeface="Calibri"/>
              </a:rPr>
              <a:t>Entity, </a:t>
            </a: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attributes,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relationships, </a:t>
            </a:r>
            <a:r>
              <a:rPr b="0" lang="en-IN" sz="2200" spc="-15" strike="noStrike">
                <a:solidFill>
                  <a:srgbClr val="767070"/>
                </a:solidFill>
                <a:latin typeface="Calibri"/>
              </a:rPr>
              <a:t>constraints, </a:t>
            </a:r>
            <a:r>
              <a:rPr b="0" lang="en-IN" sz="2200" spc="-32" strike="noStrike">
                <a:solidFill>
                  <a:srgbClr val="767070"/>
                </a:solidFill>
                <a:latin typeface="Calibri"/>
              </a:rPr>
              <a:t>keys. 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12.Case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Study: </a:t>
            </a:r>
            <a:r>
              <a:rPr b="0" lang="en-IN" sz="2200" spc="-7" strike="noStrike">
                <a:solidFill>
                  <a:srgbClr val="767070"/>
                </a:solidFill>
                <a:latin typeface="Calibri"/>
              </a:rPr>
              <a:t>MySQL</a:t>
            </a:r>
            <a:r>
              <a:rPr b="0" lang="en-IN" sz="2200" spc="18" strike="noStrike">
                <a:solidFill>
                  <a:srgbClr val="767070"/>
                </a:solidFill>
                <a:latin typeface="Calibri"/>
              </a:rPr>
              <a:t> </a:t>
            </a:r>
            <a:r>
              <a:rPr b="0" lang="en-IN" sz="2200" spc="-12" strike="noStrike">
                <a:solidFill>
                  <a:srgbClr val="767070"/>
                </a:solidFill>
                <a:latin typeface="Calibri"/>
              </a:rPr>
              <a:t>Database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D24545EB-31E7-4F88-826F-3DE1D6526E96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88560" y="6660360"/>
            <a:ext cx="431388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https: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//w</a:t>
            </a:r>
            <a:r>
              <a:rPr b="0" lang="en-IN" sz="1000" spc="-7" strike="noStrike">
                <a:solidFill>
                  <a:srgbClr val="0000ff"/>
                </a:solidFill>
                <a:latin typeface="Calibri"/>
              </a:rPr>
              <a:t>w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w.lucidchart.com/pages/database-diagram/database-models#section_0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916920" y="609840"/>
            <a:ext cx="2872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916920" y="1238760"/>
            <a:ext cx="10136160" cy="46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241200" indent="-228240">
              <a:lnSpc>
                <a:spcPct val="100000"/>
              </a:lnSpc>
              <a:spcBef>
                <a:spcPts val="771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Relational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69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Entity-relationship</a:t>
            </a:r>
            <a:r>
              <a:rPr b="0" lang="en-IN" sz="2800" spc="38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75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Object-Based </a:t>
            </a:r>
            <a:r>
              <a:rPr b="0" lang="en-IN" sz="2800" spc="-15" strike="noStrike">
                <a:solidFill>
                  <a:srgbClr val="282c33"/>
                </a:solidFill>
                <a:latin typeface="Calibri"/>
              </a:rPr>
              <a:t>database</a:t>
            </a:r>
            <a:r>
              <a:rPr b="0" lang="en-IN" sz="2800" spc="49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69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Document</a:t>
            </a:r>
            <a:r>
              <a:rPr b="0" lang="en-IN" sz="2800" spc="32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75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15" strike="noStrike">
                <a:solidFill>
                  <a:srgbClr val="282c33"/>
                </a:solidFill>
                <a:latin typeface="Calibri"/>
              </a:rPr>
              <a:t>Star</a:t>
            </a: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schema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75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15" strike="noStrike">
                <a:solidFill>
                  <a:srgbClr val="282c33"/>
                </a:solidFill>
                <a:latin typeface="Calibri"/>
              </a:rPr>
              <a:t>Hierarchical </a:t>
            </a: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database</a:t>
            </a:r>
            <a:r>
              <a:rPr b="0" lang="en-IN" sz="2800" spc="38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69"/>
              </a:spcBef>
              <a:buClr>
                <a:srgbClr val="282c33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Network</a:t>
            </a:r>
            <a:r>
              <a:rPr b="0" lang="en-IN" sz="2800" spc="9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The object-relational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model, which </a:t>
            </a: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combines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the </a:t>
            </a: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two </a:t>
            </a:r>
            <a:r>
              <a:rPr b="0" lang="en-IN" sz="2800" spc="-15" strike="noStrike">
                <a:solidFill>
                  <a:srgbClr val="282c33"/>
                </a:solidFill>
                <a:latin typeface="Calibri"/>
              </a:rPr>
              <a:t>that </a:t>
            </a:r>
            <a:r>
              <a:rPr b="0" lang="en-IN" sz="2800" spc="-26" strike="noStrike">
                <a:solidFill>
                  <a:srgbClr val="282c33"/>
                </a:solidFill>
                <a:latin typeface="Calibri"/>
              </a:rPr>
              <a:t>make </a:t>
            </a: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up </a:t>
            </a:r>
            <a:r>
              <a:rPr b="0" lang="en-IN" sz="2800" spc="-7" strike="noStrike">
                <a:solidFill>
                  <a:srgbClr val="282c33"/>
                </a:solidFill>
                <a:latin typeface="Calibri"/>
              </a:rPr>
              <a:t>its  </a:t>
            </a:r>
            <a:r>
              <a:rPr b="0" lang="en-IN" sz="2800" spc="-12" strike="noStrike">
                <a:solidFill>
                  <a:srgbClr val="282c33"/>
                </a:solidFill>
                <a:latin typeface="Calibri"/>
              </a:rPr>
              <a:t>name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916920" y="609840"/>
            <a:ext cx="7153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Relational</a:t>
            </a:r>
            <a:r>
              <a:rPr b="0" lang="en-IN" sz="4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4400" spc="-1" strike="noStrike">
              <a:latin typeface="Calibri"/>
            </a:endParaRPr>
          </a:p>
        </p:txBody>
      </p:sp>
      <p:grpSp>
        <p:nvGrpSpPr>
          <p:cNvPr id="341" name="Group 2"/>
          <p:cNvGrpSpPr/>
          <p:nvPr/>
        </p:nvGrpSpPr>
        <p:grpSpPr>
          <a:xfrm>
            <a:off x="2040120" y="1941480"/>
            <a:ext cx="6102000" cy="4066920"/>
            <a:chOff x="2040120" y="1941480"/>
            <a:chExt cx="6102000" cy="4066920"/>
          </a:xfrm>
        </p:grpSpPr>
        <p:sp>
          <p:nvSpPr>
            <p:cNvPr id="342" name="CustomShape 3"/>
            <p:cNvSpPr/>
            <p:nvPr/>
          </p:nvSpPr>
          <p:spPr>
            <a:xfrm>
              <a:off x="2437560" y="1941480"/>
              <a:ext cx="5697000" cy="232200"/>
            </a:xfrm>
            <a:custGeom>
              <a:avLst/>
              <a:gdLst/>
              <a:ahLst/>
              <a:rect l="l" t="t" r="r" b="b"/>
              <a:pathLst>
                <a:path w="5697220" h="232410">
                  <a:moveTo>
                    <a:pt x="1898573" y="0"/>
                  </a:moveTo>
                  <a:lnTo>
                    <a:pt x="0" y="0"/>
                  </a:lnTo>
                  <a:lnTo>
                    <a:pt x="0" y="231965"/>
                  </a:lnTo>
                  <a:lnTo>
                    <a:pt x="1898573" y="231965"/>
                  </a:lnTo>
                  <a:lnTo>
                    <a:pt x="1898573" y="0"/>
                  </a:lnTo>
                  <a:close/>
                  <a:moveTo>
                    <a:pt x="5696788" y="0"/>
                  </a:moveTo>
                  <a:lnTo>
                    <a:pt x="3798316" y="0"/>
                  </a:lnTo>
                  <a:lnTo>
                    <a:pt x="1898751" y="0"/>
                  </a:lnTo>
                  <a:lnTo>
                    <a:pt x="1898751" y="231965"/>
                  </a:lnTo>
                  <a:lnTo>
                    <a:pt x="3798316" y="231965"/>
                  </a:lnTo>
                  <a:lnTo>
                    <a:pt x="5696788" y="231965"/>
                  </a:lnTo>
                  <a:lnTo>
                    <a:pt x="5696788" y="0"/>
                  </a:lnTo>
                  <a:close/>
                </a:path>
              </a:pathLst>
            </a:custGeom>
            <a:solidFill>
              <a:srgbClr val="f7bba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4"/>
            <p:cNvSpPr/>
            <p:nvPr/>
          </p:nvSpPr>
          <p:spPr>
            <a:xfrm>
              <a:off x="2437560" y="1941480"/>
              <a:ext cx="5697000" cy="928080"/>
            </a:xfrm>
            <a:custGeom>
              <a:avLst/>
              <a:gdLst/>
              <a:ahLst/>
              <a:rect l="l" t="t" r="r" b="b"/>
              <a:pathLst>
                <a:path w="5697220" h="928369">
                  <a:moveTo>
                    <a:pt x="0" y="0"/>
                  </a:moveTo>
                  <a:lnTo>
                    <a:pt x="5696784" y="0"/>
                  </a:lnTo>
                  <a:lnTo>
                    <a:pt x="5696784" y="927870"/>
                  </a:lnTo>
                  <a:lnTo>
                    <a:pt x="0" y="92787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98564" y="0"/>
                  </a:lnTo>
                  <a:lnTo>
                    <a:pt x="1898564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  <a:moveTo>
                    <a:pt x="1898746" y="0"/>
                  </a:moveTo>
                  <a:lnTo>
                    <a:pt x="3798311" y="0"/>
                  </a:lnTo>
                  <a:lnTo>
                    <a:pt x="3798311" y="231967"/>
                  </a:lnTo>
                  <a:lnTo>
                    <a:pt x="1898746" y="231967"/>
                  </a:lnTo>
                  <a:lnTo>
                    <a:pt x="1898746" y="0"/>
                  </a:lnTo>
                  <a:close/>
                  <a:moveTo>
                    <a:pt x="3798311" y="0"/>
                  </a:moveTo>
                  <a:lnTo>
                    <a:pt x="5696784" y="0"/>
                  </a:lnTo>
                  <a:lnTo>
                    <a:pt x="5696784" y="231967"/>
                  </a:lnTo>
                  <a:lnTo>
                    <a:pt x="3798311" y="231967"/>
                  </a:lnTo>
                  <a:lnTo>
                    <a:pt x="3798311" y="0"/>
                  </a:lnTo>
                  <a:close/>
                </a:path>
              </a:pathLst>
            </a:custGeom>
            <a:noFill/>
            <a:ln w="2016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5"/>
            <p:cNvSpPr/>
            <p:nvPr/>
          </p:nvSpPr>
          <p:spPr>
            <a:xfrm>
              <a:off x="2437560" y="2173320"/>
              <a:ext cx="3798360" cy="232200"/>
            </a:xfrm>
            <a:custGeom>
              <a:avLst/>
              <a:gdLst/>
              <a:ahLst/>
              <a:rect l="l" t="t" r="r" b="b"/>
              <a:pathLst>
                <a:path w="3798570" h="232410">
                  <a:moveTo>
                    <a:pt x="0" y="0"/>
                  </a:moveTo>
                  <a:lnTo>
                    <a:pt x="1898564" y="0"/>
                  </a:lnTo>
                  <a:lnTo>
                    <a:pt x="1898564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  <a:moveTo>
                    <a:pt x="1898746" y="0"/>
                  </a:moveTo>
                  <a:lnTo>
                    <a:pt x="3798311" y="0"/>
                  </a:lnTo>
                  <a:lnTo>
                    <a:pt x="3798311" y="231967"/>
                  </a:lnTo>
                  <a:lnTo>
                    <a:pt x="1898746" y="231967"/>
                  </a:lnTo>
                  <a:lnTo>
                    <a:pt x="1898746" y="0"/>
                  </a:lnTo>
                  <a:close/>
                </a:path>
              </a:pathLst>
            </a:custGeom>
            <a:noFill/>
            <a:ln w="2016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6"/>
            <p:cNvSpPr/>
            <p:nvPr/>
          </p:nvSpPr>
          <p:spPr>
            <a:xfrm>
              <a:off x="6235920" y="2173320"/>
              <a:ext cx="1898280" cy="232200"/>
            </a:xfrm>
            <a:custGeom>
              <a:avLst/>
              <a:gdLst/>
              <a:ahLst/>
              <a:rect l="l" t="t" r="r" b="b"/>
              <a:pathLst>
                <a:path w="1898650" h="232410">
                  <a:moveTo>
                    <a:pt x="0" y="0"/>
                  </a:moveTo>
                  <a:lnTo>
                    <a:pt x="1898473" y="0"/>
                  </a:lnTo>
                  <a:lnTo>
                    <a:pt x="1898473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7"/>
            <p:cNvSpPr/>
            <p:nvPr/>
          </p:nvSpPr>
          <p:spPr>
            <a:xfrm>
              <a:off x="2437560" y="2405160"/>
              <a:ext cx="3798360" cy="232200"/>
            </a:xfrm>
            <a:custGeom>
              <a:avLst/>
              <a:gdLst/>
              <a:ahLst/>
              <a:rect l="l" t="t" r="r" b="b"/>
              <a:pathLst>
                <a:path w="3798570" h="232410">
                  <a:moveTo>
                    <a:pt x="0" y="0"/>
                  </a:moveTo>
                  <a:lnTo>
                    <a:pt x="1898564" y="0"/>
                  </a:lnTo>
                  <a:lnTo>
                    <a:pt x="1898564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  <a:moveTo>
                    <a:pt x="1898746" y="0"/>
                  </a:moveTo>
                  <a:lnTo>
                    <a:pt x="3798311" y="0"/>
                  </a:lnTo>
                  <a:lnTo>
                    <a:pt x="3798311" y="231967"/>
                  </a:lnTo>
                  <a:lnTo>
                    <a:pt x="1898746" y="231967"/>
                  </a:lnTo>
                  <a:lnTo>
                    <a:pt x="1898746" y="0"/>
                  </a:lnTo>
                  <a:close/>
                </a:path>
              </a:pathLst>
            </a:custGeom>
            <a:noFill/>
            <a:ln w="2016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8"/>
            <p:cNvSpPr/>
            <p:nvPr/>
          </p:nvSpPr>
          <p:spPr>
            <a:xfrm>
              <a:off x="6235920" y="2405160"/>
              <a:ext cx="1898280" cy="232200"/>
            </a:xfrm>
            <a:custGeom>
              <a:avLst/>
              <a:gdLst/>
              <a:ahLst/>
              <a:rect l="l" t="t" r="r" b="b"/>
              <a:pathLst>
                <a:path w="1898650" h="232410">
                  <a:moveTo>
                    <a:pt x="0" y="0"/>
                  </a:moveTo>
                  <a:lnTo>
                    <a:pt x="1898473" y="0"/>
                  </a:lnTo>
                  <a:lnTo>
                    <a:pt x="1898473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9"/>
            <p:cNvSpPr/>
            <p:nvPr/>
          </p:nvSpPr>
          <p:spPr>
            <a:xfrm>
              <a:off x="2437560" y="2637360"/>
              <a:ext cx="3798360" cy="232200"/>
            </a:xfrm>
            <a:custGeom>
              <a:avLst/>
              <a:gdLst/>
              <a:ahLst/>
              <a:rect l="l" t="t" r="r" b="b"/>
              <a:pathLst>
                <a:path w="3798570" h="232410">
                  <a:moveTo>
                    <a:pt x="0" y="0"/>
                  </a:moveTo>
                  <a:lnTo>
                    <a:pt x="1898564" y="0"/>
                  </a:lnTo>
                  <a:lnTo>
                    <a:pt x="1898564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  <a:moveTo>
                    <a:pt x="1898746" y="0"/>
                  </a:moveTo>
                  <a:lnTo>
                    <a:pt x="3798311" y="0"/>
                  </a:lnTo>
                  <a:lnTo>
                    <a:pt x="3798311" y="231967"/>
                  </a:lnTo>
                  <a:lnTo>
                    <a:pt x="1898746" y="231967"/>
                  </a:lnTo>
                  <a:lnTo>
                    <a:pt x="1898746" y="0"/>
                  </a:lnTo>
                  <a:close/>
                </a:path>
              </a:pathLst>
            </a:custGeom>
            <a:noFill/>
            <a:ln w="2016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0"/>
            <p:cNvSpPr/>
            <p:nvPr/>
          </p:nvSpPr>
          <p:spPr>
            <a:xfrm>
              <a:off x="6235920" y="2637360"/>
              <a:ext cx="1898280" cy="232200"/>
            </a:xfrm>
            <a:custGeom>
              <a:avLst/>
              <a:gdLst/>
              <a:ahLst/>
              <a:rect l="l" t="t" r="r" b="b"/>
              <a:pathLst>
                <a:path w="1898650" h="232410">
                  <a:moveTo>
                    <a:pt x="0" y="0"/>
                  </a:moveTo>
                  <a:lnTo>
                    <a:pt x="1898473" y="0"/>
                  </a:lnTo>
                  <a:lnTo>
                    <a:pt x="1898473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1"/>
            <p:cNvSpPr/>
            <p:nvPr/>
          </p:nvSpPr>
          <p:spPr>
            <a:xfrm>
              <a:off x="2937600" y="2014560"/>
              <a:ext cx="263160" cy="77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2"/>
            <p:cNvSpPr/>
            <p:nvPr/>
          </p:nvSpPr>
          <p:spPr>
            <a:xfrm>
              <a:off x="3220560" y="2011320"/>
              <a:ext cx="386640" cy="80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3"/>
            <p:cNvSpPr/>
            <p:nvPr/>
          </p:nvSpPr>
          <p:spPr>
            <a:xfrm>
              <a:off x="3665520" y="2016360"/>
              <a:ext cx="30240" cy="73800"/>
            </a:xfrm>
            <a:custGeom>
              <a:avLst/>
              <a:gdLst/>
              <a:ahLst/>
              <a:rect l="l" t="t" r="r" b="b"/>
              <a:pathLst>
                <a:path w="30479" h="74294">
                  <a:moveTo>
                    <a:pt x="30334" y="0"/>
                  </a:moveTo>
                  <a:lnTo>
                    <a:pt x="0" y="0"/>
                  </a:lnTo>
                  <a:lnTo>
                    <a:pt x="0" y="74027"/>
                  </a:lnTo>
                  <a:lnTo>
                    <a:pt x="30334" y="74027"/>
                  </a:lnTo>
                  <a:lnTo>
                    <a:pt x="30334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14"/>
            <p:cNvSpPr/>
            <p:nvPr/>
          </p:nvSpPr>
          <p:spPr>
            <a:xfrm>
              <a:off x="3721680" y="2016360"/>
              <a:ext cx="116640" cy="73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5"/>
            <p:cNvSpPr/>
            <p:nvPr/>
          </p:nvSpPr>
          <p:spPr>
            <a:xfrm>
              <a:off x="4854240" y="2012040"/>
              <a:ext cx="131400" cy="78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6"/>
            <p:cNvSpPr/>
            <p:nvPr/>
          </p:nvSpPr>
          <p:spPr>
            <a:xfrm>
              <a:off x="5006520" y="2024640"/>
              <a:ext cx="205200" cy="662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7"/>
            <p:cNvSpPr/>
            <p:nvPr/>
          </p:nvSpPr>
          <p:spPr>
            <a:xfrm>
              <a:off x="5270400" y="2036520"/>
              <a:ext cx="458280" cy="55440"/>
            </a:xfrm>
            <a:custGeom>
              <a:avLst/>
              <a:gdLst/>
              <a:ahLst/>
              <a:rect l="l" t="t" r="r" b="b"/>
              <a:pathLst>
                <a:path w="458470" h="55880">
                  <a:moveTo>
                    <a:pt x="86436" y="21590"/>
                  </a:moveTo>
                  <a:lnTo>
                    <a:pt x="83845" y="10668"/>
                  </a:lnTo>
                  <a:lnTo>
                    <a:pt x="76746" y="5029"/>
                  </a:lnTo>
                  <a:lnTo>
                    <a:pt x="66586" y="1397"/>
                  </a:lnTo>
                  <a:lnTo>
                    <a:pt x="54406" y="317"/>
                  </a:lnTo>
                  <a:lnTo>
                    <a:pt x="54597" y="850"/>
                  </a:lnTo>
                  <a:lnTo>
                    <a:pt x="46710" y="1282"/>
                  </a:lnTo>
                  <a:lnTo>
                    <a:pt x="39420" y="2933"/>
                  </a:lnTo>
                  <a:lnTo>
                    <a:pt x="33121" y="5702"/>
                  </a:lnTo>
                  <a:lnTo>
                    <a:pt x="28206" y="9448"/>
                  </a:lnTo>
                  <a:lnTo>
                    <a:pt x="28206" y="2247"/>
                  </a:lnTo>
                  <a:lnTo>
                    <a:pt x="0" y="2247"/>
                  </a:lnTo>
                  <a:lnTo>
                    <a:pt x="0" y="53822"/>
                  </a:lnTo>
                  <a:lnTo>
                    <a:pt x="28752" y="53822"/>
                  </a:lnTo>
                  <a:lnTo>
                    <a:pt x="28206" y="18580"/>
                  </a:lnTo>
                  <a:lnTo>
                    <a:pt x="35306" y="14389"/>
                  </a:lnTo>
                  <a:lnTo>
                    <a:pt x="54597" y="14389"/>
                  </a:lnTo>
                  <a:lnTo>
                    <a:pt x="57327" y="19227"/>
                  </a:lnTo>
                  <a:lnTo>
                    <a:pt x="57327" y="53606"/>
                  </a:lnTo>
                  <a:lnTo>
                    <a:pt x="86436" y="53606"/>
                  </a:lnTo>
                  <a:lnTo>
                    <a:pt x="86436" y="21590"/>
                  </a:lnTo>
                  <a:close/>
                  <a:moveTo>
                    <a:pt x="186880" y="27508"/>
                  </a:moveTo>
                  <a:lnTo>
                    <a:pt x="184823" y="15773"/>
                  </a:lnTo>
                  <a:lnTo>
                    <a:pt x="181952" y="12141"/>
                  </a:lnTo>
                  <a:lnTo>
                    <a:pt x="178015" y="7137"/>
                  </a:lnTo>
                  <a:lnTo>
                    <a:pt x="165544" y="1816"/>
                  </a:lnTo>
                  <a:lnTo>
                    <a:pt x="146481" y="0"/>
                  </a:lnTo>
                  <a:lnTo>
                    <a:pt x="135712" y="508"/>
                  </a:lnTo>
                  <a:lnTo>
                    <a:pt x="125399" y="2184"/>
                  </a:lnTo>
                  <a:lnTo>
                    <a:pt x="115811" y="4965"/>
                  </a:lnTo>
                  <a:lnTo>
                    <a:pt x="107188" y="8813"/>
                  </a:lnTo>
                  <a:lnTo>
                    <a:pt x="121920" y="18046"/>
                  </a:lnTo>
                  <a:lnTo>
                    <a:pt x="127749" y="14820"/>
                  </a:lnTo>
                  <a:lnTo>
                    <a:pt x="135572" y="12890"/>
                  </a:lnTo>
                  <a:lnTo>
                    <a:pt x="143764" y="12788"/>
                  </a:lnTo>
                  <a:lnTo>
                    <a:pt x="144119" y="12242"/>
                  </a:lnTo>
                  <a:lnTo>
                    <a:pt x="145211" y="12141"/>
                  </a:lnTo>
                  <a:lnTo>
                    <a:pt x="147396" y="12141"/>
                  </a:lnTo>
                  <a:lnTo>
                    <a:pt x="154863" y="12458"/>
                  </a:lnTo>
                  <a:lnTo>
                    <a:pt x="160502" y="16217"/>
                  </a:lnTo>
                  <a:lnTo>
                    <a:pt x="160134" y="20624"/>
                  </a:lnTo>
                  <a:lnTo>
                    <a:pt x="139776" y="21348"/>
                  </a:lnTo>
                  <a:lnTo>
                    <a:pt x="121602" y="23698"/>
                  </a:lnTo>
                  <a:lnTo>
                    <a:pt x="108546" y="28892"/>
                  </a:lnTo>
                  <a:lnTo>
                    <a:pt x="103543" y="38138"/>
                  </a:lnTo>
                  <a:lnTo>
                    <a:pt x="104635" y="42760"/>
                  </a:lnTo>
                  <a:lnTo>
                    <a:pt x="108635" y="46951"/>
                  </a:lnTo>
                  <a:lnTo>
                    <a:pt x="114642" y="49961"/>
                  </a:lnTo>
                  <a:lnTo>
                    <a:pt x="125933" y="53657"/>
                  </a:lnTo>
                  <a:lnTo>
                    <a:pt x="138315" y="54470"/>
                  </a:lnTo>
                  <a:lnTo>
                    <a:pt x="150342" y="52463"/>
                  </a:lnTo>
                  <a:lnTo>
                    <a:pt x="160502" y="47701"/>
                  </a:lnTo>
                  <a:lnTo>
                    <a:pt x="160502" y="53289"/>
                  </a:lnTo>
                  <a:lnTo>
                    <a:pt x="186880" y="53289"/>
                  </a:lnTo>
                  <a:lnTo>
                    <a:pt x="186880" y="47701"/>
                  </a:lnTo>
                  <a:lnTo>
                    <a:pt x="186880" y="43624"/>
                  </a:lnTo>
                  <a:lnTo>
                    <a:pt x="186880" y="43408"/>
                  </a:lnTo>
                  <a:lnTo>
                    <a:pt x="152311" y="43408"/>
                  </a:lnTo>
                  <a:lnTo>
                    <a:pt x="142417" y="43408"/>
                  </a:lnTo>
                  <a:lnTo>
                    <a:pt x="141579" y="43624"/>
                  </a:lnTo>
                  <a:lnTo>
                    <a:pt x="139750" y="43624"/>
                  </a:lnTo>
                  <a:lnTo>
                    <a:pt x="134112" y="43408"/>
                  </a:lnTo>
                  <a:lnTo>
                    <a:pt x="129743" y="40500"/>
                  </a:lnTo>
                  <a:lnTo>
                    <a:pt x="130111" y="37172"/>
                  </a:lnTo>
                  <a:lnTo>
                    <a:pt x="133019" y="33070"/>
                  </a:lnTo>
                  <a:lnTo>
                    <a:pt x="140436" y="30962"/>
                  </a:lnTo>
                  <a:lnTo>
                    <a:pt x="150380" y="30187"/>
                  </a:lnTo>
                  <a:lnTo>
                    <a:pt x="160858" y="30086"/>
                  </a:lnTo>
                  <a:lnTo>
                    <a:pt x="161594" y="31267"/>
                  </a:lnTo>
                  <a:lnTo>
                    <a:pt x="161683" y="33070"/>
                  </a:lnTo>
                  <a:lnTo>
                    <a:pt x="160680" y="39319"/>
                  </a:lnTo>
                  <a:lnTo>
                    <a:pt x="153187" y="42976"/>
                  </a:lnTo>
                  <a:lnTo>
                    <a:pt x="186880" y="42976"/>
                  </a:lnTo>
                  <a:lnTo>
                    <a:pt x="186880" y="30086"/>
                  </a:lnTo>
                  <a:lnTo>
                    <a:pt x="186880" y="27508"/>
                  </a:lnTo>
                  <a:close/>
                  <a:moveTo>
                    <a:pt x="350113" y="21590"/>
                  </a:moveTo>
                  <a:lnTo>
                    <a:pt x="347535" y="10871"/>
                  </a:lnTo>
                  <a:lnTo>
                    <a:pt x="340487" y="5181"/>
                  </a:lnTo>
                  <a:lnTo>
                    <a:pt x="330339" y="1473"/>
                  </a:lnTo>
                  <a:lnTo>
                    <a:pt x="318084" y="317"/>
                  </a:lnTo>
                  <a:lnTo>
                    <a:pt x="317715" y="850"/>
                  </a:lnTo>
                  <a:lnTo>
                    <a:pt x="301498" y="2921"/>
                  </a:lnTo>
                  <a:lnTo>
                    <a:pt x="289509" y="9664"/>
                  </a:lnTo>
                  <a:lnTo>
                    <a:pt x="278574" y="2882"/>
                  </a:lnTo>
                  <a:lnTo>
                    <a:pt x="263131" y="850"/>
                  </a:lnTo>
                  <a:lnTo>
                    <a:pt x="247815" y="2933"/>
                  </a:lnTo>
                  <a:lnTo>
                    <a:pt x="236740" y="9448"/>
                  </a:lnTo>
                  <a:lnTo>
                    <a:pt x="236740" y="2247"/>
                  </a:lnTo>
                  <a:lnTo>
                    <a:pt x="208534" y="2247"/>
                  </a:lnTo>
                  <a:lnTo>
                    <a:pt x="208534" y="53822"/>
                  </a:lnTo>
                  <a:lnTo>
                    <a:pt x="237832" y="53822"/>
                  </a:lnTo>
                  <a:lnTo>
                    <a:pt x="236740" y="19659"/>
                  </a:lnTo>
                  <a:lnTo>
                    <a:pt x="243116" y="14935"/>
                  </a:lnTo>
                  <a:lnTo>
                    <a:pt x="252209" y="14389"/>
                  </a:lnTo>
                  <a:lnTo>
                    <a:pt x="262039" y="15582"/>
                  </a:lnTo>
                  <a:lnTo>
                    <a:pt x="266585" y="19761"/>
                  </a:lnTo>
                  <a:lnTo>
                    <a:pt x="264769" y="23952"/>
                  </a:lnTo>
                  <a:lnTo>
                    <a:pt x="264769" y="53606"/>
                  </a:lnTo>
                  <a:lnTo>
                    <a:pt x="293878" y="53606"/>
                  </a:lnTo>
                  <a:lnTo>
                    <a:pt x="292976" y="19126"/>
                  </a:lnTo>
                  <a:lnTo>
                    <a:pt x="299707" y="14719"/>
                  </a:lnTo>
                  <a:lnTo>
                    <a:pt x="318808" y="14389"/>
                  </a:lnTo>
                  <a:lnTo>
                    <a:pt x="321183" y="19227"/>
                  </a:lnTo>
                  <a:lnTo>
                    <a:pt x="321183" y="53606"/>
                  </a:lnTo>
                  <a:lnTo>
                    <a:pt x="350113" y="53606"/>
                  </a:lnTo>
                  <a:lnTo>
                    <a:pt x="350113" y="21590"/>
                  </a:lnTo>
                  <a:close/>
                  <a:moveTo>
                    <a:pt x="458381" y="32334"/>
                  </a:moveTo>
                  <a:lnTo>
                    <a:pt x="457111" y="21704"/>
                  </a:lnTo>
                  <a:lnTo>
                    <a:pt x="456806" y="19075"/>
                  </a:lnTo>
                  <a:lnTo>
                    <a:pt x="450786" y="11176"/>
                  </a:lnTo>
                  <a:lnTo>
                    <a:pt x="449033" y="8877"/>
                  </a:lnTo>
                  <a:lnTo>
                    <a:pt x="435013" y="2311"/>
                  </a:lnTo>
                  <a:lnTo>
                    <a:pt x="433628" y="2159"/>
                  </a:lnTo>
                  <a:lnTo>
                    <a:pt x="433628" y="21704"/>
                  </a:lnTo>
                  <a:lnTo>
                    <a:pt x="396151" y="21704"/>
                  </a:lnTo>
                  <a:lnTo>
                    <a:pt x="396506" y="19011"/>
                  </a:lnTo>
                  <a:lnTo>
                    <a:pt x="398691" y="16433"/>
                  </a:lnTo>
                  <a:lnTo>
                    <a:pt x="402336" y="14719"/>
                  </a:lnTo>
                  <a:lnTo>
                    <a:pt x="405422" y="12890"/>
                  </a:lnTo>
                  <a:lnTo>
                    <a:pt x="409613" y="11811"/>
                  </a:lnTo>
                  <a:lnTo>
                    <a:pt x="424167" y="11176"/>
                  </a:lnTo>
                  <a:lnTo>
                    <a:pt x="432904" y="15684"/>
                  </a:lnTo>
                  <a:lnTo>
                    <a:pt x="433628" y="21704"/>
                  </a:lnTo>
                  <a:lnTo>
                    <a:pt x="433628" y="2159"/>
                  </a:lnTo>
                  <a:lnTo>
                    <a:pt x="414705" y="0"/>
                  </a:lnTo>
                  <a:lnTo>
                    <a:pt x="409613" y="0"/>
                  </a:lnTo>
                  <a:lnTo>
                    <a:pt x="391655" y="2921"/>
                  </a:lnTo>
                  <a:lnTo>
                    <a:pt x="377494" y="9448"/>
                  </a:lnTo>
                  <a:lnTo>
                    <a:pt x="368515" y="18643"/>
                  </a:lnTo>
                  <a:lnTo>
                    <a:pt x="366128" y="29540"/>
                  </a:lnTo>
                  <a:lnTo>
                    <a:pt x="370979" y="40157"/>
                  </a:lnTo>
                  <a:lnTo>
                    <a:pt x="382003" y="48564"/>
                  </a:lnTo>
                  <a:lnTo>
                    <a:pt x="397598" y="53898"/>
                  </a:lnTo>
                  <a:lnTo>
                    <a:pt x="416166" y="55333"/>
                  </a:lnTo>
                  <a:lnTo>
                    <a:pt x="427710" y="54927"/>
                  </a:lnTo>
                  <a:lnTo>
                    <a:pt x="438543" y="52857"/>
                  </a:lnTo>
                  <a:lnTo>
                    <a:pt x="448144" y="49250"/>
                  </a:lnTo>
                  <a:lnTo>
                    <a:pt x="456018" y="44259"/>
                  </a:lnTo>
                  <a:lnTo>
                    <a:pt x="452297" y="42862"/>
                  </a:lnTo>
                  <a:lnTo>
                    <a:pt x="451434" y="42545"/>
                  </a:lnTo>
                  <a:lnTo>
                    <a:pt x="436003" y="36741"/>
                  </a:lnTo>
                  <a:lnTo>
                    <a:pt x="431634" y="40500"/>
                  </a:lnTo>
                  <a:lnTo>
                    <a:pt x="424167" y="42545"/>
                  </a:lnTo>
                  <a:lnTo>
                    <a:pt x="416521" y="42227"/>
                  </a:lnTo>
                  <a:lnTo>
                    <a:pt x="405968" y="42862"/>
                  </a:lnTo>
                  <a:lnTo>
                    <a:pt x="396328" y="38569"/>
                  </a:lnTo>
                  <a:lnTo>
                    <a:pt x="394690" y="32334"/>
                  </a:lnTo>
                  <a:lnTo>
                    <a:pt x="458381" y="32334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8"/>
            <p:cNvSpPr/>
            <p:nvPr/>
          </p:nvSpPr>
          <p:spPr>
            <a:xfrm>
              <a:off x="6768720" y="2016360"/>
              <a:ext cx="326520" cy="745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19"/>
            <p:cNvSpPr/>
            <p:nvPr/>
          </p:nvSpPr>
          <p:spPr>
            <a:xfrm>
              <a:off x="7152840" y="2036520"/>
              <a:ext cx="458640" cy="55440"/>
            </a:xfrm>
            <a:custGeom>
              <a:avLst/>
              <a:gdLst/>
              <a:ahLst/>
              <a:rect l="l" t="t" r="r" b="b"/>
              <a:pathLst>
                <a:path w="459104" h="55880">
                  <a:moveTo>
                    <a:pt x="86791" y="21590"/>
                  </a:moveTo>
                  <a:lnTo>
                    <a:pt x="84201" y="10668"/>
                  </a:lnTo>
                  <a:lnTo>
                    <a:pt x="77101" y="5029"/>
                  </a:lnTo>
                  <a:lnTo>
                    <a:pt x="66941" y="1397"/>
                  </a:lnTo>
                  <a:lnTo>
                    <a:pt x="54775" y="317"/>
                  </a:lnTo>
                  <a:lnTo>
                    <a:pt x="54584" y="850"/>
                  </a:lnTo>
                  <a:lnTo>
                    <a:pt x="46596" y="1282"/>
                  </a:lnTo>
                  <a:lnTo>
                    <a:pt x="39281" y="2933"/>
                  </a:lnTo>
                  <a:lnTo>
                    <a:pt x="33020" y="5702"/>
                  </a:lnTo>
                  <a:lnTo>
                    <a:pt x="28206" y="9448"/>
                  </a:lnTo>
                  <a:lnTo>
                    <a:pt x="28206" y="2247"/>
                  </a:lnTo>
                  <a:lnTo>
                    <a:pt x="0" y="2247"/>
                  </a:lnTo>
                  <a:lnTo>
                    <a:pt x="0" y="53822"/>
                  </a:lnTo>
                  <a:lnTo>
                    <a:pt x="29298" y="53822"/>
                  </a:lnTo>
                  <a:lnTo>
                    <a:pt x="28930" y="18580"/>
                  </a:lnTo>
                  <a:lnTo>
                    <a:pt x="36029" y="14389"/>
                  </a:lnTo>
                  <a:lnTo>
                    <a:pt x="55130" y="14389"/>
                  </a:lnTo>
                  <a:lnTo>
                    <a:pt x="57861" y="19227"/>
                  </a:lnTo>
                  <a:lnTo>
                    <a:pt x="57861" y="53606"/>
                  </a:lnTo>
                  <a:lnTo>
                    <a:pt x="86791" y="53606"/>
                  </a:lnTo>
                  <a:lnTo>
                    <a:pt x="86791" y="21590"/>
                  </a:lnTo>
                  <a:close/>
                  <a:moveTo>
                    <a:pt x="187236" y="27508"/>
                  </a:moveTo>
                  <a:lnTo>
                    <a:pt x="185178" y="15773"/>
                  </a:lnTo>
                  <a:lnTo>
                    <a:pt x="182308" y="12141"/>
                  </a:lnTo>
                  <a:lnTo>
                    <a:pt x="178371" y="7137"/>
                  </a:lnTo>
                  <a:lnTo>
                    <a:pt x="165900" y="1816"/>
                  </a:lnTo>
                  <a:lnTo>
                    <a:pt x="146850" y="0"/>
                  </a:lnTo>
                  <a:lnTo>
                    <a:pt x="136067" y="508"/>
                  </a:lnTo>
                  <a:lnTo>
                    <a:pt x="125755" y="2184"/>
                  </a:lnTo>
                  <a:lnTo>
                    <a:pt x="116166" y="4965"/>
                  </a:lnTo>
                  <a:lnTo>
                    <a:pt x="107543" y="8813"/>
                  </a:lnTo>
                  <a:lnTo>
                    <a:pt x="122275" y="18046"/>
                  </a:lnTo>
                  <a:lnTo>
                    <a:pt x="128104" y="14820"/>
                  </a:lnTo>
                  <a:lnTo>
                    <a:pt x="135928" y="12890"/>
                  </a:lnTo>
                  <a:lnTo>
                    <a:pt x="144119" y="12788"/>
                  </a:lnTo>
                  <a:lnTo>
                    <a:pt x="144475" y="12242"/>
                  </a:lnTo>
                  <a:lnTo>
                    <a:pt x="145567" y="12141"/>
                  </a:lnTo>
                  <a:lnTo>
                    <a:pt x="147751" y="12141"/>
                  </a:lnTo>
                  <a:lnTo>
                    <a:pt x="155219" y="12458"/>
                  </a:lnTo>
                  <a:lnTo>
                    <a:pt x="160858" y="16217"/>
                  </a:lnTo>
                  <a:lnTo>
                    <a:pt x="160489" y="20624"/>
                  </a:lnTo>
                  <a:lnTo>
                    <a:pt x="140131" y="21348"/>
                  </a:lnTo>
                  <a:lnTo>
                    <a:pt x="121958" y="23698"/>
                  </a:lnTo>
                  <a:lnTo>
                    <a:pt x="108902" y="28892"/>
                  </a:lnTo>
                  <a:lnTo>
                    <a:pt x="103898" y="38138"/>
                  </a:lnTo>
                  <a:lnTo>
                    <a:pt x="104990" y="42760"/>
                  </a:lnTo>
                  <a:lnTo>
                    <a:pt x="108991" y="46951"/>
                  </a:lnTo>
                  <a:lnTo>
                    <a:pt x="114998" y="49961"/>
                  </a:lnTo>
                  <a:lnTo>
                    <a:pt x="126288" y="53657"/>
                  </a:lnTo>
                  <a:lnTo>
                    <a:pt x="138684" y="54470"/>
                  </a:lnTo>
                  <a:lnTo>
                    <a:pt x="150698" y="52463"/>
                  </a:lnTo>
                  <a:lnTo>
                    <a:pt x="160858" y="47701"/>
                  </a:lnTo>
                  <a:lnTo>
                    <a:pt x="160858" y="53289"/>
                  </a:lnTo>
                  <a:lnTo>
                    <a:pt x="187236" y="53289"/>
                  </a:lnTo>
                  <a:lnTo>
                    <a:pt x="187236" y="47701"/>
                  </a:lnTo>
                  <a:lnTo>
                    <a:pt x="187236" y="43624"/>
                  </a:lnTo>
                  <a:lnTo>
                    <a:pt x="187236" y="43408"/>
                  </a:lnTo>
                  <a:lnTo>
                    <a:pt x="152666" y="43408"/>
                  </a:lnTo>
                  <a:lnTo>
                    <a:pt x="142773" y="43408"/>
                  </a:lnTo>
                  <a:lnTo>
                    <a:pt x="141935" y="43624"/>
                  </a:lnTo>
                  <a:lnTo>
                    <a:pt x="140106" y="43624"/>
                  </a:lnTo>
                  <a:lnTo>
                    <a:pt x="134467" y="43408"/>
                  </a:lnTo>
                  <a:lnTo>
                    <a:pt x="130098" y="40500"/>
                  </a:lnTo>
                  <a:lnTo>
                    <a:pt x="130467" y="37172"/>
                  </a:lnTo>
                  <a:lnTo>
                    <a:pt x="133375" y="33070"/>
                  </a:lnTo>
                  <a:lnTo>
                    <a:pt x="140792" y="30962"/>
                  </a:lnTo>
                  <a:lnTo>
                    <a:pt x="150736" y="30187"/>
                  </a:lnTo>
                  <a:lnTo>
                    <a:pt x="161226" y="30086"/>
                  </a:lnTo>
                  <a:lnTo>
                    <a:pt x="161772" y="31267"/>
                  </a:lnTo>
                  <a:lnTo>
                    <a:pt x="162128" y="32448"/>
                  </a:lnTo>
                  <a:lnTo>
                    <a:pt x="161772" y="33731"/>
                  </a:lnTo>
                  <a:lnTo>
                    <a:pt x="161036" y="39319"/>
                  </a:lnTo>
                  <a:lnTo>
                    <a:pt x="153543" y="42976"/>
                  </a:lnTo>
                  <a:lnTo>
                    <a:pt x="187236" y="42976"/>
                  </a:lnTo>
                  <a:lnTo>
                    <a:pt x="187236" y="30086"/>
                  </a:lnTo>
                  <a:lnTo>
                    <a:pt x="187236" y="27508"/>
                  </a:lnTo>
                  <a:close/>
                  <a:moveTo>
                    <a:pt x="350469" y="21590"/>
                  </a:moveTo>
                  <a:lnTo>
                    <a:pt x="347891" y="10871"/>
                  </a:lnTo>
                  <a:lnTo>
                    <a:pt x="340842" y="5181"/>
                  </a:lnTo>
                  <a:lnTo>
                    <a:pt x="330695" y="1473"/>
                  </a:lnTo>
                  <a:lnTo>
                    <a:pt x="318439" y="317"/>
                  </a:lnTo>
                  <a:lnTo>
                    <a:pt x="318071" y="850"/>
                  </a:lnTo>
                  <a:lnTo>
                    <a:pt x="301853" y="2921"/>
                  </a:lnTo>
                  <a:lnTo>
                    <a:pt x="289877" y="9664"/>
                  </a:lnTo>
                  <a:lnTo>
                    <a:pt x="278930" y="2882"/>
                  </a:lnTo>
                  <a:lnTo>
                    <a:pt x="263486" y="850"/>
                  </a:lnTo>
                  <a:lnTo>
                    <a:pt x="248183" y="2933"/>
                  </a:lnTo>
                  <a:lnTo>
                    <a:pt x="237096" y="9448"/>
                  </a:lnTo>
                  <a:lnTo>
                    <a:pt x="237096" y="2247"/>
                  </a:lnTo>
                  <a:lnTo>
                    <a:pt x="208902" y="2247"/>
                  </a:lnTo>
                  <a:lnTo>
                    <a:pt x="208902" y="53822"/>
                  </a:lnTo>
                  <a:lnTo>
                    <a:pt x="238188" y="53822"/>
                  </a:lnTo>
                  <a:lnTo>
                    <a:pt x="237096" y="19659"/>
                  </a:lnTo>
                  <a:lnTo>
                    <a:pt x="243471" y="14935"/>
                  </a:lnTo>
                  <a:lnTo>
                    <a:pt x="252564" y="14389"/>
                  </a:lnTo>
                  <a:lnTo>
                    <a:pt x="262394" y="15582"/>
                  </a:lnTo>
                  <a:lnTo>
                    <a:pt x="266941" y="19761"/>
                  </a:lnTo>
                  <a:lnTo>
                    <a:pt x="265125" y="23952"/>
                  </a:lnTo>
                  <a:lnTo>
                    <a:pt x="265125" y="53606"/>
                  </a:lnTo>
                  <a:lnTo>
                    <a:pt x="294601" y="53606"/>
                  </a:lnTo>
                  <a:lnTo>
                    <a:pt x="293878" y="19126"/>
                  </a:lnTo>
                  <a:lnTo>
                    <a:pt x="300431" y="14719"/>
                  </a:lnTo>
                  <a:lnTo>
                    <a:pt x="319532" y="14389"/>
                  </a:lnTo>
                  <a:lnTo>
                    <a:pt x="321894" y="19227"/>
                  </a:lnTo>
                  <a:lnTo>
                    <a:pt x="321894" y="53606"/>
                  </a:lnTo>
                  <a:lnTo>
                    <a:pt x="350469" y="53606"/>
                  </a:lnTo>
                  <a:lnTo>
                    <a:pt x="350469" y="21590"/>
                  </a:lnTo>
                  <a:close/>
                  <a:moveTo>
                    <a:pt x="458914" y="32334"/>
                  </a:moveTo>
                  <a:lnTo>
                    <a:pt x="434174" y="2146"/>
                  </a:lnTo>
                  <a:lnTo>
                    <a:pt x="434174" y="21704"/>
                  </a:lnTo>
                  <a:lnTo>
                    <a:pt x="396875" y="21704"/>
                  </a:lnTo>
                  <a:lnTo>
                    <a:pt x="397052" y="19011"/>
                  </a:lnTo>
                  <a:lnTo>
                    <a:pt x="399415" y="16433"/>
                  </a:lnTo>
                  <a:lnTo>
                    <a:pt x="402869" y="14719"/>
                  </a:lnTo>
                  <a:lnTo>
                    <a:pt x="405968" y="12890"/>
                  </a:lnTo>
                  <a:lnTo>
                    <a:pt x="410159" y="11811"/>
                  </a:lnTo>
                  <a:lnTo>
                    <a:pt x="424713" y="11176"/>
                  </a:lnTo>
                  <a:lnTo>
                    <a:pt x="433451" y="15684"/>
                  </a:lnTo>
                  <a:lnTo>
                    <a:pt x="434174" y="21704"/>
                  </a:lnTo>
                  <a:lnTo>
                    <a:pt x="434174" y="2146"/>
                  </a:lnTo>
                  <a:lnTo>
                    <a:pt x="415429" y="0"/>
                  </a:lnTo>
                  <a:lnTo>
                    <a:pt x="410337" y="0"/>
                  </a:lnTo>
                  <a:lnTo>
                    <a:pt x="392277" y="2921"/>
                  </a:lnTo>
                  <a:lnTo>
                    <a:pt x="378053" y="9448"/>
                  </a:lnTo>
                  <a:lnTo>
                    <a:pt x="369062" y="18643"/>
                  </a:lnTo>
                  <a:lnTo>
                    <a:pt x="366661" y="29540"/>
                  </a:lnTo>
                  <a:lnTo>
                    <a:pt x="371614" y="40157"/>
                  </a:lnTo>
                  <a:lnTo>
                    <a:pt x="382676" y="48564"/>
                  </a:lnTo>
                  <a:lnTo>
                    <a:pt x="398233" y="53898"/>
                  </a:lnTo>
                  <a:lnTo>
                    <a:pt x="416699" y="55333"/>
                  </a:lnTo>
                  <a:lnTo>
                    <a:pt x="428256" y="54927"/>
                  </a:lnTo>
                  <a:lnTo>
                    <a:pt x="439089" y="52857"/>
                  </a:lnTo>
                  <a:lnTo>
                    <a:pt x="448691" y="49250"/>
                  </a:lnTo>
                  <a:lnTo>
                    <a:pt x="456552" y="44259"/>
                  </a:lnTo>
                  <a:lnTo>
                    <a:pt x="452843" y="42862"/>
                  </a:lnTo>
                  <a:lnTo>
                    <a:pt x="451980" y="42545"/>
                  </a:lnTo>
                  <a:lnTo>
                    <a:pt x="436537" y="36741"/>
                  </a:lnTo>
                  <a:lnTo>
                    <a:pt x="432168" y="40500"/>
                  </a:lnTo>
                  <a:lnTo>
                    <a:pt x="424713" y="42545"/>
                  </a:lnTo>
                  <a:lnTo>
                    <a:pt x="417068" y="42227"/>
                  </a:lnTo>
                  <a:lnTo>
                    <a:pt x="406514" y="42862"/>
                  </a:lnTo>
                  <a:lnTo>
                    <a:pt x="396875" y="38569"/>
                  </a:lnTo>
                  <a:lnTo>
                    <a:pt x="395236" y="32334"/>
                  </a:lnTo>
                  <a:lnTo>
                    <a:pt x="458914" y="32334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20"/>
            <p:cNvSpPr/>
            <p:nvPr/>
          </p:nvSpPr>
          <p:spPr>
            <a:xfrm>
              <a:off x="2949840" y="2248920"/>
              <a:ext cx="83160" cy="7596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1"/>
            <p:cNvSpPr/>
            <p:nvPr/>
          </p:nvSpPr>
          <p:spPr>
            <a:xfrm>
              <a:off x="3056400" y="2246400"/>
              <a:ext cx="81360" cy="7560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22"/>
            <p:cNvSpPr/>
            <p:nvPr/>
          </p:nvSpPr>
          <p:spPr>
            <a:xfrm>
              <a:off x="3159000" y="2248560"/>
              <a:ext cx="140040" cy="73800"/>
            </a:xfrm>
            <a:custGeom>
              <a:avLst/>
              <a:gdLst/>
              <a:ahLst/>
              <a:rect l="l" t="t" r="r" b="b"/>
              <a:pathLst>
                <a:path w="140335" h="74294">
                  <a:moveTo>
                    <a:pt x="41033" y="44272"/>
                  </a:moveTo>
                  <a:lnTo>
                    <a:pt x="0" y="44272"/>
                  </a:lnTo>
                  <a:lnTo>
                    <a:pt x="0" y="52654"/>
                  </a:lnTo>
                  <a:lnTo>
                    <a:pt x="41033" y="52654"/>
                  </a:lnTo>
                  <a:lnTo>
                    <a:pt x="41033" y="44272"/>
                  </a:lnTo>
                  <a:close/>
                  <a:moveTo>
                    <a:pt x="139903" y="0"/>
                  </a:moveTo>
                  <a:lnTo>
                    <a:pt x="60020" y="0"/>
                  </a:lnTo>
                  <a:lnTo>
                    <a:pt x="60020" y="9029"/>
                  </a:lnTo>
                  <a:lnTo>
                    <a:pt x="122237" y="9029"/>
                  </a:lnTo>
                  <a:lnTo>
                    <a:pt x="70065" y="74028"/>
                  </a:lnTo>
                  <a:lnTo>
                    <a:pt x="89712" y="74028"/>
                  </a:lnTo>
                  <a:lnTo>
                    <a:pt x="139903" y="9144"/>
                  </a:lnTo>
                  <a:lnTo>
                    <a:pt x="139903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23"/>
            <p:cNvSpPr/>
            <p:nvPr/>
          </p:nvSpPr>
          <p:spPr>
            <a:xfrm>
              <a:off x="3319200" y="2246760"/>
              <a:ext cx="191160" cy="7704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24"/>
            <p:cNvSpPr/>
            <p:nvPr/>
          </p:nvSpPr>
          <p:spPr>
            <a:xfrm>
              <a:off x="3533040" y="2246400"/>
              <a:ext cx="190440" cy="7776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25"/>
            <p:cNvSpPr/>
            <p:nvPr/>
          </p:nvSpPr>
          <p:spPr>
            <a:xfrm>
              <a:off x="3743280" y="2248920"/>
              <a:ext cx="83160" cy="7596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26"/>
            <p:cNvSpPr/>
            <p:nvPr/>
          </p:nvSpPr>
          <p:spPr>
            <a:xfrm>
              <a:off x="4990680" y="2243160"/>
              <a:ext cx="205920" cy="8028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27"/>
            <p:cNvSpPr/>
            <p:nvPr/>
          </p:nvSpPr>
          <p:spPr>
            <a:xfrm>
              <a:off x="5218200" y="2243520"/>
              <a:ext cx="371160" cy="80280"/>
            </a:xfrm>
            <a:custGeom>
              <a:avLst/>
              <a:gdLst/>
              <a:ahLst/>
              <a:rect l="l" t="t" r="r" b="b"/>
              <a:pathLst>
                <a:path w="371475" h="80644">
                  <a:moveTo>
                    <a:pt x="75704" y="78867"/>
                  </a:moveTo>
                  <a:lnTo>
                    <a:pt x="74968" y="71767"/>
                  </a:lnTo>
                  <a:lnTo>
                    <a:pt x="74891" y="71031"/>
                  </a:lnTo>
                  <a:lnTo>
                    <a:pt x="74383" y="63169"/>
                  </a:lnTo>
                  <a:lnTo>
                    <a:pt x="74218" y="55333"/>
                  </a:lnTo>
                  <a:lnTo>
                    <a:pt x="74434" y="47485"/>
                  </a:lnTo>
                  <a:lnTo>
                    <a:pt x="74612" y="46202"/>
                  </a:lnTo>
                  <a:lnTo>
                    <a:pt x="74244" y="43726"/>
                  </a:lnTo>
                  <a:lnTo>
                    <a:pt x="39497" y="28041"/>
                  </a:lnTo>
                  <a:lnTo>
                    <a:pt x="30073" y="28409"/>
                  </a:lnTo>
                  <a:lnTo>
                    <a:pt x="21094" y="29819"/>
                  </a:lnTo>
                  <a:lnTo>
                    <a:pt x="12750" y="32181"/>
                  </a:lnTo>
                  <a:lnTo>
                    <a:pt x="5283" y="35458"/>
                  </a:lnTo>
                  <a:lnTo>
                    <a:pt x="13830" y="41795"/>
                  </a:lnTo>
                  <a:lnTo>
                    <a:pt x="20383" y="38138"/>
                  </a:lnTo>
                  <a:lnTo>
                    <a:pt x="28752" y="36093"/>
                  </a:lnTo>
                  <a:lnTo>
                    <a:pt x="37668" y="35991"/>
                  </a:lnTo>
                  <a:lnTo>
                    <a:pt x="39674" y="35775"/>
                  </a:lnTo>
                  <a:lnTo>
                    <a:pt x="41490" y="35775"/>
                  </a:lnTo>
                  <a:lnTo>
                    <a:pt x="53327" y="36957"/>
                  </a:lnTo>
                  <a:lnTo>
                    <a:pt x="60058" y="42443"/>
                  </a:lnTo>
                  <a:lnTo>
                    <a:pt x="59143" y="45681"/>
                  </a:lnTo>
                  <a:lnTo>
                    <a:pt x="59143" y="57797"/>
                  </a:lnTo>
                  <a:lnTo>
                    <a:pt x="34213" y="72415"/>
                  </a:lnTo>
                  <a:lnTo>
                    <a:pt x="32753" y="72631"/>
                  </a:lnTo>
                  <a:lnTo>
                    <a:pt x="31851" y="72631"/>
                  </a:lnTo>
                  <a:lnTo>
                    <a:pt x="24028" y="72948"/>
                  </a:lnTo>
                  <a:lnTo>
                    <a:pt x="17475" y="69303"/>
                  </a:lnTo>
                  <a:lnTo>
                    <a:pt x="58420" y="55333"/>
                  </a:lnTo>
                  <a:lnTo>
                    <a:pt x="58966" y="56515"/>
                  </a:lnTo>
                  <a:lnTo>
                    <a:pt x="59143" y="57797"/>
                  </a:lnTo>
                  <a:lnTo>
                    <a:pt x="59143" y="45681"/>
                  </a:lnTo>
                  <a:lnTo>
                    <a:pt x="58420" y="48234"/>
                  </a:lnTo>
                  <a:lnTo>
                    <a:pt x="37655" y="48831"/>
                  </a:lnTo>
                  <a:lnTo>
                    <a:pt x="18935" y="50812"/>
                  </a:lnTo>
                  <a:lnTo>
                    <a:pt x="5397" y="55702"/>
                  </a:lnTo>
                  <a:lnTo>
                    <a:pt x="190" y="64998"/>
                  </a:lnTo>
                  <a:lnTo>
                    <a:pt x="0" y="64998"/>
                  </a:lnTo>
                  <a:lnTo>
                    <a:pt x="0" y="66078"/>
                  </a:lnTo>
                  <a:lnTo>
                    <a:pt x="190" y="67144"/>
                  </a:lnTo>
                  <a:lnTo>
                    <a:pt x="546" y="68224"/>
                  </a:lnTo>
                  <a:lnTo>
                    <a:pt x="4584" y="73863"/>
                  </a:lnTo>
                  <a:lnTo>
                    <a:pt x="11671" y="77978"/>
                  </a:lnTo>
                  <a:lnTo>
                    <a:pt x="20840" y="80187"/>
                  </a:lnTo>
                  <a:lnTo>
                    <a:pt x="31127" y="80149"/>
                  </a:lnTo>
                  <a:lnTo>
                    <a:pt x="39420" y="79756"/>
                  </a:lnTo>
                  <a:lnTo>
                    <a:pt x="47129" y="78181"/>
                  </a:lnTo>
                  <a:lnTo>
                    <a:pt x="53898" y="75476"/>
                  </a:lnTo>
                  <a:lnTo>
                    <a:pt x="57594" y="72948"/>
                  </a:lnTo>
                  <a:lnTo>
                    <a:pt x="59321" y="71767"/>
                  </a:lnTo>
                  <a:lnTo>
                    <a:pt x="59321" y="74244"/>
                  </a:lnTo>
                  <a:lnTo>
                    <a:pt x="59690" y="76606"/>
                  </a:lnTo>
                  <a:lnTo>
                    <a:pt x="60604" y="78867"/>
                  </a:lnTo>
                  <a:lnTo>
                    <a:pt x="75704" y="78867"/>
                  </a:lnTo>
                  <a:close/>
                  <a:moveTo>
                    <a:pt x="102095" y="78752"/>
                  </a:moveTo>
                  <a:lnTo>
                    <a:pt x="101904" y="78752"/>
                  </a:lnTo>
                  <a:lnTo>
                    <a:pt x="102095" y="79070"/>
                  </a:lnTo>
                  <a:lnTo>
                    <a:pt x="102095" y="78752"/>
                  </a:lnTo>
                  <a:close/>
                  <a:moveTo>
                    <a:pt x="149758" y="28689"/>
                  </a:moveTo>
                  <a:lnTo>
                    <a:pt x="139992" y="28346"/>
                  </a:lnTo>
                  <a:lnTo>
                    <a:pt x="130860" y="29921"/>
                  </a:lnTo>
                  <a:lnTo>
                    <a:pt x="123126" y="33185"/>
                  </a:lnTo>
                  <a:lnTo>
                    <a:pt x="117551" y="37922"/>
                  </a:lnTo>
                  <a:lnTo>
                    <a:pt x="117551" y="29540"/>
                  </a:lnTo>
                  <a:lnTo>
                    <a:pt x="102095" y="29540"/>
                  </a:lnTo>
                  <a:lnTo>
                    <a:pt x="102095" y="78752"/>
                  </a:lnTo>
                  <a:lnTo>
                    <a:pt x="118465" y="78752"/>
                  </a:lnTo>
                  <a:lnTo>
                    <a:pt x="118465" y="52971"/>
                  </a:lnTo>
                  <a:lnTo>
                    <a:pt x="118097" y="50927"/>
                  </a:lnTo>
                  <a:lnTo>
                    <a:pt x="118287" y="48780"/>
                  </a:lnTo>
                  <a:lnTo>
                    <a:pt x="140233" y="37033"/>
                  </a:lnTo>
                  <a:lnTo>
                    <a:pt x="149758" y="37706"/>
                  </a:lnTo>
                  <a:lnTo>
                    <a:pt x="149758" y="37033"/>
                  </a:lnTo>
                  <a:lnTo>
                    <a:pt x="149758" y="28689"/>
                  </a:lnTo>
                  <a:close/>
                  <a:moveTo>
                    <a:pt x="183070" y="0"/>
                  </a:moveTo>
                  <a:lnTo>
                    <a:pt x="166509" y="0"/>
                  </a:lnTo>
                  <a:lnTo>
                    <a:pt x="166509" y="79070"/>
                  </a:lnTo>
                  <a:lnTo>
                    <a:pt x="183070" y="79070"/>
                  </a:lnTo>
                  <a:lnTo>
                    <a:pt x="183070" y="0"/>
                  </a:lnTo>
                  <a:close/>
                  <a:moveTo>
                    <a:pt x="290068" y="57162"/>
                  </a:moveTo>
                  <a:lnTo>
                    <a:pt x="289026" y="50063"/>
                  </a:lnTo>
                  <a:lnTo>
                    <a:pt x="288302" y="45097"/>
                  </a:lnTo>
                  <a:lnTo>
                    <a:pt x="281076" y="35966"/>
                  </a:lnTo>
                  <a:lnTo>
                    <a:pt x="280428" y="35674"/>
                  </a:lnTo>
                  <a:lnTo>
                    <a:pt x="274231" y="32867"/>
                  </a:lnTo>
                  <a:lnTo>
                    <a:pt x="274231" y="50063"/>
                  </a:lnTo>
                  <a:lnTo>
                    <a:pt x="224370" y="50063"/>
                  </a:lnTo>
                  <a:lnTo>
                    <a:pt x="224828" y="45097"/>
                  </a:lnTo>
                  <a:lnTo>
                    <a:pt x="224942" y="44132"/>
                  </a:lnTo>
                  <a:lnTo>
                    <a:pt x="231292" y="39103"/>
                  </a:lnTo>
                  <a:lnTo>
                    <a:pt x="240753" y="37172"/>
                  </a:lnTo>
                  <a:lnTo>
                    <a:pt x="244208" y="36093"/>
                  </a:lnTo>
                  <a:lnTo>
                    <a:pt x="248031" y="35674"/>
                  </a:lnTo>
                  <a:lnTo>
                    <a:pt x="251853" y="35775"/>
                  </a:lnTo>
                  <a:lnTo>
                    <a:pt x="260870" y="37033"/>
                  </a:lnTo>
                  <a:lnTo>
                    <a:pt x="268084" y="40144"/>
                  </a:lnTo>
                  <a:lnTo>
                    <a:pt x="272783" y="44640"/>
                  </a:lnTo>
                  <a:lnTo>
                    <a:pt x="274231" y="50063"/>
                  </a:lnTo>
                  <a:lnTo>
                    <a:pt x="274231" y="32867"/>
                  </a:lnTo>
                  <a:lnTo>
                    <a:pt x="268287" y="30175"/>
                  </a:lnTo>
                  <a:lnTo>
                    <a:pt x="249847" y="28143"/>
                  </a:lnTo>
                  <a:lnTo>
                    <a:pt x="250761" y="28359"/>
                  </a:lnTo>
                  <a:lnTo>
                    <a:pt x="233718" y="30403"/>
                  </a:lnTo>
                  <a:lnTo>
                    <a:pt x="219849" y="35941"/>
                  </a:lnTo>
                  <a:lnTo>
                    <a:pt x="210502" y="44157"/>
                  </a:lnTo>
                  <a:lnTo>
                    <a:pt x="207086" y="54152"/>
                  </a:lnTo>
                  <a:lnTo>
                    <a:pt x="210502" y="64211"/>
                  </a:lnTo>
                  <a:lnTo>
                    <a:pt x="219849" y="72402"/>
                  </a:lnTo>
                  <a:lnTo>
                    <a:pt x="233718" y="77914"/>
                  </a:lnTo>
                  <a:lnTo>
                    <a:pt x="250761" y="79933"/>
                  </a:lnTo>
                  <a:lnTo>
                    <a:pt x="261200" y="79476"/>
                  </a:lnTo>
                  <a:lnTo>
                    <a:pt x="270954" y="77533"/>
                  </a:lnTo>
                  <a:lnTo>
                    <a:pt x="279615" y="74244"/>
                  </a:lnTo>
                  <a:lnTo>
                    <a:pt x="283718" y="71666"/>
                  </a:lnTo>
                  <a:lnTo>
                    <a:pt x="286791" y="69723"/>
                  </a:lnTo>
                  <a:lnTo>
                    <a:pt x="275145" y="64249"/>
                  </a:lnTo>
                  <a:lnTo>
                    <a:pt x="270484" y="67475"/>
                  </a:lnTo>
                  <a:lnTo>
                    <a:pt x="264655" y="69850"/>
                  </a:lnTo>
                  <a:lnTo>
                    <a:pt x="257975" y="71272"/>
                  </a:lnTo>
                  <a:lnTo>
                    <a:pt x="250761" y="71666"/>
                  </a:lnTo>
                  <a:lnTo>
                    <a:pt x="240931" y="70548"/>
                  </a:lnTo>
                  <a:lnTo>
                    <a:pt x="232740" y="67475"/>
                  </a:lnTo>
                  <a:lnTo>
                    <a:pt x="227012" y="62865"/>
                  </a:lnTo>
                  <a:lnTo>
                    <a:pt x="224548" y="57162"/>
                  </a:lnTo>
                  <a:lnTo>
                    <a:pt x="290068" y="57162"/>
                  </a:lnTo>
                  <a:close/>
                  <a:moveTo>
                    <a:pt x="371043" y="64566"/>
                  </a:moveTo>
                  <a:lnTo>
                    <a:pt x="370674" y="58559"/>
                  </a:lnTo>
                  <a:lnTo>
                    <a:pt x="363753" y="53390"/>
                  </a:lnTo>
                  <a:lnTo>
                    <a:pt x="335013" y="48818"/>
                  </a:lnTo>
                  <a:lnTo>
                    <a:pt x="327012" y="46621"/>
                  </a:lnTo>
                  <a:lnTo>
                    <a:pt x="323723" y="42329"/>
                  </a:lnTo>
                  <a:lnTo>
                    <a:pt x="325551" y="37388"/>
                  </a:lnTo>
                  <a:lnTo>
                    <a:pt x="332282" y="34912"/>
                  </a:lnTo>
                  <a:lnTo>
                    <a:pt x="339191" y="35890"/>
                  </a:lnTo>
                  <a:lnTo>
                    <a:pt x="347014" y="35674"/>
                  </a:lnTo>
                  <a:lnTo>
                    <a:pt x="354482" y="38036"/>
                  </a:lnTo>
                  <a:lnTo>
                    <a:pt x="358482" y="42011"/>
                  </a:lnTo>
                  <a:lnTo>
                    <a:pt x="370128" y="36207"/>
                  </a:lnTo>
                  <a:lnTo>
                    <a:pt x="362305" y="31369"/>
                  </a:lnTo>
                  <a:lnTo>
                    <a:pt x="337210" y="27965"/>
                  </a:lnTo>
                  <a:lnTo>
                    <a:pt x="319786" y="30988"/>
                  </a:lnTo>
                  <a:lnTo>
                    <a:pt x="309308" y="38328"/>
                  </a:lnTo>
                  <a:lnTo>
                    <a:pt x="311175" y="50812"/>
                  </a:lnTo>
                  <a:lnTo>
                    <a:pt x="326059" y="56121"/>
                  </a:lnTo>
                  <a:lnTo>
                    <a:pt x="349440" y="60274"/>
                  </a:lnTo>
                  <a:lnTo>
                    <a:pt x="353936" y="65328"/>
                  </a:lnTo>
                  <a:lnTo>
                    <a:pt x="351929" y="70904"/>
                  </a:lnTo>
                  <a:lnTo>
                    <a:pt x="344652" y="73596"/>
                  </a:lnTo>
                  <a:lnTo>
                    <a:pt x="328637" y="72517"/>
                  </a:lnTo>
                  <a:lnTo>
                    <a:pt x="320636" y="69938"/>
                  </a:lnTo>
                  <a:lnTo>
                    <a:pt x="315531" y="65747"/>
                  </a:lnTo>
                  <a:lnTo>
                    <a:pt x="303707" y="71666"/>
                  </a:lnTo>
                  <a:lnTo>
                    <a:pt x="320243" y="78587"/>
                  </a:lnTo>
                  <a:lnTo>
                    <a:pt x="343039" y="80289"/>
                  </a:lnTo>
                  <a:lnTo>
                    <a:pt x="363004" y="75895"/>
                  </a:lnTo>
                  <a:lnTo>
                    <a:pt x="371043" y="64566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28"/>
            <p:cNvSpPr/>
            <p:nvPr/>
          </p:nvSpPr>
          <p:spPr>
            <a:xfrm>
              <a:off x="6954480" y="2248560"/>
              <a:ext cx="329760" cy="7524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29"/>
            <p:cNvSpPr/>
            <p:nvPr/>
          </p:nvSpPr>
          <p:spPr>
            <a:xfrm>
              <a:off x="7306200" y="2271240"/>
              <a:ext cx="123480" cy="52200"/>
            </a:xfrm>
            <a:custGeom>
              <a:avLst/>
              <a:gdLst/>
              <a:ahLst/>
              <a:rect l="l" t="t" r="r" b="b"/>
              <a:pathLst>
                <a:path w="123825" h="52705">
                  <a:moveTo>
                    <a:pt x="1828" y="50787"/>
                  </a:moveTo>
                  <a:lnTo>
                    <a:pt x="0" y="50787"/>
                  </a:lnTo>
                  <a:lnTo>
                    <a:pt x="1828" y="51104"/>
                  </a:lnTo>
                  <a:lnTo>
                    <a:pt x="1828" y="50787"/>
                  </a:lnTo>
                  <a:close/>
                  <a:moveTo>
                    <a:pt x="47866" y="723"/>
                  </a:moveTo>
                  <a:lnTo>
                    <a:pt x="38125" y="381"/>
                  </a:lnTo>
                  <a:lnTo>
                    <a:pt x="29057" y="1955"/>
                  </a:lnTo>
                  <a:lnTo>
                    <a:pt x="21374" y="5219"/>
                  </a:lnTo>
                  <a:lnTo>
                    <a:pt x="15836" y="9956"/>
                  </a:lnTo>
                  <a:lnTo>
                    <a:pt x="15836" y="1574"/>
                  </a:lnTo>
                  <a:lnTo>
                    <a:pt x="1828" y="1574"/>
                  </a:lnTo>
                  <a:lnTo>
                    <a:pt x="1828" y="50787"/>
                  </a:lnTo>
                  <a:lnTo>
                    <a:pt x="16560" y="50787"/>
                  </a:lnTo>
                  <a:lnTo>
                    <a:pt x="16560" y="25006"/>
                  </a:lnTo>
                  <a:lnTo>
                    <a:pt x="16205" y="22961"/>
                  </a:lnTo>
                  <a:lnTo>
                    <a:pt x="16560" y="20815"/>
                  </a:lnTo>
                  <a:lnTo>
                    <a:pt x="38404" y="9067"/>
                  </a:lnTo>
                  <a:lnTo>
                    <a:pt x="47866" y="9740"/>
                  </a:lnTo>
                  <a:lnTo>
                    <a:pt x="47866" y="9067"/>
                  </a:lnTo>
                  <a:lnTo>
                    <a:pt x="47866" y="723"/>
                  </a:lnTo>
                  <a:close/>
                  <a:moveTo>
                    <a:pt x="123380" y="36601"/>
                  </a:moveTo>
                  <a:lnTo>
                    <a:pt x="123012" y="30594"/>
                  </a:lnTo>
                  <a:lnTo>
                    <a:pt x="116103" y="25425"/>
                  </a:lnTo>
                  <a:lnTo>
                    <a:pt x="87350" y="20853"/>
                  </a:lnTo>
                  <a:lnTo>
                    <a:pt x="79349" y="18656"/>
                  </a:lnTo>
                  <a:lnTo>
                    <a:pt x="76073" y="14363"/>
                  </a:lnTo>
                  <a:lnTo>
                    <a:pt x="77889" y="9423"/>
                  </a:lnTo>
                  <a:lnTo>
                    <a:pt x="84620" y="6946"/>
                  </a:lnTo>
                  <a:lnTo>
                    <a:pt x="91541" y="7924"/>
                  </a:lnTo>
                  <a:lnTo>
                    <a:pt x="99364" y="7708"/>
                  </a:lnTo>
                  <a:lnTo>
                    <a:pt x="106819" y="10071"/>
                  </a:lnTo>
                  <a:lnTo>
                    <a:pt x="111010" y="14046"/>
                  </a:lnTo>
                  <a:lnTo>
                    <a:pt x="122466" y="8242"/>
                  </a:lnTo>
                  <a:lnTo>
                    <a:pt x="114642" y="3403"/>
                  </a:lnTo>
                  <a:lnTo>
                    <a:pt x="89547" y="0"/>
                  </a:lnTo>
                  <a:lnTo>
                    <a:pt x="72136" y="3022"/>
                  </a:lnTo>
                  <a:lnTo>
                    <a:pt x="61645" y="10363"/>
                  </a:lnTo>
                  <a:lnTo>
                    <a:pt x="63512" y="22847"/>
                  </a:lnTo>
                  <a:lnTo>
                    <a:pt x="78409" y="28155"/>
                  </a:lnTo>
                  <a:lnTo>
                    <a:pt x="101790" y="32308"/>
                  </a:lnTo>
                  <a:lnTo>
                    <a:pt x="106273" y="37363"/>
                  </a:lnTo>
                  <a:lnTo>
                    <a:pt x="104267" y="42938"/>
                  </a:lnTo>
                  <a:lnTo>
                    <a:pt x="96989" y="45631"/>
                  </a:lnTo>
                  <a:lnTo>
                    <a:pt x="80975" y="44551"/>
                  </a:lnTo>
                  <a:lnTo>
                    <a:pt x="72974" y="41973"/>
                  </a:lnTo>
                  <a:lnTo>
                    <a:pt x="67881" y="37782"/>
                  </a:lnTo>
                  <a:lnTo>
                    <a:pt x="56057" y="43700"/>
                  </a:lnTo>
                  <a:lnTo>
                    <a:pt x="72580" y="50622"/>
                  </a:lnTo>
                  <a:lnTo>
                    <a:pt x="95377" y="52324"/>
                  </a:lnTo>
                  <a:lnTo>
                    <a:pt x="115341" y="47929"/>
                  </a:lnTo>
                  <a:lnTo>
                    <a:pt x="123380" y="36601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0"/>
            <p:cNvSpPr/>
            <p:nvPr/>
          </p:nvSpPr>
          <p:spPr>
            <a:xfrm>
              <a:off x="2946600" y="2478240"/>
              <a:ext cx="353160" cy="774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1"/>
            <p:cNvSpPr/>
            <p:nvPr/>
          </p:nvSpPr>
          <p:spPr>
            <a:xfrm>
              <a:off x="3323160" y="2478240"/>
              <a:ext cx="295200" cy="7776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2"/>
            <p:cNvSpPr/>
            <p:nvPr/>
          </p:nvSpPr>
          <p:spPr>
            <a:xfrm>
              <a:off x="3639240" y="2480040"/>
              <a:ext cx="83520" cy="756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3"/>
            <p:cNvSpPr/>
            <p:nvPr/>
          </p:nvSpPr>
          <p:spPr>
            <a:xfrm>
              <a:off x="3742920" y="2478240"/>
              <a:ext cx="86760" cy="7560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4"/>
            <p:cNvSpPr/>
            <p:nvPr/>
          </p:nvSpPr>
          <p:spPr>
            <a:xfrm>
              <a:off x="4945320" y="2480400"/>
              <a:ext cx="281160" cy="7452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5"/>
            <p:cNvSpPr/>
            <p:nvPr/>
          </p:nvSpPr>
          <p:spPr>
            <a:xfrm>
              <a:off x="5245920" y="2475000"/>
              <a:ext cx="73800" cy="7848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6"/>
            <p:cNvSpPr/>
            <p:nvPr/>
          </p:nvSpPr>
          <p:spPr>
            <a:xfrm>
              <a:off x="5342040" y="2503080"/>
              <a:ext cx="87120" cy="51840"/>
            </a:xfrm>
            <a:custGeom>
              <a:avLst/>
              <a:gdLst/>
              <a:ahLst/>
              <a:rect l="l" t="t" r="r" b="b"/>
              <a:pathLst>
                <a:path w="87629" h="52069">
                  <a:moveTo>
                    <a:pt x="43308" y="322"/>
                  </a:moveTo>
                  <a:lnTo>
                    <a:pt x="39669" y="322"/>
                  </a:lnTo>
                  <a:lnTo>
                    <a:pt x="23746" y="2639"/>
                  </a:lnTo>
                  <a:lnTo>
                    <a:pt x="10994" y="8205"/>
                  </a:lnTo>
                  <a:lnTo>
                    <a:pt x="2615" y="16217"/>
                  </a:lnTo>
                  <a:lnTo>
                    <a:pt x="0" y="25786"/>
                  </a:lnTo>
                  <a:lnTo>
                    <a:pt x="3269" y="35586"/>
                  </a:lnTo>
                  <a:lnTo>
                    <a:pt x="12237" y="43675"/>
                  </a:lnTo>
                  <a:lnTo>
                    <a:pt x="25640" y="49265"/>
                  </a:lnTo>
                  <a:lnTo>
                    <a:pt x="42216" y="51572"/>
                  </a:lnTo>
                  <a:lnTo>
                    <a:pt x="59273" y="49868"/>
                  </a:lnTo>
                  <a:lnTo>
                    <a:pt x="73446" y="44628"/>
                  </a:lnTo>
                  <a:lnTo>
                    <a:pt x="74157" y="44051"/>
                  </a:lnTo>
                  <a:lnTo>
                    <a:pt x="43672" y="44051"/>
                  </a:lnTo>
                  <a:lnTo>
                    <a:pt x="40760" y="43836"/>
                  </a:lnTo>
                  <a:lnTo>
                    <a:pt x="17286" y="24711"/>
                  </a:lnTo>
                  <a:lnTo>
                    <a:pt x="20664" y="17867"/>
                  </a:lnTo>
                  <a:lnTo>
                    <a:pt x="27932" y="12503"/>
                  </a:lnTo>
                  <a:lnTo>
                    <a:pt x="38065" y="9134"/>
                  </a:lnTo>
                  <a:lnTo>
                    <a:pt x="50041" y="8273"/>
                  </a:lnTo>
                  <a:lnTo>
                    <a:pt x="75656" y="8273"/>
                  </a:lnTo>
                  <a:lnTo>
                    <a:pt x="62036" y="2395"/>
                  </a:lnTo>
                  <a:lnTo>
                    <a:pt x="48161" y="429"/>
                  </a:lnTo>
                  <a:lnTo>
                    <a:pt x="45128" y="429"/>
                  </a:lnTo>
                  <a:lnTo>
                    <a:pt x="43308" y="322"/>
                  </a:lnTo>
                  <a:close/>
                  <a:moveTo>
                    <a:pt x="75656" y="8273"/>
                  </a:moveTo>
                  <a:lnTo>
                    <a:pt x="50041" y="8273"/>
                  </a:lnTo>
                  <a:lnTo>
                    <a:pt x="61556" y="10220"/>
                  </a:lnTo>
                  <a:lnTo>
                    <a:pt x="70649" y="14504"/>
                  </a:lnTo>
                  <a:lnTo>
                    <a:pt x="76398" y="20481"/>
                  </a:lnTo>
                  <a:lnTo>
                    <a:pt x="77882" y="27505"/>
                  </a:lnTo>
                  <a:lnTo>
                    <a:pt x="74504" y="34364"/>
                  </a:lnTo>
                  <a:lnTo>
                    <a:pt x="67237" y="39753"/>
                  </a:lnTo>
                  <a:lnTo>
                    <a:pt x="57103" y="43127"/>
                  </a:lnTo>
                  <a:lnTo>
                    <a:pt x="43672" y="44051"/>
                  </a:lnTo>
                  <a:lnTo>
                    <a:pt x="74157" y="44051"/>
                  </a:lnTo>
                  <a:lnTo>
                    <a:pt x="83287" y="36629"/>
                  </a:lnTo>
                  <a:lnTo>
                    <a:pt x="87344" y="26645"/>
                  </a:lnTo>
                  <a:lnTo>
                    <a:pt x="84458" y="16574"/>
                  </a:lnTo>
                  <a:lnTo>
                    <a:pt x="75656" y="8273"/>
                  </a:lnTo>
                  <a:close/>
                  <a:moveTo>
                    <a:pt x="45128" y="0"/>
                  </a:moveTo>
                  <a:lnTo>
                    <a:pt x="45128" y="429"/>
                  </a:lnTo>
                  <a:lnTo>
                    <a:pt x="48161" y="429"/>
                  </a:lnTo>
                  <a:lnTo>
                    <a:pt x="45128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"/>
            <p:cNvSpPr/>
            <p:nvPr/>
          </p:nvSpPr>
          <p:spPr>
            <a:xfrm>
              <a:off x="5455800" y="2503440"/>
              <a:ext cx="175680" cy="75960"/>
            </a:xfrm>
            <a:prstGeom prst="rect">
              <a:avLst/>
            </a:prstGeom>
            <a:blipFill rotWithShape="0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8"/>
            <p:cNvSpPr/>
            <p:nvPr/>
          </p:nvSpPr>
          <p:spPr>
            <a:xfrm>
              <a:off x="6843960" y="2478600"/>
              <a:ext cx="188640" cy="77040"/>
            </a:xfrm>
            <a:prstGeom prst="rect">
              <a:avLst/>
            </a:prstGeom>
            <a:blipFill rotWithShape="0">
              <a:blip r:embed="rId2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39"/>
            <p:cNvSpPr/>
            <p:nvPr/>
          </p:nvSpPr>
          <p:spPr>
            <a:xfrm>
              <a:off x="7058880" y="2503440"/>
              <a:ext cx="74520" cy="51120"/>
            </a:xfrm>
            <a:custGeom>
              <a:avLst/>
              <a:gdLst/>
              <a:ahLst/>
              <a:rect l="l" t="t" r="r" b="b"/>
              <a:pathLst>
                <a:path w="74929" h="51435">
                  <a:moveTo>
                    <a:pt x="15649" y="1396"/>
                  </a:moveTo>
                  <a:lnTo>
                    <a:pt x="0" y="1396"/>
                  </a:lnTo>
                  <a:lnTo>
                    <a:pt x="0" y="50927"/>
                  </a:lnTo>
                  <a:lnTo>
                    <a:pt x="181" y="50282"/>
                  </a:lnTo>
                  <a:lnTo>
                    <a:pt x="16741" y="50282"/>
                  </a:lnTo>
                  <a:lnTo>
                    <a:pt x="29382" y="9859"/>
                  </a:lnTo>
                  <a:lnTo>
                    <a:pt x="31104" y="9562"/>
                  </a:lnTo>
                  <a:lnTo>
                    <a:pt x="15649" y="9562"/>
                  </a:lnTo>
                  <a:lnTo>
                    <a:pt x="15649" y="1396"/>
                  </a:lnTo>
                  <a:close/>
                  <a:moveTo>
                    <a:pt x="69621" y="8273"/>
                  </a:moveTo>
                  <a:lnTo>
                    <a:pt x="53498" y="8273"/>
                  </a:lnTo>
                  <a:lnTo>
                    <a:pt x="57683" y="14504"/>
                  </a:lnTo>
                  <a:lnTo>
                    <a:pt x="57683" y="50820"/>
                  </a:lnTo>
                  <a:lnTo>
                    <a:pt x="74242" y="50820"/>
                  </a:lnTo>
                  <a:lnTo>
                    <a:pt x="74242" y="20091"/>
                  </a:lnTo>
                  <a:lnTo>
                    <a:pt x="74606" y="17620"/>
                  </a:lnTo>
                  <a:lnTo>
                    <a:pt x="74424" y="16331"/>
                  </a:lnTo>
                  <a:lnTo>
                    <a:pt x="71425" y="9654"/>
                  </a:lnTo>
                  <a:lnTo>
                    <a:pt x="69621" y="8273"/>
                  </a:lnTo>
                  <a:close/>
                  <a:moveTo>
                    <a:pt x="42944" y="0"/>
                  </a:moveTo>
                  <a:lnTo>
                    <a:pt x="34585" y="542"/>
                  </a:lnTo>
                  <a:lnTo>
                    <a:pt x="26976" y="2404"/>
                  </a:lnTo>
                  <a:lnTo>
                    <a:pt x="20528" y="5454"/>
                  </a:lnTo>
                  <a:lnTo>
                    <a:pt x="15649" y="9562"/>
                  </a:lnTo>
                  <a:lnTo>
                    <a:pt x="31104" y="9562"/>
                  </a:lnTo>
                  <a:lnTo>
                    <a:pt x="38577" y="8273"/>
                  </a:lnTo>
                  <a:lnTo>
                    <a:pt x="69621" y="8273"/>
                  </a:lnTo>
                  <a:lnTo>
                    <a:pt x="64484" y="4337"/>
                  </a:lnTo>
                  <a:lnTo>
                    <a:pt x="54644" y="935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40"/>
            <p:cNvSpPr/>
            <p:nvPr/>
          </p:nvSpPr>
          <p:spPr>
            <a:xfrm>
              <a:off x="7156080" y="2475360"/>
              <a:ext cx="88560" cy="79920"/>
            </a:xfrm>
            <a:prstGeom prst="rect">
              <a:avLst/>
            </a:prstGeom>
            <a:blipFill rotWithShape="0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41"/>
            <p:cNvSpPr/>
            <p:nvPr/>
          </p:nvSpPr>
          <p:spPr>
            <a:xfrm>
              <a:off x="7274160" y="2503800"/>
              <a:ext cx="138240" cy="52200"/>
            </a:xfrm>
            <a:custGeom>
              <a:avLst/>
              <a:gdLst/>
              <a:ahLst/>
              <a:rect l="l" t="t" r="r" b="b"/>
              <a:pathLst>
                <a:path w="138429" h="52705">
                  <a:moveTo>
                    <a:pt x="47675" y="342"/>
                  </a:moveTo>
                  <a:lnTo>
                    <a:pt x="38023" y="0"/>
                  </a:lnTo>
                  <a:lnTo>
                    <a:pt x="28943" y="1574"/>
                  </a:lnTo>
                  <a:lnTo>
                    <a:pt x="21221" y="4838"/>
                  </a:lnTo>
                  <a:lnTo>
                    <a:pt x="15659" y="9575"/>
                  </a:lnTo>
                  <a:lnTo>
                    <a:pt x="15659" y="1206"/>
                  </a:lnTo>
                  <a:lnTo>
                    <a:pt x="0" y="1206"/>
                  </a:lnTo>
                  <a:lnTo>
                    <a:pt x="0" y="50406"/>
                  </a:lnTo>
                  <a:lnTo>
                    <a:pt x="16560" y="50406"/>
                  </a:lnTo>
                  <a:lnTo>
                    <a:pt x="16560" y="24625"/>
                  </a:lnTo>
                  <a:lnTo>
                    <a:pt x="16014" y="22580"/>
                  </a:lnTo>
                  <a:lnTo>
                    <a:pt x="16383" y="20434"/>
                  </a:lnTo>
                  <a:lnTo>
                    <a:pt x="38252" y="8686"/>
                  </a:lnTo>
                  <a:lnTo>
                    <a:pt x="47675" y="9359"/>
                  </a:lnTo>
                  <a:lnTo>
                    <a:pt x="47675" y="8686"/>
                  </a:lnTo>
                  <a:lnTo>
                    <a:pt x="47675" y="342"/>
                  </a:lnTo>
                  <a:close/>
                  <a:moveTo>
                    <a:pt x="137934" y="1206"/>
                  </a:moveTo>
                  <a:lnTo>
                    <a:pt x="137388" y="1841"/>
                  </a:lnTo>
                  <a:lnTo>
                    <a:pt x="120827" y="1841"/>
                  </a:lnTo>
                  <a:lnTo>
                    <a:pt x="120002" y="34023"/>
                  </a:lnTo>
                  <a:lnTo>
                    <a:pt x="115531" y="38823"/>
                  </a:lnTo>
                  <a:lnTo>
                    <a:pt x="108292" y="42265"/>
                  </a:lnTo>
                  <a:lnTo>
                    <a:pt x="98996" y="43853"/>
                  </a:lnTo>
                  <a:lnTo>
                    <a:pt x="84251" y="43853"/>
                  </a:lnTo>
                  <a:lnTo>
                    <a:pt x="80073" y="37414"/>
                  </a:lnTo>
                  <a:lnTo>
                    <a:pt x="80073" y="1308"/>
                  </a:lnTo>
                  <a:lnTo>
                    <a:pt x="63512" y="1308"/>
                  </a:lnTo>
                  <a:lnTo>
                    <a:pt x="63512" y="32042"/>
                  </a:lnTo>
                  <a:lnTo>
                    <a:pt x="66217" y="42430"/>
                  </a:lnTo>
                  <a:lnTo>
                    <a:pt x="73152" y="47777"/>
                  </a:lnTo>
                  <a:lnTo>
                    <a:pt x="82956" y="51193"/>
                  </a:lnTo>
                  <a:lnTo>
                    <a:pt x="94627" y="52133"/>
                  </a:lnTo>
                  <a:lnTo>
                    <a:pt x="103009" y="51523"/>
                  </a:lnTo>
                  <a:lnTo>
                    <a:pt x="110680" y="49644"/>
                  </a:lnTo>
                  <a:lnTo>
                    <a:pt x="117195" y="46609"/>
                  </a:lnTo>
                  <a:lnTo>
                    <a:pt x="122110" y="42570"/>
                  </a:lnTo>
                  <a:lnTo>
                    <a:pt x="122110" y="50736"/>
                  </a:lnTo>
                  <a:lnTo>
                    <a:pt x="137934" y="50736"/>
                  </a:lnTo>
                  <a:lnTo>
                    <a:pt x="137934" y="1206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42"/>
            <p:cNvSpPr/>
            <p:nvPr/>
          </p:nvSpPr>
          <p:spPr>
            <a:xfrm>
              <a:off x="7441560" y="2503080"/>
              <a:ext cx="90360" cy="75240"/>
            </a:xfrm>
            <a:prstGeom prst="rect">
              <a:avLst/>
            </a:prstGeom>
            <a:blipFill rotWithShape="0">
              <a:blip r:embed="rId2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43"/>
            <p:cNvSpPr/>
            <p:nvPr/>
          </p:nvSpPr>
          <p:spPr>
            <a:xfrm>
              <a:off x="2956680" y="2712240"/>
              <a:ext cx="51120" cy="73800"/>
            </a:xfrm>
            <a:custGeom>
              <a:avLst/>
              <a:gdLst/>
              <a:ahLst/>
              <a:rect l="l" t="t" r="r" b="b"/>
              <a:pathLst>
                <a:path w="51435" h="74294">
                  <a:moveTo>
                    <a:pt x="50860" y="0"/>
                  </a:moveTo>
                  <a:lnTo>
                    <a:pt x="35592" y="0"/>
                  </a:lnTo>
                  <a:lnTo>
                    <a:pt x="0" y="17083"/>
                  </a:lnTo>
                  <a:lnTo>
                    <a:pt x="10044" y="23959"/>
                  </a:lnTo>
                  <a:lnTo>
                    <a:pt x="33846" y="12355"/>
                  </a:lnTo>
                  <a:lnTo>
                    <a:pt x="33846" y="74027"/>
                  </a:lnTo>
                  <a:lnTo>
                    <a:pt x="50860" y="74027"/>
                  </a:lnTo>
                  <a:lnTo>
                    <a:pt x="50860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44"/>
            <p:cNvSpPr/>
            <p:nvPr/>
          </p:nvSpPr>
          <p:spPr>
            <a:xfrm>
              <a:off x="3052080" y="2710080"/>
              <a:ext cx="248040" cy="75600"/>
            </a:xfrm>
            <a:prstGeom prst="rect">
              <a:avLst/>
            </a:prstGeom>
            <a:blipFill rotWithShape="0">
              <a:blip r:embed="rId2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45"/>
            <p:cNvSpPr/>
            <p:nvPr/>
          </p:nvSpPr>
          <p:spPr>
            <a:xfrm>
              <a:off x="3323160" y="2710440"/>
              <a:ext cx="400320" cy="77760"/>
            </a:xfrm>
            <a:prstGeom prst="rect">
              <a:avLst/>
            </a:prstGeom>
            <a:blipFill rotWithShape="0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46"/>
            <p:cNvSpPr/>
            <p:nvPr/>
          </p:nvSpPr>
          <p:spPr>
            <a:xfrm>
              <a:off x="3744360" y="2711520"/>
              <a:ext cx="83520" cy="75960"/>
            </a:xfrm>
            <a:prstGeom prst="rect">
              <a:avLst/>
            </a:prstGeom>
            <a:blipFill rotWithShape="0">
              <a:blip r:embed="rId2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47"/>
            <p:cNvSpPr/>
            <p:nvPr/>
          </p:nvSpPr>
          <p:spPr>
            <a:xfrm>
              <a:off x="4957560" y="2712240"/>
              <a:ext cx="183240" cy="75240"/>
            </a:xfrm>
            <a:prstGeom prst="rect">
              <a:avLst/>
            </a:prstGeom>
            <a:blipFill rotWithShape="0">
              <a:blip r:embed="rId2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48"/>
            <p:cNvSpPr/>
            <p:nvPr/>
          </p:nvSpPr>
          <p:spPr>
            <a:xfrm>
              <a:off x="5164920" y="2707200"/>
              <a:ext cx="456840" cy="80640"/>
            </a:xfrm>
            <a:prstGeom prst="rect">
              <a:avLst/>
            </a:prstGeom>
            <a:blipFill rotWithShape="0">
              <a:blip r:embed="rId2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49"/>
            <p:cNvSpPr/>
            <p:nvPr/>
          </p:nvSpPr>
          <p:spPr>
            <a:xfrm>
              <a:off x="6911280" y="2712240"/>
              <a:ext cx="83160" cy="73440"/>
            </a:xfrm>
            <a:prstGeom prst="rect">
              <a:avLst/>
            </a:prstGeom>
            <a:blipFill rotWithShape="0">
              <a:blip r:embed="rId2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50"/>
            <p:cNvSpPr/>
            <p:nvPr/>
          </p:nvSpPr>
          <p:spPr>
            <a:xfrm>
              <a:off x="7016400" y="2706840"/>
              <a:ext cx="73800" cy="78480"/>
            </a:xfrm>
            <a:prstGeom prst="rect">
              <a:avLst/>
            </a:prstGeom>
            <a:blipFill rotWithShape="0">
              <a:blip r:embed="rId3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51"/>
            <p:cNvSpPr/>
            <p:nvPr/>
          </p:nvSpPr>
          <p:spPr>
            <a:xfrm>
              <a:off x="7115760" y="2707560"/>
              <a:ext cx="160200" cy="78840"/>
            </a:xfrm>
            <a:custGeom>
              <a:avLst/>
              <a:gdLst/>
              <a:ahLst/>
              <a:rect l="l" t="t" r="r" b="b"/>
              <a:pathLst>
                <a:path w="160654" h="79375">
                  <a:moveTo>
                    <a:pt x="19646" y="29438"/>
                  </a:moveTo>
                  <a:lnTo>
                    <a:pt x="3086" y="29438"/>
                  </a:lnTo>
                  <a:lnTo>
                    <a:pt x="3086" y="78968"/>
                  </a:lnTo>
                  <a:lnTo>
                    <a:pt x="19646" y="78968"/>
                  </a:lnTo>
                  <a:lnTo>
                    <a:pt x="19646" y="29438"/>
                  </a:lnTo>
                  <a:close/>
                  <a:moveTo>
                    <a:pt x="22745" y="15151"/>
                  </a:moveTo>
                  <a:lnTo>
                    <a:pt x="22377" y="7950"/>
                  </a:lnTo>
                  <a:lnTo>
                    <a:pt x="17462" y="5156"/>
                  </a:lnTo>
                  <a:lnTo>
                    <a:pt x="4724" y="5372"/>
                  </a:lnTo>
                  <a:lnTo>
                    <a:pt x="0" y="8483"/>
                  </a:lnTo>
                  <a:lnTo>
                    <a:pt x="177" y="12026"/>
                  </a:lnTo>
                  <a:lnTo>
                    <a:pt x="546" y="15684"/>
                  </a:lnTo>
                  <a:lnTo>
                    <a:pt x="5638" y="18478"/>
                  </a:lnTo>
                  <a:lnTo>
                    <a:pt x="18008" y="18262"/>
                  </a:lnTo>
                  <a:lnTo>
                    <a:pt x="22745" y="15151"/>
                  </a:lnTo>
                  <a:close/>
                  <a:moveTo>
                    <a:pt x="65684" y="0"/>
                  </a:moveTo>
                  <a:lnTo>
                    <a:pt x="49123" y="0"/>
                  </a:lnTo>
                  <a:lnTo>
                    <a:pt x="49123" y="78968"/>
                  </a:lnTo>
                  <a:lnTo>
                    <a:pt x="65684" y="78968"/>
                  </a:lnTo>
                  <a:lnTo>
                    <a:pt x="65684" y="0"/>
                  </a:lnTo>
                  <a:close/>
                  <a:moveTo>
                    <a:pt x="111721" y="0"/>
                  </a:moveTo>
                  <a:lnTo>
                    <a:pt x="95161" y="0"/>
                  </a:lnTo>
                  <a:lnTo>
                    <a:pt x="95161" y="78968"/>
                  </a:lnTo>
                  <a:lnTo>
                    <a:pt x="111721" y="78968"/>
                  </a:lnTo>
                  <a:lnTo>
                    <a:pt x="111721" y="0"/>
                  </a:lnTo>
                  <a:close/>
                  <a:moveTo>
                    <a:pt x="157403" y="29438"/>
                  </a:moveTo>
                  <a:lnTo>
                    <a:pt x="140843" y="29438"/>
                  </a:lnTo>
                  <a:lnTo>
                    <a:pt x="140843" y="78968"/>
                  </a:lnTo>
                  <a:lnTo>
                    <a:pt x="157403" y="78968"/>
                  </a:lnTo>
                  <a:lnTo>
                    <a:pt x="157403" y="29438"/>
                  </a:lnTo>
                  <a:close/>
                  <a:moveTo>
                    <a:pt x="160489" y="15151"/>
                  </a:moveTo>
                  <a:lnTo>
                    <a:pt x="160185" y="12026"/>
                  </a:lnTo>
                  <a:lnTo>
                    <a:pt x="160134" y="7950"/>
                  </a:lnTo>
                  <a:lnTo>
                    <a:pt x="155028" y="5156"/>
                  </a:lnTo>
                  <a:lnTo>
                    <a:pt x="142481" y="5372"/>
                  </a:lnTo>
                  <a:lnTo>
                    <a:pt x="137744" y="8483"/>
                  </a:lnTo>
                  <a:lnTo>
                    <a:pt x="137934" y="12026"/>
                  </a:lnTo>
                  <a:lnTo>
                    <a:pt x="138290" y="15684"/>
                  </a:lnTo>
                  <a:lnTo>
                    <a:pt x="143383" y="18478"/>
                  </a:lnTo>
                  <a:lnTo>
                    <a:pt x="155765" y="18262"/>
                  </a:lnTo>
                  <a:lnTo>
                    <a:pt x="160489" y="15151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52"/>
            <p:cNvSpPr/>
            <p:nvPr/>
          </p:nvSpPr>
          <p:spPr>
            <a:xfrm>
              <a:off x="7302960" y="2735280"/>
              <a:ext cx="168840" cy="75240"/>
            </a:xfrm>
            <a:prstGeom prst="rect">
              <a:avLst/>
            </a:prstGeom>
            <a:blipFill rotWithShape="0">
              <a:blip r:embed="rId3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53"/>
            <p:cNvSpPr/>
            <p:nvPr/>
          </p:nvSpPr>
          <p:spPr>
            <a:xfrm>
              <a:off x="2830680" y="3333240"/>
              <a:ext cx="5303880" cy="232200"/>
            </a:xfrm>
            <a:custGeom>
              <a:avLst/>
              <a:gdLst/>
              <a:ahLst/>
              <a:rect l="l" t="t" r="r" b="b"/>
              <a:pathLst>
                <a:path w="5304155" h="232410">
                  <a:moveTo>
                    <a:pt x="5303913" y="0"/>
                  </a:moveTo>
                  <a:lnTo>
                    <a:pt x="2651912" y="0"/>
                  </a:lnTo>
                  <a:lnTo>
                    <a:pt x="0" y="0"/>
                  </a:lnTo>
                  <a:lnTo>
                    <a:pt x="0" y="231965"/>
                  </a:lnTo>
                  <a:lnTo>
                    <a:pt x="2651912" y="231965"/>
                  </a:lnTo>
                  <a:lnTo>
                    <a:pt x="5303913" y="231965"/>
                  </a:lnTo>
                  <a:lnTo>
                    <a:pt x="5303913" y="0"/>
                  </a:lnTo>
                  <a:close/>
                </a:path>
              </a:pathLst>
            </a:custGeom>
            <a:solidFill>
              <a:srgbClr val="abdd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54"/>
            <p:cNvSpPr/>
            <p:nvPr/>
          </p:nvSpPr>
          <p:spPr>
            <a:xfrm>
              <a:off x="2830680" y="3333240"/>
              <a:ext cx="5303880" cy="928080"/>
            </a:xfrm>
            <a:custGeom>
              <a:avLst/>
              <a:gdLst/>
              <a:ahLst/>
              <a:rect l="l" t="t" r="r" b="b"/>
              <a:pathLst>
                <a:path w="5304155" h="928370">
                  <a:moveTo>
                    <a:pt x="0" y="0"/>
                  </a:moveTo>
                  <a:lnTo>
                    <a:pt x="5303915" y="0"/>
                  </a:lnTo>
                  <a:lnTo>
                    <a:pt x="5303915" y="927977"/>
                  </a:lnTo>
                  <a:lnTo>
                    <a:pt x="0" y="9279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48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55"/>
            <p:cNvSpPr/>
            <p:nvPr/>
          </p:nvSpPr>
          <p:spPr>
            <a:xfrm>
              <a:off x="2830680" y="333324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1912" y="0"/>
                  </a:lnTo>
                  <a:lnTo>
                    <a:pt x="2651912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56"/>
            <p:cNvSpPr/>
            <p:nvPr/>
          </p:nvSpPr>
          <p:spPr>
            <a:xfrm>
              <a:off x="5482440" y="333324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2003" y="0"/>
                  </a:lnTo>
                  <a:lnTo>
                    <a:pt x="2652003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57"/>
            <p:cNvSpPr/>
            <p:nvPr/>
          </p:nvSpPr>
          <p:spPr>
            <a:xfrm>
              <a:off x="2830680" y="356508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1912" y="0"/>
                  </a:lnTo>
                  <a:lnTo>
                    <a:pt x="2651912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58"/>
            <p:cNvSpPr/>
            <p:nvPr/>
          </p:nvSpPr>
          <p:spPr>
            <a:xfrm>
              <a:off x="5482440" y="356508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2003" y="0"/>
                  </a:lnTo>
                  <a:lnTo>
                    <a:pt x="2652003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59"/>
            <p:cNvSpPr/>
            <p:nvPr/>
          </p:nvSpPr>
          <p:spPr>
            <a:xfrm>
              <a:off x="2830680" y="379692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1912" y="0"/>
                  </a:lnTo>
                  <a:lnTo>
                    <a:pt x="2651912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60"/>
            <p:cNvSpPr/>
            <p:nvPr/>
          </p:nvSpPr>
          <p:spPr>
            <a:xfrm>
              <a:off x="5482440" y="379692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2003" y="0"/>
                  </a:lnTo>
                  <a:lnTo>
                    <a:pt x="2652003" y="231967"/>
                  </a:lnTo>
                  <a:lnTo>
                    <a:pt x="0" y="2319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61"/>
            <p:cNvSpPr/>
            <p:nvPr/>
          </p:nvSpPr>
          <p:spPr>
            <a:xfrm>
              <a:off x="2830680" y="402912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1912" y="0"/>
                  </a:lnTo>
                  <a:lnTo>
                    <a:pt x="2651912" y="232074"/>
                  </a:lnTo>
                  <a:lnTo>
                    <a:pt x="0" y="2320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62"/>
            <p:cNvSpPr/>
            <p:nvPr/>
          </p:nvSpPr>
          <p:spPr>
            <a:xfrm>
              <a:off x="5482440" y="4029120"/>
              <a:ext cx="2652120" cy="232200"/>
            </a:xfrm>
            <a:custGeom>
              <a:avLst/>
              <a:gdLst/>
              <a:ahLst/>
              <a:rect l="l" t="t" r="r" b="b"/>
              <a:pathLst>
                <a:path w="2652395" h="232410">
                  <a:moveTo>
                    <a:pt x="0" y="0"/>
                  </a:moveTo>
                  <a:lnTo>
                    <a:pt x="2652003" y="0"/>
                  </a:lnTo>
                  <a:lnTo>
                    <a:pt x="2652003" y="232074"/>
                  </a:lnTo>
                  <a:lnTo>
                    <a:pt x="0" y="2320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63"/>
            <p:cNvSpPr/>
            <p:nvPr/>
          </p:nvSpPr>
          <p:spPr>
            <a:xfrm>
              <a:off x="3706920" y="3403440"/>
              <a:ext cx="759600" cy="80280"/>
            </a:xfrm>
            <a:custGeom>
              <a:avLst/>
              <a:gdLst/>
              <a:ahLst/>
              <a:rect l="l" t="t" r="r" b="b"/>
              <a:pathLst>
                <a:path w="760095" h="80645">
                  <a:moveTo>
                    <a:pt x="95796" y="27724"/>
                  </a:moveTo>
                  <a:lnTo>
                    <a:pt x="65684" y="5969"/>
                  </a:lnTo>
                  <a:lnTo>
                    <a:pt x="65684" y="27825"/>
                  </a:lnTo>
                  <a:lnTo>
                    <a:pt x="62572" y="33045"/>
                  </a:lnTo>
                  <a:lnTo>
                    <a:pt x="54660" y="35725"/>
                  </a:lnTo>
                  <a:lnTo>
                    <a:pt x="43649" y="36715"/>
                  </a:lnTo>
                  <a:lnTo>
                    <a:pt x="31203" y="36855"/>
                  </a:lnTo>
                  <a:lnTo>
                    <a:pt x="31203" y="19342"/>
                  </a:lnTo>
                  <a:lnTo>
                    <a:pt x="43535" y="19392"/>
                  </a:lnTo>
                  <a:lnTo>
                    <a:pt x="54660" y="20205"/>
                  </a:lnTo>
                  <a:lnTo>
                    <a:pt x="62687" y="22694"/>
                  </a:lnTo>
                  <a:lnTo>
                    <a:pt x="65684" y="27825"/>
                  </a:lnTo>
                  <a:lnTo>
                    <a:pt x="65684" y="5969"/>
                  </a:lnTo>
                  <a:lnTo>
                    <a:pt x="46926" y="4838"/>
                  </a:lnTo>
                  <a:lnTo>
                    <a:pt x="46050" y="5054"/>
                  </a:lnTo>
                  <a:lnTo>
                    <a:pt x="0" y="5054"/>
                  </a:lnTo>
                  <a:lnTo>
                    <a:pt x="0" y="78867"/>
                  </a:lnTo>
                  <a:lnTo>
                    <a:pt x="30327" y="78867"/>
                  </a:lnTo>
                  <a:lnTo>
                    <a:pt x="30327" y="51041"/>
                  </a:lnTo>
                  <a:lnTo>
                    <a:pt x="56032" y="50584"/>
                  </a:lnTo>
                  <a:lnTo>
                    <a:pt x="76809" y="47231"/>
                  </a:lnTo>
                  <a:lnTo>
                    <a:pt x="90728" y="39966"/>
                  </a:lnTo>
                  <a:lnTo>
                    <a:pt x="92011" y="36855"/>
                  </a:lnTo>
                  <a:lnTo>
                    <a:pt x="95796" y="27724"/>
                  </a:lnTo>
                  <a:close/>
                  <a:moveTo>
                    <a:pt x="163487" y="25895"/>
                  </a:moveTo>
                  <a:lnTo>
                    <a:pt x="154393" y="25565"/>
                  </a:lnTo>
                  <a:lnTo>
                    <a:pt x="145859" y="27000"/>
                  </a:lnTo>
                  <a:lnTo>
                    <a:pt x="138595" y="30010"/>
                  </a:lnTo>
                  <a:lnTo>
                    <a:pt x="132918" y="34810"/>
                  </a:lnTo>
                  <a:lnTo>
                    <a:pt x="132918" y="27292"/>
                  </a:lnTo>
                  <a:lnTo>
                    <a:pt x="104965" y="27292"/>
                  </a:lnTo>
                  <a:lnTo>
                    <a:pt x="104965" y="78867"/>
                  </a:lnTo>
                  <a:lnTo>
                    <a:pt x="134010" y="78867"/>
                  </a:lnTo>
                  <a:lnTo>
                    <a:pt x="134010" y="50609"/>
                  </a:lnTo>
                  <a:lnTo>
                    <a:pt x="139928" y="43675"/>
                  </a:lnTo>
                  <a:lnTo>
                    <a:pt x="146456" y="41059"/>
                  </a:lnTo>
                  <a:lnTo>
                    <a:pt x="154178" y="40081"/>
                  </a:lnTo>
                  <a:lnTo>
                    <a:pt x="162217" y="40932"/>
                  </a:lnTo>
                  <a:lnTo>
                    <a:pt x="163487" y="25895"/>
                  </a:lnTo>
                  <a:close/>
                  <a:moveTo>
                    <a:pt x="262305" y="53187"/>
                  </a:moveTo>
                  <a:lnTo>
                    <a:pt x="259372" y="42329"/>
                  </a:lnTo>
                  <a:lnTo>
                    <a:pt x="256247" y="39319"/>
                  </a:lnTo>
                  <a:lnTo>
                    <a:pt x="249923" y="33248"/>
                  </a:lnTo>
                  <a:lnTo>
                    <a:pt x="238721" y="28371"/>
                  </a:lnTo>
                  <a:lnTo>
                    <a:pt x="238721" y="53187"/>
                  </a:lnTo>
                  <a:lnTo>
                    <a:pt x="237070" y="58077"/>
                  </a:lnTo>
                  <a:lnTo>
                    <a:pt x="232257" y="62306"/>
                  </a:lnTo>
                  <a:lnTo>
                    <a:pt x="225082" y="65151"/>
                  </a:lnTo>
                  <a:lnTo>
                    <a:pt x="216268" y="66179"/>
                  </a:lnTo>
                  <a:lnTo>
                    <a:pt x="217360" y="65328"/>
                  </a:lnTo>
                  <a:lnTo>
                    <a:pt x="214261" y="65328"/>
                  </a:lnTo>
                  <a:lnTo>
                    <a:pt x="202984" y="64795"/>
                  </a:lnTo>
                  <a:lnTo>
                    <a:pt x="194614" y="58991"/>
                  </a:lnTo>
                  <a:lnTo>
                    <a:pt x="195414" y="53187"/>
                  </a:lnTo>
                  <a:lnTo>
                    <a:pt x="195516" y="50927"/>
                  </a:lnTo>
                  <a:lnTo>
                    <a:pt x="195884" y="44373"/>
                  </a:lnTo>
                  <a:lnTo>
                    <a:pt x="205168" y="39319"/>
                  </a:lnTo>
                  <a:lnTo>
                    <a:pt x="216268" y="39535"/>
                  </a:lnTo>
                  <a:lnTo>
                    <a:pt x="238721" y="53187"/>
                  </a:lnTo>
                  <a:lnTo>
                    <a:pt x="238721" y="28371"/>
                  </a:lnTo>
                  <a:lnTo>
                    <a:pt x="235432" y="26924"/>
                  </a:lnTo>
                  <a:lnTo>
                    <a:pt x="223964" y="25247"/>
                  </a:lnTo>
                  <a:lnTo>
                    <a:pt x="217360" y="24282"/>
                  </a:lnTo>
                  <a:lnTo>
                    <a:pt x="216077" y="25247"/>
                  </a:lnTo>
                  <a:lnTo>
                    <a:pt x="214261" y="25146"/>
                  </a:lnTo>
                  <a:lnTo>
                    <a:pt x="210616" y="25146"/>
                  </a:lnTo>
                  <a:lnTo>
                    <a:pt x="193789" y="27520"/>
                  </a:lnTo>
                  <a:lnTo>
                    <a:pt x="180238" y="33312"/>
                  </a:lnTo>
                  <a:lnTo>
                    <a:pt x="171323" y="41668"/>
                  </a:lnTo>
                  <a:lnTo>
                    <a:pt x="168402" y="51790"/>
                  </a:lnTo>
                  <a:lnTo>
                    <a:pt x="171818" y="62357"/>
                  </a:lnTo>
                  <a:lnTo>
                    <a:pt x="181419" y="71120"/>
                  </a:lnTo>
                  <a:lnTo>
                    <a:pt x="195783" y="77190"/>
                  </a:lnTo>
                  <a:lnTo>
                    <a:pt x="213537" y="79717"/>
                  </a:lnTo>
                  <a:lnTo>
                    <a:pt x="231902" y="77990"/>
                  </a:lnTo>
                  <a:lnTo>
                    <a:pt x="247192" y="72415"/>
                  </a:lnTo>
                  <a:lnTo>
                    <a:pt x="254952" y="66179"/>
                  </a:lnTo>
                  <a:lnTo>
                    <a:pt x="257860" y="63855"/>
                  </a:lnTo>
                  <a:lnTo>
                    <a:pt x="262305" y="53187"/>
                  </a:lnTo>
                  <a:close/>
                  <a:moveTo>
                    <a:pt x="372579" y="26860"/>
                  </a:moveTo>
                  <a:lnTo>
                    <a:pt x="341642" y="26860"/>
                  </a:lnTo>
                  <a:lnTo>
                    <a:pt x="323075" y="60706"/>
                  </a:lnTo>
                  <a:lnTo>
                    <a:pt x="303974" y="26860"/>
                  </a:lnTo>
                  <a:lnTo>
                    <a:pt x="271945" y="26860"/>
                  </a:lnTo>
                  <a:lnTo>
                    <a:pt x="306705" y="78968"/>
                  </a:lnTo>
                  <a:lnTo>
                    <a:pt x="337997" y="78968"/>
                  </a:lnTo>
                  <a:lnTo>
                    <a:pt x="372579" y="26860"/>
                  </a:lnTo>
                  <a:close/>
                  <a:moveTo>
                    <a:pt x="413880" y="27393"/>
                  </a:moveTo>
                  <a:lnTo>
                    <a:pt x="384771" y="27393"/>
                  </a:lnTo>
                  <a:lnTo>
                    <a:pt x="384771" y="78968"/>
                  </a:lnTo>
                  <a:lnTo>
                    <a:pt x="413880" y="78968"/>
                  </a:lnTo>
                  <a:lnTo>
                    <a:pt x="413880" y="27393"/>
                  </a:lnTo>
                  <a:close/>
                  <a:moveTo>
                    <a:pt x="416064" y="15468"/>
                  </a:moveTo>
                  <a:lnTo>
                    <a:pt x="415696" y="10426"/>
                  </a:lnTo>
                  <a:lnTo>
                    <a:pt x="415886" y="9994"/>
                  </a:lnTo>
                  <a:lnTo>
                    <a:pt x="415886" y="9563"/>
                  </a:lnTo>
                  <a:lnTo>
                    <a:pt x="415696" y="9245"/>
                  </a:lnTo>
                  <a:lnTo>
                    <a:pt x="414972" y="4191"/>
                  </a:lnTo>
                  <a:lnTo>
                    <a:pt x="408546" y="965"/>
                  </a:lnTo>
                  <a:lnTo>
                    <a:pt x="407695" y="533"/>
                  </a:lnTo>
                  <a:lnTo>
                    <a:pt x="399135" y="965"/>
                  </a:lnTo>
                  <a:lnTo>
                    <a:pt x="398589" y="863"/>
                  </a:lnTo>
                  <a:lnTo>
                    <a:pt x="397510" y="863"/>
                  </a:lnTo>
                  <a:lnTo>
                    <a:pt x="388950" y="1079"/>
                  </a:lnTo>
                  <a:lnTo>
                    <a:pt x="382219" y="5372"/>
                  </a:lnTo>
                  <a:lnTo>
                    <a:pt x="382498" y="9245"/>
                  </a:lnTo>
                  <a:lnTo>
                    <a:pt x="382587" y="10858"/>
                  </a:lnTo>
                  <a:lnTo>
                    <a:pt x="382943" y="16014"/>
                  </a:lnTo>
                  <a:lnTo>
                    <a:pt x="390410" y="19989"/>
                  </a:lnTo>
                  <a:lnTo>
                    <a:pt x="399135" y="19773"/>
                  </a:lnTo>
                  <a:lnTo>
                    <a:pt x="399681" y="19875"/>
                  </a:lnTo>
                  <a:lnTo>
                    <a:pt x="400773" y="19875"/>
                  </a:lnTo>
                  <a:lnTo>
                    <a:pt x="405053" y="19773"/>
                  </a:lnTo>
                  <a:lnTo>
                    <a:pt x="409333" y="19659"/>
                  </a:lnTo>
                  <a:lnTo>
                    <a:pt x="416064" y="15468"/>
                  </a:lnTo>
                  <a:close/>
                  <a:moveTo>
                    <a:pt x="529424" y="0"/>
                  </a:moveTo>
                  <a:lnTo>
                    <a:pt x="503047" y="0"/>
                  </a:lnTo>
                  <a:lnTo>
                    <a:pt x="503047" y="52857"/>
                  </a:lnTo>
                  <a:lnTo>
                    <a:pt x="501256" y="58077"/>
                  </a:lnTo>
                  <a:lnTo>
                    <a:pt x="496404" y="62306"/>
                  </a:lnTo>
                  <a:lnTo>
                    <a:pt x="489229" y="65151"/>
                  </a:lnTo>
                  <a:lnTo>
                    <a:pt x="480479" y="66179"/>
                  </a:lnTo>
                  <a:lnTo>
                    <a:pt x="471627" y="65151"/>
                  </a:lnTo>
                  <a:lnTo>
                    <a:pt x="464400" y="62306"/>
                  </a:lnTo>
                  <a:lnTo>
                    <a:pt x="459524" y="58077"/>
                  </a:lnTo>
                  <a:lnTo>
                    <a:pt x="457733" y="52857"/>
                  </a:lnTo>
                  <a:lnTo>
                    <a:pt x="459524" y="47701"/>
                  </a:lnTo>
                  <a:lnTo>
                    <a:pt x="464400" y="43459"/>
                  </a:lnTo>
                  <a:lnTo>
                    <a:pt x="471627" y="40589"/>
                  </a:lnTo>
                  <a:lnTo>
                    <a:pt x="480479" y="39535"/>
                  </a:lnTo>
                  <a:lnTo>
                    <a:pt x="489229" y="40589"/>
                  </a:lnTo>
                  <a:lnTo>
                    <a:pt x="496404" y="43459"/>
                  </a:lnTo>
                  <a:lnTo>
                    <a:pt x="501256" y="47701"/>
                  </a:lnTo>
                  <a:lnTo>
                    <a:pt x="503047" y="52857"/>
                  </a:lnTo>
                  <a:lnTo>
                    <a:pt x="503047" y="0"/>
                  </a:lnTo>
                  <a:lnTo>
                    <a:pt x="500494" y="0"/>
                  </a:lnTo>
                  <a:lnTo>
                    <a:pt x="500494" y="32448"/>
                  </a:lnTo>
                  <a:lnTo>
                    <a:pt x="494703" y="29451"/>
                  </a:lnTo>
                  <a:lnTo>
                    <a:pt x="488073" y="27266"/>
                  </a:lnTo>
                  <a:lnTo>
                    <a:pt x="480847" y="25920"/>
                  </a:lnTo>
                  <a:lnTo>
                    <a:pt x="473202" y="25463"/>
                  </a:lnTo>
                  <a:lnTo>
                    <a:pt x="458139" y="28168"/>
                  </a:lnTo>
                  <a:lnTo>
                    <a:pt x="445744" y="33502"/>
                  </a:lnTo>
                  <a:lnTo>
                    <a:pt x="436943" y="40881"/>
                  </a:lnTo>
                  <a:lnTo>
                    <a:pt x="432625" y="49745"/>
                  </a:lnTo>
                  <a:lnTo>
                    <a:pt x="434238" y="60667"/>
                  </a:lnTo>
                  <a:lnTo>
                    <a:pt x="442569" y="70040"/>
                  </a:lnTo>
                  <a:lnTo>
                    <a:pt x="456247" y="76898"/>
                  </a:lnTo>
                  <a:lnTo>
                    <a:pt x="473925" y="80264"/>
                  </a:lnTo>
                  <a:lnTo>
                    <a:pt x="482231" y="79870"/>
                  </a:lnTo>
                  <a:lnTo>
                    <a:pt x="490016" y="78295"/>
                  </a:lnTo>
                  <a:lnTo>
                    <a:pt x="496938" y="75641"/>
                  </a:lnTo>
                  <a:lnTo>
                    <a:pt x="502678" y="71983"/>
                  </a:lnTo>
                  <a:lnTo>
                    <a:pt x="503047" y="74244"/>
                  </a:lnTo>
                  <a:lnTo>
                    <a:pt x="502996" y="76898"/>
                  </a:lnTo>
                  <a:lnTo>
                    <a:pt x="502678" y="78867"/>
                  </a:lnTo>
                  <a:lnTo>
                    <a:pt x="529424" y="78867"/>
                  </a:lnTo>
                  <a:lnTo>
                    <a:pt x="529424" y="71983"/>
                  </a:lnTo>
                  <a:lnTo>
                    <a:pt x="529424" y="66179"/>
                  </a:lnTo>
                  <a:lnTo>
                    <a:pt x="529424" y="39535"/>
                  </a:lnTo>
                  <a:lnTo>
                    <a:pt x="529424" y="32448"/>
                  </a:lnTo>
                  <a:lnTo>
                    <a:pt x="529424" y="0"/>
                  </a:lnTo>
                  <a:close/>
                  <a:moveTo>
                    <a:pt x="639343" y="57594"/>
                  </a:moveTo>
                  <a:lnTo>
                    <a:pt x="638035" y="46850"/>
                  </a:lnTo>
                  <a:lnTo>
                    <a:pt x="637730" y="44335"/>
                  </a:lnTo>
                  <a:lnTo>
                    <a:pt x="631685" y="36423"/>
                  </a:lnTo>
                  <a:lnTo>
                    <a:pt x="629920" y="34124"/>
                  </a:lnTo>
                  <a:lnTo>
                    <a:pt x="615899" y="27571"/>
                  </a:lnTo>
                  <a:lnTo>
                    <a:pt x="614413" y="27406"/>
                  </a:lnTo>
                  <a:lnTo>
                    <a:pt x="614413" y="46850"/>
                  </a:lnTo>
                  <a:lnTo>
                    <a:pt x="577100" y="46850"/>
                  </a:lnTo>
                  <a:lnTo>
                    <a:pt x="577469" y="44157"/>
                  </a:lnTo>
                  <a:lnTo>
                    <a:pt x="579653" y="41694"/>
                  </a:lnTo>
                  <a:lnTo>
                    <a:pt x="583298" y="39966"/>
                  </a:lnTo>
                  <a:lnTo>
                    <a:pt x="586384" y="38036"/>
                  </a:lnTo>
                  <a:lnTo>
                    <a:pt x="590575" y="36957"/>
                  </a:lnTo>
                  <a:lnTo>
                    <a:pt x="594944" y="36855"/>
                  </a:lnTo>
                  <a:lnTo>
                    <a:pt x="604951" y="36423"/>
                  </a:lnTo>
                  <a:lnTo>
                    <a:pt x="613676" y="40932"/>
                  </a:lnTo>
                  <a:lnTo>
                    <a:pt x="614413" y="46850"/>
                  </a:lnTo>
                  <a:lnTo>
                    <a:pt x="614413" y="27406"/>
                  </a:lnTo>
                  <a:lnTo>
                    <a:pt x="595668" y="25247"/>
                  </a:lnTo>
                  <a:lnTo>
                    <a:pt x="596938" y="25247"/>
                  </a:lnTo>
                  <a:lnTo>
                    <a:pt x="594753" y="25146"/>
                  </a:lnTo>
                  <a:lnTo>
                    <a:pt x="592759" y="25146"/>
                  </a:lnTo>
                  <a:lnTo>
                    <a:pt x="590575" y="25247"/>
                  </a:lnTo>
                  <a:lnTo>
                    <a:pt x="572617" y="28168"/>
                  </a:lnTo>
                  <a:lnTo>
                    <a:pt x="558431" y="34709"/>
                  </a:lnTo>
                  <a:lnTo>
                    <a:pt x="549402" y="43891"/>
                  </a:lnTo>
                  <a:lnTo>
                    <a:pt x="546900" y="54800"/>
                  </a:lnTo>
                  <a:lnTo>
                    <a:pt x="551853" y="65392"/>
                  </a:lnTo>
                  <a:lnTo>
                    <a:pt x="562914" y="73761"/>
                  </a:lnTo>
                  <a:lnTo>
                    <a:pt x="578472" y="79057"/>
                  </a:lnTo>
                  <a:lnTo>
                    <a:pt x="596938" y="80479"/>
                  </a:lnTo>
                  <a:lnTo>
                    <a:pt x="608495" y="80073"/>
                  </a:lnTo>
                  <a:lnTo>
                    <a:pt x="619340" y="78003"/>
                  </a:lnTo>
                  <a:lnTo>
                    <a:pt x="629005" y="74396"/>
                  </a:lnTo>
                  <a:lnTo>
                    <a:pt x="636968" y="69405"/>
                  </a:lnTo>
                  <a:lnTo>
                    <a:pt x="633463" y="68122"/>
                  </a:lnTo>
                  <a:lnTo>
                    <a:pt x="632294" y="67691"/>
                  </a:lnTo>
                  <a:lnTo>
                    <a:pt x="616775" y="62001"/>
                  </a:lnTo>
                  <a:lnTo>
                    <a:pt x="612406" y="65646"/>
                  </a:lnTo>
                  <a:lnTo>
                    <a:pt x="604951" y="67691"/>
                  </a:lnTo>
                  <a:lnTo>
                    <a:pt x="597306" y="67373"/>
                  </a:lnTo>
                  <a:lnTo>
                    <a:pt x="586930" y="68122"/>
                  </a:lnTo>
                  <a:lnTo>
                    <a:pt x="577291" y="63715"/>
                  </a:lnTo>
                  <a:lnTo>
                    <a:pt x="575652" y="57594"/>
                  </a:lnTo>
                  <a:lnTo>
                    <a:pt x="639343" y="57594"/>
                  </a:lnTo>
                  <a:close/>
                  <a:moveTo>
                    <a:pt x="716127" y="25895"/>
                  </a:moveTo>
                  <a:lnTo>
                    <a:pt x="707034" y="25565"/>
                  </a:lnTo>
                  <a:lnTo>
                    <a:pt x="698500" y="27000"/>
                  </a:lnTo>
                  <a:lnTo>
                    <a:pt x="691235" y="30010"/>
                  </a:lnTo>
                  <a:lnTo>
                    <a:pt x="685558" y="34810"/>
                  </a:lnTo>
                  <a:lnTo>
                    <a:pt x="685558" y="27292"/>
                  </a:lnTo>
                  <a:lnTo>
                    <a:pt x="657720" y="27292"/>
                  </a:lnTo>
                  <a:lnTo>
                    <a:pt x="657720" y="78867"/>
                  </a:lnTo>
                  <a:lnTo>
                    <a:pt x="686650" y="78867"/>
                  </a:lnTo>
                  <a:lnTo>
                    <a:pt x="686650" y="50609"/>
                  </a:lnTo>
                  <a:lnTo>
                    <a:pt x="692569" y="43675"/>
                  </a:lnTo>
                  <a:lnTo>
                    <a:pt x="699096" y="41059"/>
                  </a:lnTo>
                  <a:lnTo>
                    <a:pt x="706818" y="40081"/>
                  </a:lnTo>
                  <a:lnTo>
                    <a:pt x="714857" y="40932"/>
                  </a:lnTo>
                  <a:lnTo>
                    <a:pt x="716127" y="25895"/>
                  </a:lnTo>
                  <a:close/>
                  <a:moveTo>
                    <a:pt x="759802" y="5054"/>
                  </a:moveTo>
                  <a:lnTo>
                    <a:pt x="729411" y="5054"/>
                  </a:lnTo>
                  <a:lnTo>
                    <a:pt x="729411" y="78968"/>
                  </a:lnTo>
                  <a:lnTo>
                    <a:pt x="759802" y="78968"/>
                  </a:lnTo>
                  <a:lnTo>
                    <a:pt x="759802" y="5054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64"/>
            <p:cNvSpPr/>
            <p:nvPr/>
          </p:nvSpPr>
          <p:spPr>
            <a:xfrm>
              <a:off x="4492440" y="3408480"/>
              <a:ext cx="116640" cy="73440"/>
            </a:xfrm>
            <a:prstGeom prst="rect">
              <a:avLst/>
            </a:prstGeom>
            <a:blipFill rotWithShape="0">
              <a:blip r:embed="rId3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65"/>
            <p:cNvSpPr/>
            <p:nvPr/>
          </p:nvSpPr>
          <p:spPr>
            <a:xfrm>
              <a:off x="3828240" y="3403440"/>
              <a:ext cx="3598200" cy="310680"/>
            </a:xfrm>
            <a:custGeom>
              <a:avLst/>
              <a:gdLst/>
              <a:ahLst/>
              <a:rect l="l" t="t" r="r" b="b"/>
              <a:pathLst>
                <a:path w="3598545" h="311150">
                  <a:moveTo>
                    <a:pt x="50914" y="237020"/>
                  </a:moveTo>
                  <a:lnTo>
                    <a:pt x="35623" y="237020"/>
                  </a:lnTo>
                  <a:lnTo>
                    <a:pt x="0" y="254000"/>
                  </a:lnTo>
                  <a:lnTo>
                    <a:pt x="9969" y="260972"/>
                  </a:lnTo>
                  <a:lnTo>
                    <a:pt x="33629" y="249377"/>
                  </a:lnTo>
                  <a:lnTo>
                    <a:pt x="33629" y="310832"/>
                  </a:lnTo>
                  <a:lnTo>
                    <a:pt x="50914" y="310832"/>
                  </a:lnTo>
                  <a:lnTo>
                    <a:pt x="50914" y="237020"/>
                  </a:lnTo>
                  <a:close/>
                  <a:moveTo>
                    <a:pt x="2462720" y="27724"/>
                  </a:moveTo>
                  <a:lnTo>
                    <a:pt x="2459875" y="19342"/>
                  </a:lnTo>
                  <a:lnTo>
                    <a:pt x="2459063" y="16941"/>
                  </a:lnTo>
                  <a:lnTo>
                    <a:pt x="2448890" y="9867"/>
                  </a:lnTo>
                  <a:lnTo>
                    <a:pt x="2433396" y="6007"/>
                  </a:lnTo>
                  <a:lnTo>
                    <a:pt x="2432507" y="5956"/>
                  </a:lnTo>
                  <a:lnTo>
                    <a:pt x="2432507" y="27825"/>
                  </a:lnTo>
                  <a:lnTo>
                    <a:pt x="2429421" y="33045"/>
                  </a:lnTo>
                  <a:lnTo>
                    <a:pt x="2421521" y="35725"/>
                  </a:lnTo>
                  <a:lnTo>
                    <a:pt x="2410536" y="36715"/>
                  </a:lnTo>
                  <a:lnTo>
                    <a:pt x="2398115" y="36855"/>
                  </a:lnTo>
                  <a:lnTo>
                    <a:pt x="2398115" y="19342"/>
                  </a:lnTo>
                  <a:lnTo>
                    <a:pt x="2410447" y="19392"/>
                  </a:lnTo>
                  <a:lnTo>
                    <a:pt x="2421598" y="20205"/>
                  </a:lnTo>
                  <a:lnTo>
                    <a:pt x="2429599" y="22694"/>
                  </a:lnTo>
                  <a:lnTo>
                    <a:pt x="2432507" y="27825"/>
                  </a:lnTo>
                  <a:lnTo>
                    <a:pt x="2432507" y="5956"/>
                  </a:lnTo>
                  <a:lnTo>
                    <a:pt x="2413774" y="4838"/>
                  </a:lnTo>
                  <a:lnTo>
                    <a:pt x="2413774" y="5054"/>
                  </a:lnTo>
                  <a:lnTo>
                    <a:pt x="2367724" y="5054"/>
                  </a:lnTo>
                  <a:lnTo>
                    <a:pt x="2367724" y="78867"/>
                  </a:lnTo>
                  <a:lnTo>
                    <a:pt x="2397214" y="78867"/>
                  </a:lnTo>
                  <a:lnTo>
                    <a:pt x="2397214" y="51041"/>
                  </a:lnTo>
                  <a:lnTo>
                    <a:pt x="2422956" y="50584"/>
                  </a:lnTo>
                  <a:lnTo>
                    <a:pt x="2443746" y="47231"/>
                  </a:lnTo>
                  <a:lnTo>
                    <a:pt x="2457653" y="39966"/>
                  </a:lnTo>
                  <a:lnTo>
                    <a:pt x="2458936" y="36855"/>
                  </a:lnTo>
                  <a:lnTo>
                    <a:pt x="2462720" y="27724"/>
                  </a:lnTo>
                  <a:close/>
                  <a:moveTo>
                    <a:pt x="2530233" y="25895"/>
                  </a:moveTo>
                  <a:lnTo>
                    <a:pt x="2521102" y="25565"/>
                  </a:lnTo>
                  <a:lnTo>
                    <a:pt x="2512530" y="27000"/>
                  </a:lnTo>
                  <a:lnTo>
                    <a:pt x="2505252" y="30010"/>
                  </a:lnTo>
                  <a:lnTo>
                    <a:pt x="2499652" y="34810"/>
                  </a:lnTo>
                  <a:lnTo>
                    <a:pt x="2499652" y="27292"/>
                  </a:lnTo>
                  <a:lnTo>
                    <a:pt x="2471636" y="27292"/>
                  </a:lnTo>
                  <a:lnTo>
                    <a:pt x="2471636" y="78867"/>
                  </a:lnTo>
                  <a:lnTo>
                    <a:pt x="2500744" y="78867"/>
                  </a:lnTo>
                  <a:lnTo>
                    <a:pt x="2500744" y="50609"/>
                  </a:lnTo>
                  <a:lnTo>
                    <a:pt x="2506662" y="43675"/>
                  </a:lnTo>
                  <a:lnTo>
                    <a:pt x="2513165" y="41059"/>
                  </a:lnTo>
                  <a:lnTo>
                    <a:pt x="2520835" y="40081"/>
                  </a:lnTo>
                  <a:lnTo>
                    <a:pt x="2528773" y="40932"/>
                  </a:lnTo>
                  <a:lnTo>
                    <a:pt x="2530233" y="25895"/>
                  </a:lnTo>
                  <a:close/>
                  <a:moveTo>
                    <a:pt x="2629217" y="53187"/>
                  </a:moveTo>
                  <a:lnTo>
                    <a:pt x="2626283" y="42329"/>
                  </a:lnTo>
                  <a:lnTo>
                    <a:pt x="2623172" y="39319"/>
                  </a:lnTo>
                  <a:lnTo>
                    <a:pt x="2616847" y="33248"/>
                  </a:lnTo>
                  <a:lnTo>
                    <a:pt x="2605633" y="28359"/>
                  </a:lnTo>
                  <a:lnTo>
                    <a:pt x="2605633" y="53187"/>
                  </a:lnTo>
                  <a:lnTo>
                    <a:pt x="2603982" y="58077"/>
                  </a:lnTo>
                  <a:lnTo>
                    <a:pt x="2599169" y="62306"/>
                  </a:lnTo>
                  <a:lnTo>
                    <a:pt x="2592006" y="65151"/>
                  </a:lnTo>
                  <a:lnTo>
                    <a:pt x="2583180" y="66179"/>
                  </a:lnTo>
                  <a:lnTo>
                    <a:pt x="2584272" y="65328"/>
                  </a:lnTo>
                  <a:lnTo>
                    <a:pt x="2581173" y="65328"/>
                  </a:lnTo>
                  <a:lnTo>
                    <a:pt x="2569895" y="64795"/>
                  </a:lnTo>
                  <a:lnTo>
                    <a:pt x="2561526" y="58991"/>
                  </a:lnTo>
                  <a:lnTo>
                    <a:pt x="2562326" y="53187"/>
                  </a:lnTo>
                  <a:lnTo>
                    <a:pt x="2562441" y="50927"/>
                  </a:lnTo>
                  <a:lnTo>
                    <a:pt x="2562796" y="44373"/>
                  </a:lnTo>
                  <a:lnTo>
                    <a:pt x="2572080" y="39319"/>
                  </a:lnTo>
                  <a:lnTo>
                    <a:pt x="2583180" y="39535"/>
                  </a:lnTo>
                  <a:lnTo>
                    <a:pt x="2605633" y="53187"/>
                  </a:lnTo>
                  <a:lnTo>
                    <a:pt x="2605633" y="28359"/>
                  </a:lnTo>
                  <a:lnTo>
                    <a:pt x="2602344" y="26924"/>
                  </a:lnTo>
                  <a:lnTo>
                    <a:pt x="2590889" y="25247"/>
                  </a:lnTo>
                  <a:lnTo>
                    <a:pt x="2584272" y="24282"/>
                  </a:lnTo>
                  <a:lnTo>
                    <a:pt x="2583002" y="25247"/>
                  </a:lnTo>
                  <a:lnTo>
                    <a:pt x="2581173" y="25146"/>
                  </a:lnTo>
                  <a:lnTo>
                    <a:pt x="2577541" y="25146"/>
                  </a:lnTo>
                  <a:lnTo>
                    <a:pt x="2560713" y="27520"/>
                  </a:lnTo>
                  <a:lnTo>
                    <a:pt x="2547150" y="33312"/>
                  </a:lnTo>
                  <a:lnTo>
                    <a:pt x="2538234" y="41668"/>
                  </a:lnTo>
                  <a:lnTo>
                    <a:pt x="2535326" y="51790"/>
                  </a:lnTo>
                  <a:lnTo>
                    <a:pt x="2538717" y="62357"/>
                  </a:lnTo>
                  <a:lnTo>
                    <a:pt x="2548267" y="71120"/>
                  </a:lnTo>
                  <a:lnTo>
                    <a:pt x="2562631" y="77190"/>
                  </a:lnTo>
                  <a:lnTo>
                    <a:pt x="2580449" y="79717"/>
                  </a:lnTo>
                  <a:lnTo>
                    <a:pt x="2598813" y="77990"/>
                  </a:lnTo>
                  <a:lnTo>
                    <a:pt x="2614117" y="72415"/>
                  </a:lnTo>
                  <a:lnTo>
                    <a:pt x="2621877" y="66179"/>
                  </a:lnTo>
                  <a:lnTo>
                    <a:pt x="2624772" y="63855"/>
                  </a:lnTo>
                  <a:lnTo>
                    <a:pt x="2629217" y="53187"/>
                  </a:lnTo>
                  <a:close/>
                  <a:moveTo>
                    <a:pt x="2739491" y="26860"/>
                  </a:moveTo>
                  <a:lnTo>
                    <a:pt x="2708554" y="26860"/>
                  </a:lnTo>
                  <a:lnTo>
                    <a:pt x="2689999" y="60706"/>
                  </a:lnTo>
                  <a:lnTo>
                    <a:pt x="2670886" y="26860"/>
                  </a:lnTo>
                  <a:lnTo>
                    <a:pt x="2638856" y="26860"/>
                  </a:lnTo>
                  <a:lnTo>
                    <a:pt x="2673616" y="78968"/>
                  </a:lnTo>
                  <a:lnTo>
                    <a:pt x="2704731" y="78968"/>
                  </a:lnTo>
                  <a:lnTo>
                    <a:pt x="2739491" y="26860"/>
                  </a:lnTo>
                  <a:close/>
                  <a:moveTo>
                    <a:pt x="2780982" y="27393"/>
                  </a:moveTo>
                  <a:lnTo>
                    <a:pt x="2751861" y="27393"/>
                  </a:lnTo>
                  <a:lnTo>
                    <a:pt x="2751861" y="78968"/>
                  </a:lnTo>
                  <a:lnTo>
                    <a:pt x="2780982" y="78968"/>
                  </a:lnTo>
                  <a:lnTo>
                    <a:pt x="2780982" y="27393"/>
                  </a:lnTo>
                  <a:close/>
                  <a:moveTo>
                    <a:pt x="2783167" y="15468"/>
                  </a:moveTo>
                  <a:lnTo>
                    <a:pt x="2783001" y="10858"/>
                  </a:lnTo>
                  <a:lnTo>
                    <a:pt x="2782976" y="9563"/>
                  </a:lnTo>
                  <a:lnTo>
                    <a:pt x="2782798" y="9245"/>
                  </a:lnTo>
                  <a:lnTo>
                    <a:pt x="2782074" y="4191"/>
                  </a:lnTo>
                  <a:lnTo>
                    <a:pt x="2775648" y="965"/>
                  </a:lnTo>
                  <a:lnTo>
                    <a:pt x="2774797" y="533"/>
                  </a:lnTo>
                  <a:lnTo>
                    <a:pt x="2766237" y="965"/>
                  </a:lnTo>
                  <a:lnTo>
                    <a:pt x="2765514" y="863"/>
                  </a:lnTo>
                  <a:lnTo>
                    <a:pt x="2764599" y="863"/>
                  </a:lnTo>
                  <a:lnTo>
                    <a:pt x="2756052" y="1079"/>
                  </a:lnTo>
                  <a:lnTo>
                    <a:pt x="2749321" y="5372"/>
                  </a:lnTo>
                  <a:lnTo>
                    <a:pt x="2749600" y="9245"/>
                  </a:lnTo>
                  <a:lnTo>
                    <a:pt x="2749677" y="10858"/>
                  </a:lnTo>
                  <a:lnTo>
                    <a:pt x="2750045" y="16014"/>
                  </a:lnTo>
                  <a:lnTo>
                    <a:pt x="2757500" y="19989"/>
                  </a:lnTo>
                  <a:lnTo>
                    <a:pt x="2766237" y="19773"/>
                  </a:lnTo>
                  <a:lnTo>
                    <a:pt x="2766784" y="19875"/>
                  </a:lnTo>
                  <a:lnTo>
                    <a:pt x="2767876" y="19875"/>
                  </a:lnTo>
                  <a:lnTo>
                    <a:pt x="2772156" y="19773"/>
                  </a:lnTo>
                  <a:lnTo>
                    <a:pt x="2776436" y="19659"/>
                  </a:lnTo>
                  <a:lnTo>
                    <a:pt x="2783167" y="15468"/>
                  </a:lnTo>
                  <a:close/>
                  <a:moveTo>
                    <a:pt x="2895625" y="0"/>
                  </a:moveTo>
                  <a:lnTo>
                    <a:pt x="2869958" y="0"/>
                  </a:lnTo>
                  <a:lnTo>
                    <a:pt x="2869958" y="52857"/>
                  </a:lnTo>
                  <a:lnTo>
                    <a:pt x="2868168" y="58077"/>
                  </a:lnTo>
                  <a:lnTo>
                    <a:pt x="2863304" y="62306"/>
                  </a:lnTo>
                  <a:lnTo>
                    <a:pt x="2856065" y="65151"/>
                  </a:lnTo>
                  <a:lnTo>
                    <a:pt x="2847213" y="66179"/>
                  </a:lnTo>
                  <a:lnTo>
                    <a:pt x="2838475" y="65151"/>
                  </a:lnTo>
                  <a:lnTo>
                    <a:pt x="2831300" y="62306"/>
                  </a:lnTo>
                  <a:lnTo>
                    <a:pt x="2826435" y="58077"/>
                  </a:lnTo>
                  <a:lnTo>
                    <a:pt x="2824657" y="52857"/>
                  </a:lnTo>
                  <a:lnTo>
                    <a:pt x="2826435" y="47701"/>
                  </a:lnTo>
                  <a:lnTo>
                    <a:pt x="2831300" y="43459"/>
                  </a:lnTo>
                  <a:lnTo>
                    <a:pt x="2838475" y="40589"/>
                  </a:lnTo>
                  <a:lnTo>
                    <a:pt x="2847213" y="39535"/>
                  </a:lnTo>
                  <a:lnTo>
                    <a:pt x="2856065" y="40589"/>
                  </a:lnTo>
                  <a:lnTo>
                    <a:pt x="2863304" y="43459"/>
                  </a:lnTo>
                  <a:lnTo>
                    <a:pt x="2868168" y="47701"/>
                  </a:lnTo>
                  <a:lnTo>
                    <a:pt x="2869958" y="52857"/>
                  </a:lnTo>
                  <a:lnTo>
                    <a:pt x="2869958" y="0"/>
                  </a:lnTo>
                  <a:lnTo>
                    <a:pt x="2866504" y="0"/>
                  </a:lnTo>
                  <a:lnTo>
                    <a:pt x="2866504" y="32448"/>
                  </a:lnTo>
                  <a:lnTo>
                    <a:pt x="2860776" y="29451"/>
                  </a:lnTo>
                  <a:lnTo>
                    <a:pt x="2854160" y="27266"/>
                  </a:lnTo>
                  <a:lnTo>
                    <a:pt x="2846882" y="25920"/>
                  </a:lnTo>
                  <a:lnTo>
                    <a:pt x="2839212" y="25463"/>
                  </a:lnTo>
                  <a:lnTo>
                    <a:pt x="2824149" y="28168"/>
                  </a:lnTo>
                  <a:lnTo>
                    <a:pt x="2811780" y="33515"/>
                  </a:lnTo>
                  <a:lnTo>
                    <a:pt x="2803029" y="40919"/>
                  </a:lnTo>
                  <a:lnTo>
                    <a:pt x="2798813" y="49860"/>
                  </a:lnTo>
                  <a:lnTo>
                    <a:pt x="2800426" y="60769"/>
                  </a:lnTo>
                  <a:lnTo>
                    <a:pt x="2808757" y="70129"/>
                  </a:lnTo>
                  <a:lnTo>
                    <a:pt x="2822435" y="76962"/>
                  </a:lnTo>
                  <a:lnTo>
                    <a:pt x="2840113" y="80264"/>
                  </a:lnTo>
                  <a:lnTo>
                    <a:pt x="2848445" y="79870"/>
                  </a:lnTo>
                  <a:lnTo>
                    <a:pt x="2856268" y="78295"/>
                  </a:lnTo>
                  <a:lnTo>
                    <a:pt x="2863202" y="75641"/>
                  </a:lnTo>
                  <a:lnTo>
                    <a:pt x="2868866" y="71983"/>
                  </a:lnTo>
                  <a:lnTo>
                    <a:pt x="2869234" y="74244"/>
                  </a:lnTo>
                  <a:lnTo>
                    <a:pt x="2869184" y="76962"/>
                  </a:lnTo>
                  <a:lnTo>
                    <a:pt x="2868866" y="78867"/>
                  </a:lnTo>
                  <a:lnTo>
                    <a:pt x="2895625" y="78867"/>
                  </a:lnTo>
                  <a:lnTo>
                    <a:pt x="2895625" y="71983"/>
                  </a:lnTo>
                  <a:lnTo>
                    <a:pt x="2895625" y="66179"/>
                  </a:lnTo>
                  <a:lnTo>
                    <a:pt x="2895625" y="39535"/>
                  </a:lnTo>
                  <a:lnTo>
                    <a:pt x="2895625" y="32448"/>
                  </a:lnTo>
                  <a:lnTo>
                    <a:pt x="2895625" y="0"/>
                  </a:lnTo>
                  <a:close/>
                  <a:moveTo>
                    <a:pt x="3006077" y="57594"/>
                  </a:moveTo>
                  <a:lnTo>
                    <a:pt x="3004718" y="46850"/>
                  </a:lnTo>
                  <a:lnTo>
                    <a:pt x="3004388" y="44335"/>
                  </a:lnTo>
                  <a:lnTo>
                    <a:pt x="2998343" y="36423"/>
                  </a:lnTo>
                  <a:lnTo>
                    <a:pt x="2996590" y="34124"/>
                  </a:lnTo>
                  <a:lnTo>
                    <a:pt x="2982607" y="27571"/>
                  </a:lnTo>
                  <a:lnTo>
                    <a:pt x="2981147" y="27406"/>
                  </a:lnTo>
                  <a:lnTo>
                    <a:pt x="2981147" y="46850"/>
                  </a:lnTo>
                  <a:lnTo>
                    <a:pt x="2943847" y="46850"/>
                  </a:lnTo>
                  <a:lnTo>
                    <a:pt x="2944025" y="44157"/>
                  </a:lnTo>
                  <a:lnTo>
                    <a:pt x="2946387" y="41694"/>
                  </a:lnTo>
                  <a:lnTo>
                    <a:pt x="2949841" y="39966"/>
                  </a:lnTo>
                  <a:lnTo>
                    <a:pt x="2953118" y="38036"/>
                  </a:lnTo>
                  <a:lnTo>
                    <a:pt x="2957118" y="36957"/>
                  </a:lnTo>
                  <a:lnTo>
                    <a:pt x="2961678" y="36855"/>
                  </a:lnTo>
                  <a:lnTo>
                    <a:pt x="2971685" y="36423"/>
                  </a:lnTo>
                  <a:lnTo>
                    <a:pt x="2980423" y="40932"/>
                  </a:lnTo>
                  <a:lnTo>
                    <a:pt x="2981147" y="46850"/>
                  </a:lnTo>
                  <a:lnTo>
                    <a:pt x="2981147" y="27406"/>
                  </a:lnTo>
                  <a:lnTo>
                    <a:pt x="2962402" y="25247"/>
                  </a:lnTo>
                  <a:lnTo>
                    <a:pt x="2963672" y="25247"/>
                  </a:lnTo>
                  <a:lnTo>
                    <a:pt x="2961487" y="25146"/>
                  </a:lnTo>
                  <a:lnTo>
                    <a:pt x="2959303" y="25146"/>
                  </a:lnTo>
                  <a:lnTo>
                    <a:pt x="2957309" y="25247"/>
                  </a:lnTo>
                  <a:lnTo>
                    <a:pt x="2939326" y="28168"/>
                  </a:lnTo>
                  <a:lnTo>
                    <a:pt x="2925102" y="34709"/>
                  </a:lnTo>
                  <a:lnTo>
                    <a:pt x="2916059" y="43891"/>
                  </a:lnTo>
                  <a:lnTo>
                    <a:pt x="2913634" y="54800"/>
                  </a:lnTo>
                  <a:lnTo>
                    <a:pt x="2918587" y="65392"/>
                  </a:lnTo>
                  <a:lnTo>
                    <a:pt x="2929648" y="73761"/>
                  </a:lnTo>
                  <a:lnTo>
                    <a:pt x="2945206" y="79057"/>
                  </a:lnTo>
                  <a:lnTo>
                    <a:pt x="2963672" y="80479"/>
                  </a:lnTo>
                  <a:lnTo>
                    <a:pt x="2975229" y="80073"/>
                  </a:lnTo>
                  <a:lnTo>
                    <a:pt x="2986062" y="78003"/>
                  </a:lnTo>
                  <a:lnTo>
                    <a:pt x="2995663" y="74396"/>
                  </a:lnTo>
                  <a:lnTo>
                    <a:pt x="3003524" y="69405"/>
                  </a:lnTo>
                  <a:lnTo>
                    <a:pt x="3000044" y="68122"/>
                  </a:lnTo>
                  <a:lnTo>
                    <a:pt x="2998889" y="67691"/>
                  </a:lnTo>
                  <a:lnTo>
                    <a:pt x="2983509" y="62001"/>
                  </a:lnTo>
                  <a:lnTo>
                    <a:pt x="2979140" y="65646"/>
                  </a:lnTo>
                  <a:lnTo>
                    <a:pt x="2971685" y="67691"/>
                  </a:lnTo>
                  <a:lnTo>
                    <a:pt x="2964040" y="67373"/>
                  </a:lnTo>
                  <a:lnTo>
                    <a:pt x="2953486" y="68122"/>
                  </a:lnTo>
                  <a:lnTo>
                    <a:pt x="2943847" y="63715"/>
                  </a:lnTo>
                  <a:lnTo>
                    <a:pt x="2942209" y="57594"/>
                  </a:lnTo>
                  <a:lnTo>
                    <a:pt x="3006077" y="57594"/>
                  </a:lnTo>
                  <a:close/>
                  <a:moveTo>
                    <a:pt x="3083052" y="25895"/>
                  </a:moveTo>
                  <a:lnTo>
                    <a:pt x="3073946" y="25565"/>
                  </a:lnTo>
                  <a:lnTo>
                    <a:pt x="3065424" y="27000"/>
                  </a:lnTo>
                  <a:lnTo>
                    <a:pt x="3058147" y="30010"/>
                  </a:lnTo>
                  <a:lnTo>
                    <a:pt x="3052470" y="34810"/>
                  </a:lnTo>
                  <a:lnTo>
                    <a:pt x="3052470" y="27292"/>
                  </a:lnTo>
                  <a:lnTo>
                    <a:pt x="3024454" y="27292"/>
                  </a:lnTo>
                  <a:lnTo>
                    <a:pt x="3024454" y="78867"/>
                  </a:lnTo>
                  <a:lnTo>
                    <a:pt x="3053562" y="78867"/>
                  </a:lnTo>
                  <a:lnTo>
                    <a:pt x="3053562" y="50609"/>
                  </a:lnTo>
                  <a:lnTo>
                    <a:pt x="3059480" y="43675"/>
                  </a:lnTo>
                  <a:lnTo>
                    <a:pt x="3066008" y="41059"/>
                  </a:lnTo>
                  <a:lnTo>
                    <a:pt x="3073730" y="40081"/>
                  </a:lnTo>
                  <a:lnTo>
                    <a:pt x="3081769" y="40932"/>
                  </a:lnTo>
                  <a:lnTo>
                    <a:pt x="3083052" y="25895"/>
                  </a:lnTo>
                  <a:close/>
                  <a:moveTo>
                    <a:pt x="3226079" y="46736"/>
                  </a:moveTo>
                  <a:lnTo>
                    <a:pt x="3223374" y="35826"/>
                  </a:lnTo>
                  <a:lnTo>
                    <a:pt x="3216224" y="30226"/>
                  </a:lnTo>
                  <a:lnTo>
                    <a:pt x="3206038" y="26581"/>
                  </a:lnTo>
                  <a:lnTo>
                    <a:pt x="3193859" y="25463"/>
                  </a:lnTo>
                  <a:lnTo>
                    <a:pt x="3192957" y="25996"/>
                  </a:lnTo>
                  <a:lnTo>
                    <a:pt x="3185071" y="26479"/>
                  </a:lnTo>
                  <a:lnTo>
                    <a:pt x="3177781" y="28168"/>
                  </a:lnTo>
                  <a:lnTo>
                    <a:pt x="3171482" y="30911"/>
                  </a:lnTo>
                  <a:lnTo>
                    <a:pt x="3166567" y="34594"/>
                  </a:lnTo>
                  <a:lnTo>
                    <a:pt x="3166567" y="27393"/>
                  </a:lnTo>
                  <a:lnTo>
                    <a:pt x="3138906" y="27393"/>
                  </a:lnTo>
                  <a:lnTo>
                    <a:pt x="3138906" y="78968"/>
                  </a:lnTo>
                  <a:lnTo>
                    <a:pt x="3168205" y="78968"/>
                  </a:lnTo>
                  <a:lnTo>
                    <a:pt x="3167850" y="43840"/>
                  </a:lnTo>
                  <a:lnTo>
                    <a:pt x="3174936" y="39535"/>
                  </a:lnTo>
                  <a:lnTo>
                    <a:pt x="3194050" y="39535"/>
                  </a:lnTo>
                  <a:lnTo>
                    <a:pt x="3196780" y="44488"/>
                  </a:lnTo>
                  <a:lnTo>
                    <a:pt x="3196780" y="78867"/>
                  </a:lnTo>
                  <a:lnTo>
                    <a:pt x="3226079" y="78867"/>
                  </a:lnTo>
                  <a:lnTo>
                    <a:pt x="3226079" y="46736"/>
                  </a:lnTo>
                  <a:close/>
                  <a:moveTo>
                    <a:pt x="3326333" y="52654"/>
                  </a:moveTo>
                  <a:lnTo>
                    <a:pt x="3324275" y="40932"/>
                  </a:lnTo>
                  <a:lnTo>
                    <a:pt x="3321380" y="37287"/>
                  </a:lnTo>
                  <a:lnTo>
                    <a:pt x="3317468" y="32346"/>
                  </a:lnTo>
                  <a:lnTo>
                    <a:pt x="3304997" y="27051"/>
                  </a:lnTo>
                  <a:lnTo>
                    <a:pt x="3301149" y="26695"/>
                  </a:lnTo>
                  <a:lnTo>
                    <a:pt x="3301149" y="58216"/>
                  </a:lnTo>
                  <a:lnTo>
                    <a:pt x="3300133" y="64465"/>
                  </a:lnTo>
                  <a:lnTo>
                    <a:pt x="3291763" y="68656"/>
                  </a:lnTo>
                  <a:lnTo>
                    <a:pt x="3282302" y="68122"/>
                  </a:lnTo>
                  <a:lnTo>
                    <a:pt x="3281934" y="68656"/>
                  </a:lnTo>
                  <a:lnTo>
                    <a:pt x="3281032" y="68770"/>
                  </a:lnTo>
                  <a:lnTo>
                    <a:pt x="3279203" y="68770"/>
                  </a:lnTo>
                  <a:lnTo>
                    <a:pt x="3273564" y="68554"/>
                  </a:lnTo>
                  <a:lnTo>
                    <a:pt x="3269386" y="65646"/>
                  </a:lnTo>
                  <a:lnTo>
                    <a:pt x="3269564" y="62318"/>
                  </a:lnTo>
                  <a:lnTo>
                    <a:pt x="3272472" y="58216"/>
                  </a:lnTo>
                  <a:lnTo>
                    <a:pt x="3279914" y="56108"/>
                  </a:lnTo>
                  <a:lnTo>
                    <a:pt x="3289909" y="55333"/>
                  </a:lnTo>
                  <a:lnTo>
                    <a:pt x="3300501" y="55232"/>
                  </a:lnTo>
                  <a:lnTo>
                    <a:pt x="3301047" y="56413"/>
                  </a:lnTo>
                  <a:lnTo>
                    <a:pt x="3301149" y="58216"/>
                  </a:lnTo>
                  <a:lnTo>
                    <a:pt x="3301149" y="26695"/>
                  </a:lnTo>
                  <a:lnTo>
                    <a:pt x="3285947" y="25247"/>
                  </a:lnTo>
                  <a:lnTo>
                    <a:pt x="3275253" y="25717"/>
                  </a:lnTo>
                  <a:lnTo>
                    <a:pt x="3264941" y="27381"/>
                  </a:lnTo>
                  <a:lnTo>
                    <a:pt x="3255365" y="30162"/>
                  </a:lnTo>
                  <a:lnTo>
                    <a:pt x="3246818" y="33947"/>
                  </a:lnTo>
                  <a:lnTo>
                    <a:pt x="3261372" y="43307"/>
                  </a:lnTo>
                  <a:lnTo>
                    <a:pt x="3267379" y="39966"/>
                  </a:lnTo>
                  <a:lnTo>
                    <a:pt x="3275025" y="38138"/>
                  </a:lnTo>
                  <a:lnTo>
                    <a:pt x="3283216" y="38036"/>
                  </a:lnTo>
                  <a:lnTo>
                    <a:pt x="3283572" y="37503"/>
                  </a:lnTo>
                  <a:lnTo>
                    <a:pt x="3285756" y="37287"/>
                  </a:lnTo>
                  <a:lnTo>
                    <a:pt x="3286849" y="37388"/>
                  </a:lnTo>
                  <a:lnTo>
                    <a:pt x="3294316" y="37604"/>
                  </a:lnTo>
                  <a:lnTo>
                    <a:pt x="3299955" y="41478"/>
                  </a:lnTo>
                  <a:lnTo>
                    <a:pt x="3299587" y="45885"/>
                  </a:lnTo>
                  <a:lnTo>
                    <a:pt x="3279229" y="46558"/>
                  </a:lnTo>
                  <a:lnTo>
                    <a:pt x="3261055" y="48920"/>
                  </a:lnTo>
                  <a:lnTo>
                    <a:pt x="3247999" y="54127"/>
                  </a:lnTo>
                  <a:lnTo>
                    <a:pt x="3242995" y="63398"/>
                  </a:lnTo>
                  <a:lnTo>
                    <a:pt x="3244265" y="68008"/>
                  </a:lnTo>
                  <a:lnTo>
                    <a:pt x="3248088" y="72199"/>
                  </a:lnTo>
                  <a:lnTo>
                    <a:pt x="3254095" y="75209"/>
                  </a:lnTo>
                  <a:lnTo>
                    <a:pt x="3265462" y="78841"/>
                  </a:lnTo>
                  <a:lnTo>
                    <a:pt x="3277844" y="79641"/>
                  </a:lnTo>
                  <a:lnTo>
                    <a:pt x="3289820" y="77660"/>
                  </a:lnTo>
                  <a:lnTo>
                    <a:pt x="3299955" y="72948"/>
                  </a:lnTo>
                  <a:lnTo>
                    <a:pt x="3299955" y="78435"/>
                  </a:lnTo>
                  <a:lnTo>
                    <a:pt x="3326333" y="78435"/>
                  </a:lnTo>
                  <a:lnTo>
                    <a:pt x="3326333" y="72948"/>
                  </a:lnTo>
                  <a:lnTo>
                    <a:pt x="3326333" y="68770"/>
                  </a:lnTo>
                  <a:lnTo>
                    <a:pt x="3326333" y="55232"/>
                  </a:lnTo>
                  <a:lnTo>
                    <a:pt x="3326333" y="52654"/>
                  </a:lnTo>
                  <a:close/>
                  <a:moveTo>
                    <a:pt x="3489744" y="46736"/>
                  </a:moveTo>
                  <a:lnTo>
                    <a:pt x="3487064" y="36055"/>
                  </a:lnTo>
                  <a:lnTo>
                    <a:pt x="3480016" y="30340"/>
                  </a:lnTo>
                  <a:lnTo>
                    <a:pt x="3469817" y="26619"/>
                  </a:lnTo>
                  <a:lnTo>
                    <a:pt x="3457537" y="25463"/>
                  </a:lnTo>
                  <a:lnTo>
                    <a:pt x="3457168" y="25996"/>
                  </a:lnTo>
                  <a:lnTo>
                    <a:pt x="3440950" y="28168"/>
                  </a:lnTo>
                  <a:lnTo>
                    <a:pt x="3428962" y="34925"/>
                  </a:lnTo>
                  <a:lnTo>
                    <a:pt x="3418090" y="28079"/>
                  </a:lnTo>
                  <a:lnTo>
                    <a:pt x="3402584" y="25996"/>
                  </a:lnTo>
                  <a:lnTo>
                    <a:pt x="3387280" y="28079"/>
                  </a:lnTo>
                  <a:lnTo>
                    <a:pt x="3376193" y="34594"/>
                  </a:lnTo>
                  <a:lnTo>
                    <a:pt x="3376193" y="27393"/>
                  </a:lnTo>
                  <a:lnTo>
                    <a:pt x="3347986" y="27393"/>
                  </a:lnTo>
                  <a:lnTo>
                    <a:pt x="3347986" y="78968"/>
                  </a:lnTo>
                  <a:lnTo>
                    <a:pt x="3377285" y="78968"/>
                  </a:lnTo>
                  <a:lnTo>
                    <a:pt x="3376193" y="44907"/>
                  </a:lnTo>
                  <a:lnTo>
                    <a:pt x="3382746" y="40081"/>
                  </a:lnTo>
                  <a:lnTo>
                    <a:pt x="3391662" y="39535"/>
                  </a:lnTo>
                  <a:lnTo>
                    <a:pt x="3401491" y="40716"/>
                  </a:lnTo>
                  <a:lnTo>
                    <a:pt x="3406038" y="45021"/>
                  </a:lnTo>
                  <a:lnTo>
                    <a:pt x="3404400" y="49212"/>
                  </a:lnTo>
                  <a:lnTo>
                    <a:pt x="3404400" y="78867"/>
                  </a:lnTo>
                  <a:lnTo>
                    <a:pt x="3433330" y="78867"/>
                  </a:lnTo>
                  <a:lnTo>
                    <a:pt x="3432606" y="44373"/>
                  </a:lnTo>
                  <a:lnTo>
                    <a:pt x="3439160" y="39865"/>
                  </a:lnTo>
                  <a:lnTo>
                    <a:pt x="3458260" y="39535"/>
                  </a:lnTo>
                  <a:lnTo>
                    <a:pt x="3460635" y="44488"/>
                  </a:lnTo>
                  <a:lnTo>
                    <a:pt x="3460635" y="78867"/>
                  </a:lnTo>
                  <a:lnTo>
                    <a:pt x="3489744" y="78867"/>
                  </a:lnTo>
                  <a:lnTo>
                    <a:pt x="3489744" y="46736"/>
                  </a:lnTo>
                  <a:close/>
                  <a:moveTo>
                    <a:pt x="3598380" y="57594"/>
                  </a:moveTo>
                  <a:lnTo>
                    <a:pt x="3597097" y="46850"/>
                  </a:lnTo>
                  <a:lnTo>
                    <a:pt x="3596805" y="44335"/>
                  </a:lnTo>
                  <a:lnTo>
                    <a:pt x="3590785" y="36423"/>
                  </a:lnTo>
                  <a:lnTo>
                    <a:pt x="3589032" y="34124"/>
                  </a:lnTo>
                  <a:lnTo>
                    <a:pt x="3575012" y="27571"/>
                  </a:lnTo>
                  <a:lnTo>
                    <a:pt x="3573449" y="27393"/>
                  </a:lnTo>
                  <a:lnTo>
                    <a:pt x="3573449" y="46850"/>
                  </a:lnTo>
                  <a:lnTo>
                    <a:pt x="3536150" y="46850"/>
                  </a:lnTo>
                  <a:lnTo>
                    <a:pt x="3536505" y="44157"/>
                  </a:lnTo>
                  <a:lnTo>
                    <a:pt x="3538690" y="41694"/>
                  </a:lnTo>
                  <a:lnTo>
                    <a:pt x="3542334" y="39966"/>
                  </a:lnTo>
                  <a:lnTo>
                    <a:pt x="3545433" y="38036"/>
                  </a:lnTo>
                  <a:lnTo>
                    <a:pt x="3549612" y="36957"/>
                  </a:lnTo>
                  <a:lnTo>
                    <a:pt x="3553980" y="36855"/>
                  </a:lnTo>
                  <a:lnTo>
                    <a:pt x="3563988" y="36423"/>
                  </a:lnTo>
                  <a:lnTo>
                    <a:pt x="3572726" y="40932"/>
                  </a:lnTo>
                  <a:lnTo>
                    <a:pt x="3573449" y="46850"/>
                  </a:lnTo>
                  <a:lnTo>
                    <a:pt x="3573449" y="27393"/>
                  </a:lnTo>
                  <a:lnTo>
                    <a:pt x="3554704" y="25247"/>
                  </a:lnTo>
                  <a:lnTo>
                    <a:pt x="3555987" y="25247"/>
                  </a:lnTo>
                  <a:lnTo>
                    <a:pt x="3553803" y="25146"/>
                  </a:lnTo>
                  <a:lnTo>
                    <a:pt x="3551796" y="25146"/>
                  </a:lnTo>
                  <a:lnTo>
                    <a:pt x="3549612" y="25247"/>
                  </a:lnTo>
                  <a:lnTo>
                    <a:pt x="3531654" y="28168"/>
                  </a:lnTo>
                  <a:lnTo>
                    <a:pt x="3517468" y="34709"/>
                  </a:lnTo>
                  <a:lnTo>
                    <a:pt x="3508438" y="43891"/>
                  </a:lnTo>
                  <a:lnTo>
                    <a:pt x="3505936" y="54800"/>
                  </a:lnTo>
                  <a:lnTo>
                    <a:pt x="3510889" y="65392"/>
                  </a:lnTo>
                  <a:lnTo>
                    <a:pt x="3521951" y="73761"/>
                  </a:lnTo>
                  <a:lnTo>
                    <a:pt x="3537521" y="79057"/>
                  </a:lnTo>
                  <a:lnTo>
                    <a:pt x="3555987" y="80479"/>
                  </a:lnTo>
                  <a:lnTo>
                    <a:pt x="3567531" y="80073"/>
                  </a:lnTo>
                  <a:lnTo>
                    <a:pt x="3578390" y="78003"/>
                  </a:lnTo>
                  <a:lnTo>
                    <a:pt x="3588042" y="74396"/>
                  </a:lnTo>
                  <a:lnTo>
                    <a:pt x="3596017" y="69405"/>
                  </a:lnTo>
                  <a:lnTo>
                    <a:pt x="3592499" y="68122"/>
                  </a:lnTo>
                  <a:lnTo>
                    <a:pt x="3591331" y="67691"/>
                  </a:lnTo>
                  <a:lnTo>
                    <a:pt x="3575812" y="62001"/>
                  </a:lnTo>
                  <a:lnTo>
                    <a:pt x="3571443" y="65646"/>
                  </a:lnTo>
                  <a:lnTo>
                    <a:pt x="3564166" y="67691"/>
                  </a:lnTo>
                  <a:lnTo>
                    <a:pt x="3556533" y="67373"/>
                  </a:lnTo>
                  <a:lnTo>
                    <a:pt x="3545979" y="68122"/>
                  </a:lnTo>
                  <a:lnTo>
                    <a:pt x="3536327" y="63715"/>
                  </a:lnTo>
                  <a:lnTo>
                    <a:pt x="3534689" y="57594"/>
                  </a:lnTo>
                  <a:lnTo>
                    <a:pt x="3598380" y="57594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66"/>
            <p:cNvSpPr/>
            <p:nvPr/>
          </p:nvSpPr>
          <p:spPr>
            <a:xfrm>
              <a:off x="3926520" y="3641040"/>
              <a:ext cx="83520" cy="75960"/>
            </a:xfrm>
            <a:prstGeom prst="rect">
              <a:avLst/>
            </a:prstGeom>
            <a:blipFill rotWithShape="0">
              <a:blip r:embed="rId3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67"/>
            <p:cNvSpPr/>
            <p:nvPr/>
          </p:nvSpPr>
          <p:spPr>
            <a:xfrm>
              <a:off x="4031280" y="3638160"/>
              <a:ext cx="248760" cy="77760"/>
            </a:xfrm>
            <a:prstGeom prst="rect">
              <a:avLst/>
            </a:prstGeom>
            <a:blipFill rotWithShape="0">
              <a:blip r:embed="rId3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68"/>
            <p:cNvSpPr/>
            <p:nvPr/>
          </p:nvSpPr>
          <p:spPr>
            <a:xfrm>
              <a:off x="4299840" y="3638520"/>
              <a:ext cx="186840" cy="77040"/>
            </a:xfrm>
            <a:prstGeom prst="rect">
              <a:avLst/>
            </a:prstGeom>
            <a:blipFill rotWithShape="0">
              <a:blip r:embed="rId3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69"/>
            <p:cNvSpPr/>
            <p:nvPr/>
          </p:nvSpPr>
          <p:spPr>
            <a:xfrm>
              <a:off x="6282720" y="3640320"/>
              <a:ext cx="96480" cy="75240"/>
            </a:xfrm>
            <a:prstGeom prst="rect">
              <a:avLst/>
            </a:prstGeom>
            <a:blipFill rotWithShape="0">
              <a:blip r:embed="rId3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70"/>
            <p:cNvSpPr/>
            <p:nvPr/>
          </p:nvSpPr>
          <p:spPr>
            <a:xfrm>
              <a:off x="6408720" y="3663360"/>
              <a:ext cx="74520" cy="51120"/>
            </a:xfrm>
            <a:custGeom>
              <a:avLst/>
              <a:gdLst/>
              <a:ahLst/>
              <a:rect l="l" t="t" r="r" b="b"/>
              <a:pathLst>
                <a:path w="74929" h="51435">
                  <a:moveTo>
                    <a:pt x="15649" y="1396"/>
                  </a:moveTo>
                  <a:lnTo>
                    <a:pt x="0" y="1396"/>
                  </a:lnTo>
                  <a:lnTo>
                    <a:pt x="0" y="50927"/>
                  </a:lnTo>
                  <a:lnTo>
                    <a:pt x="181" y="50282"/>
                  </a:lnTo>
                  <a:lnTo>
                    <a:pt x="16741" y="50282"/>
                  </a:lnTo>
                  <a:lnTo>
                    <a:pt x="16741" y="24281"/>
                  </a:lnTo>
                  <a:lnTo>
                    <a:pt x="16559" y="24067"/>
                  </a:lnTo>
                  <a:lnTo>
                    <a:pt x="16559" y="23852"/>
                  </a:lnTo>
                  <a:lnTo>
                    <a:pt x="17670" y="18169"/>
                  </a:lnTo>
                  <a:lnTo>
                    <a:pt x="22177" y="13363"/>
                  </a:lnTo>
                  <a:lnTo>
                    <a:pt x="29379" y="9906"/>
                  </a:lnTo>
                  <a:lnTo>
                    <a:pt x="31317" y="9562"/>
                  </a:lnTo>
                  <a:lnTo>
                    <a:pt x="15649" y="9562"/>
                  </a:lnTo>
                  <a:lnTo>
                    <a:pt x="15649" y="1396"/>
                  </a:lnTo>
                  <a:close/>
                  <a:moveTo>
                    <a:pt x="69470" y="8273"/>
                  </a:moveTo>
                  <a:lnTo>
                    <a:pt x="53498" y="8273"/>
                  </a:lnTo>
                  <a:lnTo>
                    <a:pt x="57501" y="14612"/>
                  </a:lnTo>
                  <a:lnTo>
                    <a:pt x="57501" y="50820"/>
                  </a:lnTo>
                  <a:lnTo>
                    <a:pt x="74242" y="50820"/>
                  </a:lnTo>
                  <a:lnTo>
                    <a:pt x="74242" y="20091"/>
                  </a:lnTo>
                  <a:lnTo>
                    <a:pt x="74606" y="17620"/>
                  </a:lnTo>
                  <a:lnTo>
                    <a:pt x="74424" y="16438"/>
                  </a:lnTo>
                  <a:lnTo>
                    <a:pt x="71348" y="9715"/>
                  </a:lnTo>
                  <a:lnTo>
                    <a:pt x="69470" y="8273"/>
                  </a:lnTo>
                  <a:close/>
                  <a:moveTo>
                    <a:pt x="42944" y="0"/>
                  </a:moveTo>
                  <a:lnTo>
                    <a:pt x="34559" y="557"/>
                  </a:lnTo>
                  <a:lnTo>
                    <a:pt x="26908" y="2444"/>
                  </a:lnTo>
                  <a:lnTo>
                    <a:pt x="20451" y="5499"/>
                  </a:lnTo>
                  <a:lnTo>
                    <a:pt x="15649" y="9562"/>
                  </a:lnTo>
                  <a:lnTo>
                    <a:pt x="31317" y="9562"/>
                  </a:lnTo>
                  <a:lnTo>
                    <a:pt x="38577" y="8273"/>
                  </a:lnTo>
                  <a:lnTo>
                    <a:pt x="69470" y="8273"/>
                  </a:lnTo>
                  <a:lnTo>
                    <a:pt x="64416" y="4391"/>
                  </a:lnTo>
                  <a:lnTo>
                    <a:pt x="54618" y="982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71"/>
            <p:cNvSpPr/>
            <p:nvPr/>
          </p:nvSpPr>
          <p:spPr>
            <a:xfrm>
              <a:off x="6508440" y="3635280"/>
              <a:ext cx="290880" cy="79920"/>
            </a:xfrm>
            <a:prstGeom prst="rect">
              <a:avLst/>
            </a:prstGeom>
            <a:blipFill rotWithShape="0">
              <a:blip r:embed="rId3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72"/>
            <p:cNvSpPr/>
            <p:nvPr/>
          </p:nvSpPr>
          <p:spPr>
            <a:xfrm>
              <a:off x="6829920" y="3640320"/>
              <a:ext cx="97920" cy="73440"/>
            </a:xfrm>
            <a:prstGeom prst="rect">
              <a:avLst/>
            </a:prstGeom>
            <a:blipFill rotWithShape="0">
              <a:blip r:embed="rId3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73"/>
            <p:cNvSpPr/>
            <p:nvPr/>
          </p:nvSpPr>
          <p:spPr>
            <a:xfrm>
              <a:off x="6953040" y="3663360"/>
              <a:ext cx="174960" cy="52200"/>
            </a:xfrm>
            <a:custGeom>
              <a:avLst/>
              <a:gdLst/>
              <a:ahLst/>
              <a:rect l="l" t="t" r="r" b="b"/>
              <a:pathLst>
                <a:path w="175259" h="52704">
                  <a:moveTo>
                    <a:pt x="81889" y="29121"/>
                  </a:moveTo>
                  <a:lnTo>
                    <a:pt x="80924" y="22555"/>
                  </a:lnTo>
                  <a:lnTo>
                    <a:pt x="80137" y="17106"/>
                  </a:lnTo>
                  <a:lnTo>
                    <a:pt x="73063" y="8166"/>
                  </a:lnTo>
                  <a:lnTo>
                    <a:pt x="72898" y="7962"/>
                  </a:lnTo>
                  <a:lnTo>
                    <a:pt x="67335" y="5435"/>
                  </a:lnTo>
                  <a:lnTo>
                    <a:pt x="67335" y="22555"/>
                  </a:lnTo>
                  <a:lnTo>
                    <a:pt x="17284" y="22555"/>
                  </a:lnTo>
                  <a:lnTo>
                    <a:pt x="17792" y="17157"/>
                  </a:lnTo>
                  <a:lnTo>
                    <a:pt x="17856" y="16637"/>
                  </a:lnTo>
                  <a:lnTo>
                    <a:pt x="24206" y="11607"/>
                  </a:lnTo>
                  <a:lnTo>
                    <a:pt x="33667" y="9664"/>
                  </a:lnTo>
                  <a:lnTo>
                    <a:pt x="37122" y="8699"/>
                  </a:lnTo>
                  <a:lnTo>
                    <a:pt x="40944" y="8166"/>
                  </a:lnTo>
                  <a:lnTo>
                    <a:pt x="44767" y="8267"/>
                  </a:lnTo>
                  <a:lnTo>
                    <a:pt x="53797" y="9563"/>
                  </a:lnTo>
                  <a:lnTo>
                    <a:pt x="61023" y="12674"/>
                  </a:lnTo>
                  <a:lnTo>
                    <a:pt x="65773" y="17157"/>
                  </a:lnTo>
                  <a:lnTo>
                    <a:pt x="67335" y="22555"/>
                  </a:lnTo>
                  <a:lnTo>
                    <a:pt x="67335" y="5435"/>
                  </a:lnTo>
                  <a:lnTo>
                    <a:pt x="60109" y="2146"/>
                  </a:lnTo>
                  <a:lnTo>
                    <a:pt x="41668" y="101"/>
                  </a:lnTo>
                  <a:lnTo>
                    <a:pt x="43675" y="863"/>
                  </a:lnTo>
                  <a:lnTo>
                    <a:pt x="26720" y="2895"/>
                  </a:lnTo>
                  <a:lnTo>
                    <a:pt x="12827" y="8432"/>
                  </a:lnTo>
                  <a:lnTo>
                    <a:pt x="3441" y="16649"/>
                  </a:lnTo>
                  <a:lnTo>
                    <a:pt x="0" y="26644"/>
                  </a:lnTo>
                  <a:lnTo>
                    <a:pt x="3441" y="36703"/>
                  </a:lnTo>
                  <a:lnTo>
                    <a:pt x="12827" y="44894"/>
                  </a:lnTo>
                  <a:lnTo>
                    <a:pt x="26720" y="50406"/>
                  </a:lnTo>
                  <a:lnTo>
                    <a:pt x="43675" y="52425"/>
                  </a:lnTo>
                  <a:lnTo>
                    <a:pt x="54114" y="51968"/>
                  </a:lnTo>
                  <a:lnTo>
                    <a:pt x="63868" y="50038"/>
                  </a:lnTo>
                  <a:lnTo>
                    <a:pt x="72542" y="46774"/>
                  </a:lnTo>
                  <a:lnTo>
                    <a:pt x="76593" y="44259"/>
                  </a:lnTo>
                  <a:lnTo>
                    <a:pt x="79705" y="42329"/>
                  </a:lnTo>
                  <a:lnTo>
                    <a:pt x="68059" y="36741"/>
                  </a:lnTo>
                  <a:lnTo>
                    <a:pt x="63385" y="39992"/>
                  </a:lnTo>
                  <a:lnTo>
                    <a:pt x="57569" y="42392"/>
                  </a:lnTo>
                  <a:lnTo>
                    <a:pt x="50888" y="43865"/>
                  </a:lnTo>
                  <a:lnTo>
                    <a:pt x="43675" y="44259"/>
                  </a:lnTo>
                  <a:lnTo>
                    <a:pt x="43307" y="44259"/>
                  </a:lnTo>
                  <a:lnTo>
                    <a:pt x="33007" y="43192"/>
                  </a:lnTo>
                  <a:lnTo>
                    <a:pt x="24511" y="39992"/>
                  </a:lnTo>
                  <a:lnTo>
                    <a:pt x="18694" y="35140"/>
                  </a:lnTo>
                  <a:lnTo>
                    <a:pt x="16383" y="29121"/>
                  </a:lnTo>
                  <a:lnTo>
                    <a:pt x="81889" y="29121"/>
                  </a:lnTo>
                  <a:close/>
                  <a:moveTo>
                    <a:pt x="174688" y="50927"/>
                  </a:moveTo>
                  <a:lnTo>
                    <a:pt x="173888" y="43840"/>
                  </a:lnTo>
                  <a:lnTo>
                    <a:pt x="173799" y="43040"/>
                  </a:lnTo>
                  <a:lnTo>
                    <a:pt x="173304" y="35191"/>
                  </a:lnTo>
                  <a:lnTo>
                    <a:pt x="173177" y="27292"/>
                  </a:lnTo>
                  <a:lnTo>
                    <a:pt x="173316" y="22821"/>
                  </a:lnTo>
                  <a:lnTo>
                    <a:pt x="173418" y="16979"/>
                  </a:lnTo>
                  <a:lnTo>
                    <a:pt x="138480" y="0"/>
                  </a:lnTo>
                  <a:lnTo>
                    <a:pt x="129057" y="368"/>
                  </a:lnTo>
                  <a:lnTo>
                    <a:pt x="120053" y="1790"/>
                  </a:lnTo>
                  <a:lnTo>
                    <a:pt x="111658" y="4178"/>
                  </a:lnTo>
                  <a:lnTo>
                    <a:pt x="104089" y="7518"/>
                  </a:lnTo>
                  <a:lnTo>
                    <a:pt x="112826" y="13754"/>
                  </a:lnTo>
                  <a:lnTo>
                    <a:pt x="119367" y="10096"/>
                  </a:lnTo>
                  <a:lnTo>
                    <a:pt x="127736" y="8051"/>
                  </a:lnTo>
                  <a:lnTo>
                    <a:pt x="136664" y="7950"/>
                  </a:lnTo>
                  <a:lnTo>
                    <a:pt x="138480" y="7835"/>
                  </a:lnTo>
                  <a:lnTo>
                    <a:pt x="140474" y="7835"/>
                  </a:lnTo>
                  <a:lnTo>
                    <a:pt x="142303" y="7950"/>
                  </a:lnTo>
                  <a:lnTo>
                    <a:pt x="152323" y="8928"/>
                  </a:lnTo>
                  <a:lnTo>
                    <a:pt x="159042" y="14401"/>
                  </a:lnTo>
                  <a:lnTo>
                    <a:pt x="158127" y="17640"/>
                  </a:lnTo>
                  <a:lnTo>
                    <a:pt x="158127" y="29756"/>
                  </a:lnTo>
                  <a:lnTo>
                    <a:pt x="133197" y="44475"/>
                  </a:lnTo>
                  <a:lnTo>
                    <a:pt x="132473" y="44589"/>
                  </a:lnTo>
                  <a:lnTo>
                    <a:pt x="131559" y="44589"/>
                  </a:lnTo>
                  <a:lnTo>
                    <a:pt x="130835" y="44691"/>
                  </a:lnTo>
                  <a:lnTo>
                    <a:pt x="123012" y="44907"/>
                  </a:lnTo>
                  <a:lnTo>
                    <a:pt x="116281" y="41363"/>
                  </a:lnTo>
                  <a:lnTo>
                    <a:pt x="115912" y="36741"/>
                  </a:lnTo>
                  <a:lnTo>
                    <a:pt x="119837" y="31280"/>
                  </a:lnTo>
                  <a:lnTo>
                    <a:pt x="129832" y="28473"/>
                  </a:lnTo>
                  <a:lnTo>
                    <a:pt x="143243" y="27432"/>
                  </a:lnTo>
                  <a:lnTo>
                    <a:pt x="157403" y="27292"/>
                  </a:lnTo>
                  <a:lnTo>
                    <a:pt x="157949" y="28575"/>
                  </a:lnTo>
                  <a:lnTo>
                    <a:pt x="158127" y="29756"/>
                  </a:lnTo>
                  <a:lnTo>
                    <a:pt x="158127" y="17640"/>
                  </a:lnTo>
                  <a:lnTo>
                    <a:pt x="157403" y="20193"/>
                  </a:lnTo>
                  <a:lnTo>
                    <a:pt x="136639" y="20802"/>
                  </a:lnTo>
                  <a:lnTo>
                    <a:pt x="117919" y="22821"/>
                  </a:lnTo>
                  <a:lnTo>
                    <a:pt x="104381" y="27711"/>
                  </a:lnTo>
                  <a:lnTo>
                    <a:pt x="99174" y="36957"/>
                  </a:lnTo>
                  <a:lnTo>
                    <a:pt x="98996" y="36957"/>
                  </a:lnTo>
                  <a:lnTo>
                    <a:pt x="98806" y="38138"/>
                  </a:lnTo>
                  <a:lnTo>
                    <a:pt x="98996" y="39217"/>
                  </a:lnTo>
                  <a:lnTo>
                    <a:pt x="99352" y="40284"/>
                  </a:lnTo>
                  <a:lnTo>
                    <a:pt x="103416" y="45885"/>
                  </a:lnTo>
                  <a:lnTo>
                    <a:pt x="110566" y="49999"/>
                  </a:lnTo>
                  <a:lnTo>
                    <a:pt x="119799" y="52235"/>
                  </a:lnTo>
                  <a:lnTo>
                    <a:pt x="130111" y="52209"/>
                  </a:lnTo>
                  <a:lnTo>
                    <a:pt x="138379" y="51816"/>
                  </a:lnTo>
                  <a:lnTo>
                    <a:pt x="146050" y="50203"/>
                  </a:lnTo>
                  <a:lnTo>
                    <a:pt x="152806" y="47498"/>
                  </a:lnTo>
                  <a:lnTo>
                    <a:pt x="156705" y="44907"/>
                  </a:lnTo>
                  <a:lnTo>
                    <a:pt x="158318" y="43840"/>
                  </a:lnTo>
                  <a:lnTo>
                    <a:pt x="158318" y="46202"/>
                  </a:lnTo>
                  <a:lnTo>
                    <a:pt x="158673" y="48564"/>
                  </a:lnTo>
                  <a:lnTo>
                    <a:pt x="159588" y="50927"/>
                  </a:lnTo>
                  <a:lnTo>
                    <a:pt x="174688" y="50927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74"/>
            <p:cNvSpPr/>
            <p:nvPr/>
          </p:nvSpPr>
          <p:spPr>
            <a:xfrm>
              <a:off x="7154280" y="3634920"/>
              <a:ext cx="178920" cy="79920"/>
            </a:xfrm>
            <a:prstGeom prst="rect">
              <a:avLst/>
            </a:prstGeom>
            <a:blipFill rotWithShape="0">
              <a:blip r:embed="rId3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75"/>
            <p:cNvSpPr/>
            <p:nvPr/>
          </p:nvSpPr>
          <p:spPr>
            <a:xfrm>
              <a:off x="3828240" y="3872160"/>
              <a:ext cx="51120" cy="73800"/>
            </a:xfrm>
            <a:custGeom>
              <a:avLst/>
              <a:gdLst/>
              <a:ahLst/>
              <a:rect l="l" t="t" r="r" b="b"/>
              <a:pathLst>
                <a:path w="51435" h="74295">
                  <a:moveTo>
                    <a:pt x="50914" y="0"/>
                  </a:moveTo>
                  <a:lnTo>
                    <a:pt x="35629" y="0"/>
                  </a:lnTo>
                  <a:lnTo>
                    <a:pt x="0" y="16975"/>
                  </a:lnTo>
                  <a:lnTo>
                    <a:pt x="9971" y="23959"/>
                  </a:lnTo>
                  <a:lnTo>
                    <a:pt x="33627" y="12355"/>
                  </a:lnTo>
                  <a:lnTo>
                    <a:pt x="33627" y="73812"/>
                  </a:lnTo>
                  <a:lnTo>
                    <a:pt x="50914" y="73812"/>
                  </a:lnTo>
                  <a:lnTo>
                    <a:pt x="50914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76"/>
            <p:cNvSpPr/>
            <p:nvPr/>
          </p:nvSpPr>
          <p:spPr>
            <a:xfrm>
              <a:off x="3922920" y="3871440"/>
              <a:ext cx="355320" cy="76320"/>
            </a:xfrm>
            <a:prstGeom prst="rect">
              <a:avLst/>
            </a:prstGeom>
            <a:blipFill rotWithShape="0">
              <a:blip r:embed="rId4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77"/>
            <p:cNvSpPr/>
            <p:nvPr/>
          </p:nvSpPr>
          <p:spPr>
            <a:xfrm>
              <a:off x="4299840" y="3871080"/>
              <a:ext cx="81360" cy="74520"/>
            </a:xfrm>
            <a:prstGeom prst="rect">
              <a:avLst/>
            </a:prstGeom>
            <a:blipFill rotWithShape="0">
              <a:blip r:embed="rId4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78"/>
            <p:cNvSpPr/>
            <p:nvPr/>
          </p:nvSpPr>
          <p:spPr>
            <a:xfrm>
              <a:off x="4401360" y="3870720"/>
              <a:ext cx="85320" cy="77040"/>
            </a:xfrm>
            <a:prstGeom prst="rect">
              <a:avLst/>
            </a:prstGeom>
            <a:blipFill rotWithShape="0">
              <a:blip r:embed="rId4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79"/>
            <p:cNvSpPr/>
            <p:nvPr/>
          </p:nvSpPr>
          <p:spPr>
            <a:xfrm>
              <a:off x="6366240" y="3872520"/>
              <a:ext cx="87120" cy="73440"/>
            </a:xfrm>
            <a:prstGeom prst="rect">
              <a:avLst/>
            </a:prstGeom>
            <a:blipFill rotWithShape="0">
              <a:blip r:embed="rId4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80"/>
            <p:cNvSpPr/>
            <p:nvPr/>
          </p:nvSpPr>
          <p:spPr>
            <a:xfrm>
              <a:off x="6478200" y="3867120"/>
              <a:ext cx="226440" cy="80280"/>
            </a:xfrm>
            <a:custGeom>
              <a:avLst/>
              <a:gdLst/>
              <a:ahLst/>
              <a:rect l="l" t="t" r="r" b="b"/>
              <a:pathLst>
                <a:path w="226695" h="80645">
                  <a:moveTo>
                    <a:pt x="16560" y="0"/>
                  </a:moveTo>
                  <a:lnTo>
                    <a:pt x="0" y="0"/>
                  </a:lnTo>
                  <a:lnTo>
                    <a:pt x="0" y="78867"/>
                  </a:lnTo>
                  <a:lnTo>
                    <a:pt x="16560" y="78867"/>
                  </a:lnTo>
                  <a:lnTo>
                    <a:pt x="16560" y="0"/>
                  </a:lnTo>
                  <a:close/>
                  <a:moveTo>
                    <a:pt x="119926" y="29552"/>
                  </a:moveTo>
                  <a:lnTo>
                    <a:pt x="119380" y="30200"/>
                  </a:lnTo>
                  <a:lnTo>
                    <a:pt x="102819" y="30200"/>
                  </a:lnTo>
                  <a:lnTo>
                    <a:pt x="101892" y="62268"/>
                  </a:lnTo>
                  <a:lnTo>
                    <a:pt x="97383" y="67081"/>
                  </a:lnTo>
                  <a:lnTo>
                    <a:pt x="90182" y="70561"/>
                  </a:lnTo>
                  <a:lnTo>
                    <a:pt x="80987" y="72212"/>
                  </a:lnTo>
                  <a:lnTo>
                    <a:pt x="66243" y="72212"/>
                  </a:lnTo>
                  <a:lnTo>
                    <a:pt x="62052" y="65760"/>
                  </a:lnTo>
                  <a:lnTo>
                    <a:pt x="62052" y="29654"/>
                  </a:lnTo>
                  <a:lnTo>
                    <a:pt x="45504" y="29654"/>
                  </a:lnTo>
                  <a:lnTo>
                    <a:pt x="45504" y="60286"/>
                  </a:lnTo>
                  <a:lnTo>
                    <a:pt x="48209" y="70764"/>
                  </a:lnTo>
                  <a:lnTo>
                    <a:pt x="55143" y="76073"/>
                  </a:lnTo>
                  <a:lnTo>
                    <a:pt x="64935" y="79451"/>
                  </a:lnTo>
                  <a:lnTo>
                    <a:pt x="76619" y="80378"/>
                  </a:lnTo>
                  <a:lnTo>
                    <a:pt x="84975" y="79768"/>
                  </a:lnTo>
                  <a:lnTo>
                    <a:pt x="92608" y="77901"/>
                  </a:lnTo>
                  <a:lnTo>
                    <a:pt x="99110" y="74904"/>
                  </a:lnTo>
                  <a:lnTo>
                    <a:pt x="104089" y="70916"/>
                  </a:lnTo>
                  <a:lnTo>
                    <a:pt x="104089" y="78981"/>
                  </a:lnTo>
                  <a:lnTo>
                    <a:pt x="119926" y="78981"/>
                  </a:lnTo>
                  <a:lnTo>
                    <a:pt x="119926" y="29552"/>
                  </a:lnTo>
                  <a:close/>
                  <a:moveTo>
                    <a:pt x="226555" y="57061"/>
                  </a:moveTo>
                  <a:lnTo>
                    <a:pt x="212001" y="33362"/>
                  </a:lnTo>
                  <a:lnTo>
                    <a:pt x="212001" y="50507"/>
                  </a:lnTo>
                  <a:lnTo>
                    <a:pt x="161963" y="50507"/>
                  </a:lnTo>
                  <a:lnTo>
                    <a:pt x="162509" y="44704"/>
                  </a:lnTo>
                  <a:lnTo>
                    <a:pt x="169049" y="39547"/>
                  </a:lnTo>
                  <a:lnTo>
                    <a:pt x="178333" y="37604"/>
                  </a:lnTo>
                  <a:lnTo>
                    <a:pt x="181787" y="36639"/>
                  </a:lnTo>
                  <a:lnTo>
                    <a:pt x="185610" y="36106"/>
                  </a:lnTo>
                  <a:lnTo>
                    <a:pt x="189433" y="36207"/>
                  </a:lnTo>
                  <a:lnTo>
                    <a:pt x="198462" y="37515"/>
                  </a:lnTo>
                  <a:lnTo>
                    <a:pt x="205701" y="40614"/>
                  </a:lnTo>
                  <a:lnTo>
                    <a:pt x="210439" y="45097"/>
                  </a:lnTo>
                  <a:lnTo>
                    <a:pt x="212001" y="50507"/>
                  </a:lnTo>
                  <a:lnTo>
                    <a:pt x="212001" y="33362"/>
                  </a:lnTo>
                  <a:lnTo>
                    <a:pt x="204851" y="30086"/>
                  </a:lnTo>
                  <a:lnTo>
                    <a:pt x="186524" y="28054"/>
                  </a:lnTo>
                  <a:lnTo>
                    <a:pt x="188341" y="28905"/>
                  </a:lnTo>
                  <a:lnTo>
                    <a:pt x="171386" y="30924"/>
                  </a:lnTo>
                  <a:lnTo>
                    <a:pt x="157505" y="36423"/>
                  </a:lnTo>
                  <a:lnTo>
                    <a:pt x="148120" y="44589"/>
                  </a:lnTo>
                  <a:lnTo>
                    <a:pt x="144665" y="54584"/>
                  </a:lnTo>
                  <a:lnTo>
                    <a:pt x="148120" y="64643"/>
                  </a:lnTo>
                  <a:lnTo>
                    <a:pt x="157505" y="72834"/>
                  </a:lnTo>
                  <a:lnTo>
                    <a:pt x="171386" y="78359"/>
                  </a:lnTo>
                  <a:lnTo>
                    <a:pt x="188341" y="80378"/>
                  </a:lnTo>
                  <a:lnTo>
                    <a:pt x="198805" y="79921"/>
                  </a:lnTo>
                  <a:lnTo>
                    <a:pt x="208610" y="78016"/>
                  </a:lnTo>
                  <a:lnTo>
                    <a:pt x="217284" y="74764"/>
                  </a:lnTo>
                  <a:lnTo>
                    <a:pt x="221322" y="72212"/>
                  </a:lnTo>
                  <a:lnTo>
                    <a:pt x="224370" y="70269"/>
                  </a:lnTo>
                  <a:lnTo>
                    <a:pt x="212902" y="64681"/>
                  </a:lnTo>
                  <a:lnTo>
                    <a:pt x="208140" y="67932"/>
                  </a:lnTo>
                  <a:lnTo>
                    <a:pt x="202260" y="70345"/>
                  </a:lnTo>
                  <a:lnTo>
                    <a:pt x="195554" y="71805"/>
                  </a:lnTo>
                  <a:lnTo>
                    <a:pt x="188341" y="72212"/>
                  </a:lnTo>
                  <a:lnTo>
                    <a:pt x="187985" y="72212"/>
                  </a:lnTo>
                  <a:lnTo>
                    <a:pt x="177685" y="71132"/>
                  </a:lnTo>
                  <a:lnTo>
                    <a:pt x="169189" y="67932"/>
                  </a:lnTo>
                  <a:lnTo>
                    <a:pt x="163360" y="63080"/>
                  </a:lnTo>
                  <a:lnTo>
                    <a:pt x="161048" y="57061"/>
                  </a:lnTo>
                  <a:lnTo>
                    <a:pt x="226555" y="57061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81"/>
            <p:cNvSpPr/>
            <p:nvPr/>
          </p:nvSpPr>
          <p:spPr>
            <a:xfrm>
              <a:off x="6765480" y="3870360"/>
              <a:ext cx="83520" cy="77040"/>
            </a:xfrm>
            <a:prstGeom prst="rect">
              <a:avLst/>
            </a:prstGeom>
            <a:blipFill rotWithShape="0">
              <a:blip r:embed="rId4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82"/>
            <p:cNvSpPr/>
            <p:nvPr/>
          </p:nvSpPr>
          <p:spPr>
            <a:xfrm>
              <a:off x="6873480" y="3866760"/>
              <a:ext cx="73800" cy="78480"/>
            </a:xfrm>
            <a:prstGeom prst="rect">
              <a:avLst/>
            </a:prstGeom>
            <a:blipFill rotWithShape="0">
              <a:blip r:embed="rId4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83"/>
            <p:cNvSpPr/>
            <p:nvPr/>
          </p:nvSpPr>
          <p:spPr>
            <a:xfrm>
              <a:off x="6972840" y="3867120"/>
              <a:ext cx="167400" cy="79560"/>
            </a:xfrm>
            <a:custGeom>
              <a:avLst/>
              <a:gdLst/>
              <a:ahLst/>
              <a:rect l="l" t="t" r="r" b="b"/>
              <a:pathLst>
                <a:path w="167640" h="80010">
                  <a:moveTo>
                    <a:pt x="19646" y="29552"/>
                  </a:moveTo>
                  <a:lnTo>
                    <a:pt x="3086" y="29552"/>
                  </a:lnTo>
                  <a:lnTo>
                    <a:pt x="3086" y="78981"/>
                  </a:lnTo>
                  <a:lnTo>
                    <a:pt x="19646" y="78981"/>
                  </a:lnTo>
                  <a:lnTo>
                    <a:pt x="19646" y="29552"/>
                  </a:lnTo>
                  <a:close/>
                  <a:moveTo>
                    <a:pt x="22745" y="15265"/>
                  </a:moveTo>
                  <a:lnTo>
                    <a:pt x="22377" y="8064"/>
                  </a:lnTo>
                  <a:lnTo>
                    <a:pt x="17462" y="5168"/>
                  </a:lnTo>
                  <a:lnTo>
                    <a:pt x="4914" y="5372"/>
                  </a:lnTo>
                  <a:lnTo>
                    <a:pt x="0" y="8496"/>
                  </a:lnTo>
                  <a:lnTo>
                    <a:pt x="368" y="12141"/>
                  </a:lnTo>
                  <a:lnTo>
                    <a:pt x="546" y="15697"/>
                  </a:lnTo>
                  <a:lnTo>
                    <a:pt x="5638" y="18592"/>
                  </a:lnTo>
                  <a:lnTo>
                    <a:pt x="11823" y="18376"/>
                  </a:lnTo>
                  <a:lnTo>
                    <a:pt x="18008" y="18275"/>
                  </a:lnTo>
                  <a:lnTo>
                    <a:pt x="22745" y="15265"/>
                  </a:lnTo>
                  <a:close/>
                  <a:moveTo>
                    <a:pt x="127558" y="57061"/>
                  </a:moveTo>
                  <a:lnTo>
                    <a:pt x="126517" y="49961"/>
                  </a:lnTo>
                  <a:lnTo>
                    <a:pt x="125806" y="45046"/>
                  </a:lnTo>
                  <a:lnTo>
                    <a:pt x="118567" y="35902"/>
                  </a:lnTo>
                  <a:lnTo>
                    <a:pt x="118071" y="35674"/>
                  </a:lnTo>
                  <a:lnTo>
                    <a:pt x="110998" y="32461"/>
                  </a:lnTo>
                  <a:lnTo>
                    <a:pt x="110998" y="49961"/>
                  </a:lnTo>
                  <a:lnTo>
                    <a:pt x="60960" y="49961"/>
                  </a:lnTo>
                  <a:lnTo>
                    <a:pt x="61506" y="44170"/>
                  </a:lnTo>
                  <a:lnTo>
                    <a:pt x="67868" y="39001"/>
                  </a:lnTo>
                  <a:lnTo>
                    <a:pt x="77330" y="37071"/>
                  </a:lnTo>
                  <a:lnTo>
                    <a:pt x="80797" y="36106"/>
                  </a:lnTo>
                  <a:lnTo>
                    <a:pt x="84607" y="35674"/>
                  </a:lnTo>
                  <a:lnTo>
                    <a:pt x="88430" y="35674"/>
                  </a:lnTo>
                  <a:lnTo>
                    <a:pt x="97459" y="36969"/>
                  </a:lnTo>
                  <a:lnTo>
                    <a:pt x="104698" y="40081"/>
                  </a:lnTo>
                  <a:lnTo>
                    <a:pt x="109448" y="44564"/>
                  </a:lnTo>
                  <a:lnTo>
                    <a:pt x="110998" y="49961"/>
                  </a:lnTo>
                  <a:lnTo>
                    <a:pt x="110998" y="32461"/>
                  </a:lnTo>
                  <a:lnTo>
                    <a:pt x="105778" y="30086"/>
                  </a:lnTo>
                  <a:lnTo>
                    <a:pt x="87337" y="28054"/>
                  </a:lnTo>
                  <a:lnTo>
                    <a:pt x="87337" y="28371"/>
                  </a:lnTo>
                  <a:lnTo>
                    <a:pt x="70383" y="30391"/>
                  </a:lnTo>
                  <a:lnTo>
                    <a:pt x="56502" y="35902"/>
                  </a:lnTo>
                  <a:lnTo>
                    <a:pt x="47117" y="44094"/>
                  </a:lnTo>
                  <a:lnTo>
                    <a:pt x="43675" y="54152"/>
                  </a:lnTo>
                  <a:lnTo>
                    <a:pt x="47117" y="64173"/>
                  </a:lnTo>
                  <a:lnTo>
                    <a:pt x="56502" y="72364"/>
                  </a:lnTo>
                  <a:lnTo>
                    <a:pt x="70383" y="77901"/>
                  </a:lnTo>
                  <a:lnTo>
                    <a:pt x="87337" y="79946"/>
                  </a:lnTo>
                  <a:lnTo>
                    <a:pt x="97777" y="79438"/>
                  </a:lnTo>
                  <a:lnTo>
                    <a:pt x="107543" y="77495"/>
                  </a:lnTo>
                  <a:lnTo>
                    <a:pt x="116205" y="74231"/>
                  </a:lnTo>
                  <a:lnTo>
                    <a:pt x="120294" y="71666"/>
                  </a:lnTo>
                  <a:lnTo>
                    <a:pt x="123367" y="69735"/>
                  </a:lnTo>
                  <a:lnTo>
                    <a:pt x="111912" y="64147"/>
                  </a:lnTo>
                  <a:lnTo>
                    <a:pt x="107149" y="67398"/>
                  </a:lnTo>
                  <a:lnTo>
                    <a:pt x="101269" y="69799"/>
                  </a:lnTo>
                  <a:lnTo>
                    <a:pt x="94564" y="71259"/>
                  </a:lnTo>
                  <a:lnTo>
                    <a:pt x="87337" y="71666"/>
                  </a:lnTo>
                  <a:lnTo>
                    <a:pt x="77812" y="70383"/>
                  </a:lnTo>
                  <a:lnTo>
                    <a:pt x="69913" y="67259"/>
                  </a:lnTo>
                  <a:lnTo>
                    <a:pt x="64414" y="62699"/>
                  </a:lnTo>
                  <a:lnTo>
                    <a:pt x="62052" y="57061"/>
                  </a:lnTo>
                  <a:lnTo>
                    <a:pt x="127558" y="57061"/>
                  </a:lnTo>
                  <a:close/>
                  <a:moveTo>
                    <a:pt x="167043" y="0"/>
                  </a:moveTo>
                  <a:lnTo>
                    <a:pt x="150482" y="0"/>
                  </a:lnTo>
                  <a:lnTo>
                    <a:pt x="150482" y="78867"/>
                  </a:lnTo>
                  <a:lnTo>
                    <a:pt x="167043" y="78867"/>
                  </a:lnTo>
                  <a:lnTo>
                    <a:pt x="167043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84"/>
            <p:cNvSpPr/>
            <p:nvPr/>
          </p:nvSpPr>
          <p:spPr>
            <a:xfrm>
              <a:off x="7162920" y="3867120"/>
              <a:ext cx="88920" cy="79920"/>
            </a:xfrm>
            <a:prstGeom prst="rect">
              <a:avLst/>
            </a:prstGeom>
            <a:blipFill rotWithShape="0">
              <a:blip r:embed="rId4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85"/>
            <p:cNvSpPr/>
            <p:nvPr/>
          </p:nvSpPr>
          <p:spPr>
            <a:xfrm>
              <a:off x="3817800" y="4104360"/>
              <a:ext cx="295200" cy="73440"/>
            </a:xfrm>
            <a:prstGeom prst="rect">
              <a:avLst/>
            </a:prstGeom>
            <a:blipFill rotWithShape="0">
              <a:blip r:embed="rId4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86"/>
            <p:cNvSpPr/>
            <p:nvPr/>
          </p:nvSpPr>
          <p:spPr>
            <a:xfrm>
              <a:off x="4135320" y="4148640"/>
              <a:ext cx="41040" cy="8640"/>
            </a:xfrm>
            <a:custGeom>
              <a:avLst/>
              <a:gdLst/>
              <a:ahLst/>
              <a:rect l="l" t="t" r="r" b="b"/>
              <a:pathLst>
                <a:path w="41275" h="8889">
                  <a:moveTo>
                    <a:pt x="40942" y="0"/>
                  </a:moveTo>
                  <a:lnTo>
                    <a:pt x="0" y="0"/>
                  </a:lnTo>
                  <a:lnTo>
                    <a:pt x="0" y="8273"/>
                  </a:lnTo>
                  <a:lnTo>
                    <a:pt x="40942" y="8273"/>
                  </a:lnTo>
                  <a:lnTo>
                    <a:pt x="40942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87"/>
            <p:cNvSpPr/>
            <p:nvPr/>
          </p:nvSpPr>
          <p:spPr>
            <a:xfrm>
              <a:off x="4195440" y="4104360"/>
              <a:ext cx="79200" cy="73440"/>
            </a:xfrm>
            <a:prstGeom prst="rect">
              <a:avLst/>
            </a:prstGeom>
            <a:blipFill rotWithShape="0">
              <a:blip r:embed="rId4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88"/>
            <p:cNvSpPr/>
            <p:nvPr/>
          </p:nvSpPr>
          <p:spPr>
            <a:xfrm>
              <a:off x="4299840" y="4103280"/>
              <a:ext cx="192600" cy="75960"/>
            </a:xfrm>
            <a:prstGeom prst="rect">
              <a:avLst/>
            </a:prstGeom>
            <a:blipFill rotWithShape="0">
              <a:blip r:embed="rId4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89"/>
            <p:cNvSpPr/>
            <p:nvPr/>
          </p:nvSpPr>
          <p:spPr>
            <a:xfrm>
              <a:off x="6312600" y="4101840"/>
              <a:ext cx="196560" cy="77400"/>
            </a:xfrm>
            <a:prstGeom prst="rect">
              <a:avLst/>
            </a:prstGeom>
            <a:blipFill rotWithShape="0">
              <a:blip r:embed="rId5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90"/>
            <p:cNvSpPr/>
            <p:nvPr/>
          </p:nvSpPr>
          <p:spPr>
            <a:xfrm>
              <a:off x="6536160" y="4097520"/>
              <a:ext cx="236160" cy="81720"/>
            </a:xfrm>
            <a:prstGeom prst="rect">
              <a:avLst/>
            </a:prstGeom>
            <a:blipFill rotWithShape="0">
              <a:blip r:embed="rId5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91"/>
            <p:cNvSpPr/>
            <p:nvPr/>
          </p:nvSpPr>
          <p:spPr>
            <a:xfrm>
              <a:off x="6798240" y="4114440"/>
              <a:ext cx="182880" cy="64440"/>
            </a:xfrm>
            <a:prstGeom prst="rect">
              <a:avLst/>
            </a:prstGeom>
            <a:blipFill rotWithShape="0">
              <a:blip r:embed="rId5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2"/>
            <p:cNvSpPr/>
            <p:nvPr/>
          </p:nvSpPr>
          <p:spPr>
            <a:xfrm>
              <a:off x="7043760" y="4104360"/>
              <a:ext cx="258120" cy="75960"/>
            </a:xfrm>
            <a:custGeom>
              <a:avLst/>
              <a:gdLst/>
              <a:ahLst/>
              <a:rect l="l" t="t" r="r" b="b"/>
              <a:pathLst>
                <a:path w="258445" h="76200">
                  <a:moveTo>
                    <a:pt x="17462" y="0"/>
                  </a:moveTo>
                  <a:lnTo>
                    <a:pt x="0" y="0"/>
                  </a:lnTo>
                  <a:lnTo>
                    <a:pt x="0" y="73812"/>
                  </a:lnTo>
                  <a:lnTo>
                    <a:pt x="17462" y="73812"/>
                  </a:lnTo>
                  <a:lnTo>
                    <a:pt x="17462" y="0"/>
                  </a:lnTo>
                  <a:close/>
                  <a:moveTo>
                    <a:pt x="121729" y="39331"/>
                  </a:moveTo>
                  <a:lnTo>
                    <a:pt x="118656" y="32600"/>
                  </a:lnTo>
                  <a:lnTo>
                    <a:pt x="116776" y="31165"/>
                  </a:lnTo>
                  <a:lnTo>
                    <a:pt x="111721" y="27279"/>
                  </a:lnTo>
                  <a:lnTo>
                    <a:pt x="101930" y="23876"/>
                  </a:lnTo>
                  <a:lnTo>
                    <a:pt x="90258" y="22885"/>
                  </a:lnTo>
                  <a:lnTo>
                    <a:pt x="81864" y="23444"/>
                  </a:lnTo>
                  <a:lnTo>
                    <a:pt x="74218" y="25336"/>
                  </a:lnTo>
                  <a:lnTo>
                    <a:pt x="67767" y="28384"/>
                  </a:lnTo>
                  <a:lnTo>
                    <a:pt x="62953" y="32448"/>
                  </a:lnTo>
                  <a:lnTo>
                    <a:pt x="62953" y="24282"/>
                  </a:lnTo>
                  <a:lnTo>
                    <a:pt x="47129" y="24282"/>
                  </a:lnTo>
                  <a:lnTo>
                    <a:pt x="47129" y="73812"/>
                  </a:lnTo>
                  <a:lnTo>
                    <a:pt x="47498" y="73164"/>
                  </a:lnTo>
                  <a:lnTo>
                    <a:pt x="64046" y="73164"/>
                  </a:lnTo>
                  <a:lnTo>
                    <a:pt x="64046" y="47383"/>
                  </a:lnTo>
                  <a:lnTo>
                    <a:pt x="63868" y="47167"/>
                  </a:lnTo>
                  <a:lnTo>
                    <a:pt x="63868" y="46736"/>
                  </a:lnTo>
                  <a:lnTo>
                    <a:pt x="64884" y="41059"/>
                  </a:lnTo>
                  <a:lnTo>
                    <a:pt x="69354" y="36245"/>
                  </a:lnTo>
                  <a:lnTo>
                    <a:pt x="76581" y="32791"/>
                  </a:lnTo>
                  <a:lnTo>
                    <a:pt x="78549" y="32448"/>
                  </a:lnTo>
                  <a:lnTo>
                    <a:pt x="85890" y="31165"/>
                  </a:lnTo>
                  <a:lnTo>
                    <a:pt x="100622" y="31165"/>
                  </a:lnTo>
                  <a:lnTo>
                    <a:pt x="104813" y="37503"/>
                  </a:lnTo>
                  <a:lnTo>
                    <a:pt x="104813" y="73710"/>
                  </a:lnTo>
                  <a:lnTo>
                    <a:pt x="121373" y="73710"/>
                  </a:lnTo>
                  <a:lnTo>
                    <a:pt x="121373" y="42976"/>
                  </a:lnTo>
                  <a:lnTo>
                    <a:pt x="121729" y="41795"/>
                  </a:lnTo>
                  <a:lnTo>
                    <a:pt x="121729" y="39331"/>
                  </a:lnTo>
                  <a:close/>
                  <a:moveTo>
                    <a:pt x="219633" y="31584"/>
                  </a:moveTo>
                  <a:lnTo>
                    <a:pt x="213106" y="28016"/>
                  </a:lnTo>
                  <a:lnTo>
                    <a:pt x="205460" y="25412"/>
                  </a:lnTo>
                  <a:lnTo>
                    <a:pt x="197040" y="23850"/>
                  </a:lnTo>
                  <a:lnTo>
                    <a:pt x="188150" y="23431"/>
                  </a:lnTo>
                  <a:lnTo>
                    <a:pt x="167005" y="25946"/>
                  </a:lnTo>
                  <a:lnTo>
                    <a:pt x="154584" y="31648"/>
                  </a:lnTo>
                  <a:lnTo>
                    <a:pt x="146659" y="39687"/>
                  </a:lnTo>
                  <a:lnTo>
                    <a:pt x="144475" y="49212"/>
                  </a:lnTo>
                  <a:lnTo>
                    <a:pt x="143205" y="49860"/>
                  </a:lnTo>
                  <a:lnTo>
                    <a:pt x="148056" y="62801"/>
                  </a:lnTo>
                  <a:lnTo>
                    <a:pt x="158076" y="70053"/>
                  </a:lnTo>
                  <a:lnTo>
                    <a:pt x="171996" y="74574"/>
                  </a:lnTo>
                  <a:lnTo>
                    <a:pt x="188341" y="75641"/>
                  </a:lnTo>
                  <a:lnTo>
                    <a:pt x="197192" y="75349"/>
                  </a:lnTo>
                  <a:lnTo>
                    <a:pt x="205549" y="73914"/>
                  </a:lnTo>
                  <a:lnTo>
                    <a:pt x="213131" y="71399"/>
                  </a:lnTo>
                  <a:lnTo>
                    <a:pt x="219633" y="67906"/>
                  </a:lnTo>
                  <a:lnTo>
                    <a:pt x="208534" y="62001"/>
                  </a:lnTo>
                  <a:lnTo>
                    <a:pt x="203619" y="65544"/>
                  </a:lnTo>
                  <a:lnTo>
                    <a:pt x="196164" y="67589"/>
                  </a:lnTo>
                  <a:lnTo>
                    <a:pt x="160680" y="51041"/>
                  </a:lnTo>
                  <a:lnTo>
                    <a:pt x="162128" y="43967"/>
                  </a:lnTo>
                  <a:lnTo>
                    <a:pt x="167817" y="37985"/>
                  </a:lnTo>
                  <a:lnTo>
                    <a:pt x="176847" y="33693"/>
                  </a:lnTo>
                  <a:lnTo>
                    <a:pt x="188341" y="31699"/>
                  </a:lnTo>
                  <a:lnTo>
                    <a:pt x="195973" y="31584"/>
                  </a:lnTo>
                  <a:lnTo>
                    <a:pt x="203250" y="33743"/>
                  </a:lnTo>
                  <a:lnTo>
                    <a:pt x="207619" y="37388"/>
                  </a:lnTo>
                  <a:lnTo>
                    <a:pt x="219633" y="31584"/>
                  </a:lnTo>
                  <a:close/>
                  <a:moveTo>
                    <a:pt x="257848" y="71564"/>
                  </a:moveTo>
                  <a:lnTo>
                    <a:pt x="257670" y="63715"/>
                  </a:lnTo>
                  <a:lnTo>
                    <a:pt x="252387" y="60706"/>
                  </a:lnTo>
                  <a:lnTo>
                    <a:pt x="239471" y="60820"/>
                  </a:lnTo>
                  <a:lnTo>
                    <a:pt x="234188" y="63817"/>
                  </a:lnTo>
                  <a:lnTo>
                    <a:pt x="234010" y="71564"/>
                  </a:lnTo>
                  <a:lnTo>
                    <a:pt x="239280" y="74676"/>
                  </a:lnTo>
                  <a:lnTo>
                    <a:pt x="252564" y="74676"/>
                  </a:lnTo>
                  <a:lnTo>
                    <a:pt x="257848" y="71564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93"/>
            <p:cNvSpPr/>
            <p:nvPr/>
          </p:nvSpPr>
          <p:spPr>
            <a:xfrm>
              <a:off x="2437560" y="5073120"/>
              <a:ext cx="1423800" cy="232200"/>
            </a:xfrm>
            <a:custGeom>
              <a:avLst/>
              <a:gdLst/>
              <a:ahLst/>
              <a:rect l="l" t="t" r="r" b="b"/>
              <a:pathLst>
                <a:path w="1424304" h="232410">
                  <a:moveTo>
                    <a:pt x="1424191" y="0"/>
                  </a:moveTo>
                  <a:lnTo>
                    <a:pt x="0" y="0"/>
                  </a:lnTo>
                  <a:lnTo>
                    <a:pt x="0" y="231978"/>
                  </a:lnTo>
                  <a:lnTo>
                    <a:pt x="1424191" y="231978"/>
                  </a:lnTo>
                  <a:lnTo>
                    <a:pt x="1424191" y="0"/>
                  </a:lnTo>
                  <a:close/>
                </a:path>
              </a:pathLst>
            </a:custGeom>
            <a:solidFill>
              <a:srgbClr val="f7bba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94"/>
            <p:cNvSpPr/>
            <p:nvPr/>
          </p:nvSpPr>
          <p:spPr>
            <a:xfrm>
              <a:off x="5286240" y="5073120"/>
              <a:ext cx="2848320" cy="232200"/>
            </a:xfrm>
            <a:custGeom>
              <a:avLst/>
              <a:gdLst/>
              <a:ahLst/>
              <a:rect l="l" t="t" r="r" b="b"/>
              <a:pathLst>
                <a:path w="2848609" h="232410">
                  <a:moveTo>
                    <a:pt x="2848343" y="12"/>
                  </a:moveTo>
                  <a:lnTo>
                    <a:pt x="1424190" y="12"/>
                  </a:lnTo>
                  <a:lnTo>
                    <a:pt x="0" y="0"/>
                  </a:lnTo>
                  <a:lnTo>
                    <a:pt x="0" y="231978"/>
                  </a:lnTo>
                  <a:lnTo>
                    <a:pt x="1424076" y="231978"/>
                  </a:lnTo>
                  <a:lnTo>
                    <a:pt x="2848343" y="231978"/>
                  </a:lnTo>
                  <a:lnTo>
                    <a:pt x="2848343" y="12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95"/>
            <p:cNvSpPr/>
            <p:nvPr/>
          </p:nvSpPr>
          <p:spPr>
            <a:xfrm>
              <a:off x="2430000" y="5065200"/>
              <a:ext cx="5712120" cy="943200"/>
            </a:xfrm>
            <a:prstGeom prst="rect">
              <a:avLst/>
            </a:prstGeom>
            <a:blipFill rotWithShape="0">
              <a:blip r:embed="rId5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96"/>
            <p:cNvSpPr/>
            <p:nvPr/>
          </p:nvSpPr>
          <p:spPr>
            <a:xfrm>
              <a:off x="2432880" y="3471120"/>
              <a:ext cx="2136960" cy="1601640"/>
            </a:xfrm>
            <a:custGeom>
              <a:avLst/>
              <a:gdLst/>
              <a:ahLst/>
              <a:rect l="l" t="t" r="r" b="b"/>
              <a:pathLst>
                <a:path w="2137410" h="1602104">
                  <a:moveTo>
                    <a:pt x="392887" y="0"/>
                  </a:moveTo>
                  <a:lnTo>
                    <a:pt x="78573" y="0"/>
                  </a:lnTo>
                  <a:lnTo>
                    <a:pt x="48128" y="3542"/>
                  </a:lnTo>
                  <a:lnTo>
                    <a:pt x="23196" y="13349"/>
                  </a:lnTo>
                  <a:lnTo>
                    <a:pt x="6309" y="27951"/>
                  </a:lnTo>
                  <a:lnTo>
                    <a:pt x="0" y="45877"/>
                  </a:lnTo>
                  <a:lnTo>
                    <a:pt x="0" y="46200"/>
                  </a:lnTo>
                  <a:lnTo>
                    <a:pt x="0" y="975466"/>
                  </a:lnTo>
                  <a:lnTo>
                    <a:pt x="23073" y="1008223"/>
                  </a:lnTo>
                  <a:lnTo>
                    <a:pt x="78573" y="1021881"/>
                  </a:lnTo>
                  <a:lnTo>
                    <a:pt x="2058768" y="1021881"/>
                  </a:lnTo>
                  <a:lnTo>
                    <a:pt x="2089294" y="1025521"/>
                  </a:lnTo>
                  <a:lnTo>
                    <a:pt x="2114223" y="1035446"/>
                  </a:lnTo>
                  <a:lnTo>
                    <a:pt x="2131032" y="1050166"/>
                  </a:lnTo>
                  <a:lnTo>
                    <a:pt x="2137197" y="1068189"/>
                  </a:lnTo>
                  <a:lnTo>
                    <a:pt x="2137197" y="1601779"/>
                  </a:lnTo>
                </a:path>
              </a:pathLst>
            </a:custGeom>
            <a:noFill/>
            <a:ln w="187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97"/>
            <p:cNvSpPr/>
            <p:nvPr/>
          </p:nvSpPr>
          <p:spPr>
            <a:xfrm>
              <a:off x="2824560" y="3465360"/>
              <a:ext cx="6120" cy="11880"/>
            </a:xfrm>
            <a:custGeom>
              <a:avLst/>
              <a:gdLst/>
              <a:ahLst/>
              <a:rect l="l" t="t" r="r" b="b"/>
              <a:pathLst>
                <a:path w="6350" h="12064">
                  <a:moveTo>
                    <a:pt x="5877" y="0"/>
                  </a:moveTo>
                  <a:lnTo>
                    <a:pt x="0" y="0"/>
                  </a:lnTo>
                  <a:lnTo>
                    <a:pt x="0" y="11603"/>
                  </a:lnTo>
                  <a:lnTo>
                    <a:pt x="5877" y="11603"/>
                  </a:lnTo>
                  <a:lnTo>
                    <a:pt x="5877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98"/>
            <p:cNvSpPr/>
            <p:nvPr/>
          </p:nvSpPr>
          <p:spPr>
            <a:xfrm>
              <a:off x="4510800" y="4984200"/>
              <a:ext cx="117720" cy="88200"/>
            </a:xfrm>
            <a:prstGeom prst="rect">
              <a:avLst/>
            </a:prstGeom>
            <a:blipFill rotWithShape="0">
              <a:blip r:embed="rId5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99"/>
            <p:cNvSpPr/>
            <p:nvPr/>
          </p:nvSpPr>
          <p:spPr>
            <a:xfrm>
              <a:off x="2040120" y="2032920"/>
              <a:ext cx="1091160" cy="3040200"/>
            </a:xfrm>
            <a:custGeom>
              <a:avLst/>
              <a:gdLst/>
              <a:ahLst/>
              <a:rect l="l" t="t" r="r" b="b"/>
              <a:pathLst>
                <a:path w="1091564" h="3040379">
                  <a:moveTo>
                    <a:pt x="392887" y="0"/>
                  </a:moveTo>
                  <a:lnTo>
                    <a:pt x="78577" y="0"/>
                  </a:lnTo>
                  <a:lnTo>
                    <a:pt x="48128" y="3481"/>
                  </a:lnTo>
                  <a:lnTo>
                    <a:pt x="23196" y="13269"/>
                  </a:lnTo>
                  <a:lnTo>
                    <a:pt x="6310" y="27891"/>
                  </a:lnTo>
                  <a:lnTo>
                    <a:pt x="0" y="45877"/>
                  </a:lnTo>
                  <a:lnTo>
                    <a:pt x="0" y="46200"/>
                  </a:lnTo>
                  <a:lnTo>
                    <a:pt x="0" y="2645654"/>
                  </a:lnTo>
                  <a:lnTo>
                    <a:pt x="23074" y="2678410"/>
                  </a:lnTo>
                  <a:lnTo>
                    <a:pt x="78577" y="2692069"/>
                  </a:lnTo>
                  <a:lnTo>
                    <a:pt x="1012543" y="2692069"/>
                  </a:lnTo>
                  <a:lnTo>
                    <a:pt x="1043091" y="2695709"/>
                  </a:lnTo>
                  <a:lnTo>
                    <a:pt x="1068043" y="2705634"/>
                  </a:lnTo>
                  <a:lnTo>
                    <a:pt x="1084889" y="2720353"/>
                  </a:lnTo>
                  <a:lnTo>
                    <a:pt x="1091117" y="2738377"/>
                  </a:lnTo>
                  <a:lnTo>
                    <a:pt x="1091117" y="3039999"/>
                  </a:lnTo>
                </a:path>
              </a:pathLst>
            </a:custGeom>
            <a:noFill/>
            <a:ln w="241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00"/>
            <p:cNvSpPr/>
            <p:nvPr/>
          </p:nvSpPr>
          <p:spPr>
            <a:xfrm>
              <a:off x="2432880" y="2027160"/>
              <a:ext cx="4680" cy="11880"/>
            </a:xfrm>
            <a:custGeom>
              <a:avLst/>
              <a:gdLst/>
              <a:ahLst/>
              <a:rect l="l" t="t" r="r" b="b"/>
              <a:pathLst>
                <a:path w="5080" h="12064">
                  <a:moveTo>
                    <a:pt x="5022" y="0"/>
                  </a:moveTo>
                  <a:lnTo>
                    <a:pt x="0" y="0"/>
                  </a:lnTo>
                  <a:lnTo>
                    <a:pt x="0" y="11603"/>
                  </a:lnTo>
                  <a:lnTo>
                    <a:pt x="5022" y="11603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01"/>
            <p:cNvSpPr/>
            <p:nvPr/>
          </p:nvSpPr>
          <p:spPr>
            <a:xfrm>
              <a:off x="3072960" y="4984200"/>
              <a:ext cx="117360" cy="88200"/>
            </a:xfrm>
            <a:prstGeom prst="rect">
              <a:avLst/>
            </a:prstGeom>
            <a:blipFill rotWithShape="0">
              <a:blip r:embed="rId5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1" name="CustomShape 102"/>
          <p:cNvSpPr/>
          <p:nvPr/>
        </p:nvSpPr>
        <p:spPr>
          <a:xfrm>
            <a:off x="3861720" y="5073120"/>
            <a:ext cx="1423800" cy="232200"/>
          </a:xfrm>
          <a:custGeom>
            <a:avLst/>
            <a:gdLst/>
            <a:ahLst/>
            <a:rect l="l" t="t" r="r" b="b"/>
            <a:pathLst>
              <a:path w="1424304" h="232410">
                <a:moveTo>
                  <a:pt x="1424264" y="0"/>
                </a:moveTo>
                <a:lnTo>
                  <a:pt x="0" y="0"/>
                </a:lnTo>
                <a:lnTo>
                  <a:pt x="0" y="231967"/>
                </a:lnTo>
                <a:lnTo>
                  <a:pt x="1424264" y="231967"/>
                </a:lnTo>
                <a:lnTo>
                  <a:pt x="1424264" y="0"/>
                </a:lnTo>
                <a:close/>
              </a:path>
            </a:pathLst>
          </a:custGeom>
          <a:solidFill>
            <a:srgbClr val="abdd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03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3" name="TextShape 104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B22FEBD0-5191-44B0-B54E-3D362ECF5FDD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4" name="CustomShape 105"/>
          <p:cNvSpPr/>
          <p:nvPr/>
        </p:nvSpPr>
        <p:spPr>
          <a:xfrm>
            <a:off x="88560" y="6660360"/>
            <a:ext cx="431388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https: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56"/>
              </a:rPr>
              <a:t>//w</a:t>
            </a:r>
            <a:r>
              <a:rPr b="0" lang="en-IN" sz="1000" spc="-7" strike="noStrike">
                <a:solidFill>
                  <a:srgbClr val="0000ff"/>
                </a:solidFill>
                <a:latin typeface="Calibri"/>
              </a:rPr>
              <a:t>w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57"/>
              </a:rPr>
              <a:t>w.lucidchart.com/pages/database-diagram/database-models#section_0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916920" y="609840"/>
            <a:ext cx="8641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Entity-Relational</a:t>
            </a:r>
            <a:r>
              <a:rPr b="0" lang="en-IN" sz="4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2750760" y="1585080"/>
            <a:ext cx="5574600" cy="4525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8" name="TextShape 4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843A967A-BE41-4C7B-82F0-F702408AAE6F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9" name="CustomShape 5"/>
          <p:cNvSpPr/>
          <p:nvPr/>
        </p:nvSpPr>
        <p:spPr>
          <a:xfrm>
            <a:off x="88560" y="6660360"/>
            <a:ext cx="429552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https://logicalread.com/sql-server-entity-relationship-model-mc03/#.YBfe4Ogza00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916920" y="609840"/>
            <a:ext cx="9129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Object-Based </a:t>
            </a: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Model.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5469480" y="1502280"/>
            <a:ext cx="642960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latin typeface="Calibri"/>
              </a:rPr>
              <a:t>Languages </a:t>
            </a:r>
            <a:r>
              <a:rPr b="0" lang="en-IN" sz="1800" spc="-1" strike="noStrike">
                <a:latin typeface="Calibri"/>
              </a:rPr>
              <a:t>and </a:t>
            </a:r>
            <a:r>
              <a:rPr b="0" lang="en-IN" sz="1800" spc="-7" strike="noStrike">
                <a:latin typeface="Calibri"/>
              </a:rPr>
              <a:t>call </a:t>
            </a:r>
            <a:r>
              <a:rPr b="0" lang="en-IN" sz="1800" spc="-12" strike="noStrike">
                <a:latin typeface="Calibri"/>
              </a:rPr>
              <a:t>interfaces </a:t>
            </a:r>
            <a:r>
              <a:rPr b="0" lang="en-IN" sz="1800" spc="-7" strike="noStrike">
                <a:latin typeface="Calibri"/>
              </a:rPr>
              <a:t>include SQL3, vendor languages, ODBC,  JDBC, </a:t>
            </a:r>
            <a:r>
              <a:rPr b="0" lang="en-IN" sz="1800" spc="-1" strike="noStrike">
                <a:latin typeface="Calibri"/>
              </a:rPr>
              <a:t>and </a:t>
            </a:r>
            <a:r>
              <a:rPr b="0" lang="en-IN" sz="1800" spc="-12" strike="noStrike">
                <a:latin typeface="Calibri"/>
              </a:rPr>
              <a:t>proprietary call interfaces </a:t>
            </a:r>
            <a:r>
              <a:rPr b="0" lang="en-IN" sz="1800" spc="-7" strike="noStrike">
                <a:latin typeface="Calibri"/>
              </a:rPr>
              <a:t>that </a:t>
            </a:r>
            <a:r>
              <a:rPr b="0" lang="en-IN" sz="1800" spc="-15" strike="noStrike">
                <a:latin typeface="Calibri"/>
              </a:rPr>
              <a:t>are </a:t>
            </a:r>
            <a:r>
              <a:rPr b="0" lang="en-IN" sz="1800" spc="-12" strike="noStrike">
                <a:latin typeface="Calibri"/>
              </a:rPr>
              <a:t>extensions </a:t>
            </a:r>
            <a:r>
              <a:rPr b="0" lang="en-IN" sz="1800" spc="-7" strike="noStrike">
                <a:latin typeface="Calibri"/>
              </a:rPr>
              <a:t>of </a:t>
            </a:r>
            <a:r>
              <a:rPr b="0" lang="en-IN" sz="1800" spc="-1" strike="noStrike">
                <a:latin typeface="Calibri"/>
              </a:rPr>
              <a:t>the  </a:t>
            </a:r>
            <a:r>
              <a:rPr b="0" lang="en-IN" sz="1800" spc="-7" strike="noStrike">
                <a:latin typeface="Calibri"/>
              </a:rPr>
              <a:t>languages </a:t>
            </a:r>
            <a:r>
              <a:rPr b="0" lang="en-IN" sz="1800" spc="-1" strike="noStrike">
                <a:latin typeface="Calibri"/>
              </a:rPr>
              <a:t>and </a:t>
            </a:r>
            <a:r>
              <a:rPr b="0" lang="en-IN" sz="1800" spc="-12" strike="noStrike">
                <a:latin typeface="Calibri"/>
              </a:rPr>
              <a:t>interfaces </a:t>
            </a:r>
            <a:r>
              <a:rPr b="0" lang="en-IN" sz="1800" spc="-7" strike="noStrike">
                <a:latin typeface="Calibri"/>
              </a:rPr>
              <a:t>used by </a:t>
            </a:r>
            <a:r>
              <a:rPr b="0" lang="en-IN" sz="1800" spc="-1" strike="noStrike">
                <a:latin typeface="Calibri"/>
              </a:rPr>
              <a:t>the </a:t>
            </a:r>
            <a:r>
              <a:rPr b="0" lang="en-IN" sz="1800" spc="-12" strike="noStrike">
                <a:latin typeface="Calibri"/>
              </a:rPr>
              <a:t>relational</a:t>
            </a:r>
            <a:r>
              <a:rPr b="0" lang="en-IN" sz="1800" spc="58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model.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52" name="Group 3"/>
          <p:cNvGrpSpPr/>
          <p:nvPr/>
        </p:nvGrpSpPr>
        <p:grpSpPr>
          <a:xfrm>
            <a:off x="5941440" y="2754720"/>
            <a:ext cx="5063040" cy="3942360"/>
            <a:chOff x="5941440" y="2754720"/>
            <a:chExt cx="5063040" cy="3942360"/>
          </a:xfrm>
        </p:grpSpPr>
        <p:sp>
          <p:nvSpPr>
            <p:cNvPr id="453" name="CustomShape 4"/>
            <p:cNvSpPr/>
            <p:nvPr/>
          </p:nvSpPr>
          <p:spPr>
            <a:xfrm>
              <a:off x="6458040" y="2754720"/>
              <a:ext cx="2480040" cy="1213200"/>
            </a:xfrm>
            <a:custGeom>
              <a:avLst/>
              <a:gdLst/>
              <a:ahLst/>
              <a:rect l="l" t="t" r="r" b="b"/>
              <a:pathLst>
                <a:path w="2480309" h="1213485">
                  <a:moveTo>
                    <a:pt x="0" y="0"/>
                  </a:moveTo>
                  <a:lnTo>
                    <a:pt x="2479947" y="0"/>
                  </a:lnTo>
                  <a:lnTo>
                    <a:pt x="2479947" y="1213091"/>
                  </a:lnTo>
                  <a:lnTo>
                    <a:pt x="0" y="121309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63327" y="0"/>
                  </a:lnTo>
                  <a:lnTo>
                    <a:pt x="1963327" y="303272"/>
                  </a:lnTo>
                  <a:lnTo>
                    <a:pt x="0" y="303272"/>
                  </a:lnTo>
                  <a:lnTo>
                    <a:pt x="0" y="0"/>
                  </a:lnTo>
                  <a:close/>
                  <a:moveTo>
                    <a:pt x="1963327" y="0"/>
                  </a:moveTo>
                  <a:lnTo>
                    <a:pt x="2479947" y="0"/>
                  </a:lnTo>
                  <a:lnTo>
                    <a:pt x="2479947" y="303272"/>
                  </a:lnTo>
                  <a:lnTo>
                    <a:pt x="1963327" y="303272"/>
                  </a:lnTo>
                  <a:lnTo>
                    <a:pt x="1963327" y="0"/>
                  </a:lnTo>
                  <a:close/>
                  <a:moveTo>
                    <a:pt x="0" y="303272"/>
                  </a:moveTo>
                  <a:lnTo>
                    <a:pt x="1963327" y="303272"/>
                  </a:lnTo>
                  <a:lnTo>
                    <a:pt x="1963327" y="606545"/>
                  </a:lnTo>
                  <a:lnTo>
                    <a:pt x="0" y="606545"/>
                  </a:lnTo>
                  <a:lnTo>
                    <a:pt x="0" y="303272"/>
                  </a:lnTo>
                  <a:close/>
                  <a:moveTo>
                    <a:pt x="1963327" y="303272"/>
                  </a:moveTo>
                  <a:lnTo>
                    <a:pt x="2479947" y="303272"/>
                  </a:lnTo>
                  <a:lnTo>
                    <a:pt x="2479947" y="606545"/>
                  </a:lnTo>
                  <a:lnTo>
                    <a:pt x="1963327" y="606545"/>
                  </a:lnTo>
                  <a:lnTo>
                    <a:pt x="1963327" y="303272"/>
                  </a:lnTo>
                  <a:close/>
                  <a:moveTo>
                    <a:pt x="0" y="606545"/>
                  </a:moveTo>
                  <a:lnTo>
                    <a:pt x="1963327" y="606545"/>
                  </a:lnTo>
                  <a:lnTo>
                    <a:pt x="1963327" y="909818"/>
                  </a:lnTo>
                  <a:lnTo>
                    <a:pt x="0" y="909818"/>
                  </a:lnTo>
                  <a:lnTo>
                    <a:pt x="0" y="606545"/>
                  </a:lnTo>
                  <a:close/>
                  <a:moveTo>
                    <a:pt x="1963327" y="606545"/>
                  </a:moveTo>
                  <a:lnTo>
                    <a:pt x="2479947" y="606545"/>
                  </a:lnTo>
                  <a:lnTo>
                    <a:pt x="2479947" y="909818"/>
                  </a:lnTo>
                  <a:lnTo>
                    <a:pt x="1963327" y="909818"/>
                  </a:lnTo>
                  <a:lnTo>
                    <a:pt x="1963327" y="606545"/>
                  </a:lnTo>
                  <a:close/>
                  <a:moveTo>
                    <a:pt x="0" y="909818"/>
                  </a:moveTo>
                  <a:lnTo>
                    <a:pt x="1963327" y="909818"/>
                  </a:lnTo>
                  <a:lnTo>
                    <a:pt x="1963328" y="1213091"/>
                  </a:lnTo>
                  <a:lnTo>
                    <a:pt x="0" y="1213091"/>
                  </a:lnTo>
                  <a:lnTo>
                    <a:pt x="0" y="909818"/>
                  </a:lnTo>
                  <a:close/>
                  <a:moveTo>
                    <a:pt x="1963327" y="909818"/>
                  </a:moveTo>
                  <a:lnTo>
                    <a:pt x="2479947" y="909818"/>
                  </a:lnTo>
                  <a:lnTo>
                    <a:pt x="2479947" y="1213091"/>
                  </a:lnTo>
                  <a:lnTo>
                    <a:pt x="1963328" y="1213091"/>
                  </a:lnTo>
                  <a:lnTo>
                    <a:pt x="1963327" y="909818"/>
                  </a:lnTo>
                  <a:close/>
                </a:path>
              </a:pathLst>
            </a:custGeom>
            <a:noFill/>
            <a:ln w="234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5"/>
            <p:cNvSpPr/>
            <p:nvPr/>
          </p:nvSpPr>
          <p:spPr>
            <a:xfrm>
              <a:off x="7175520" y="2853000"/>
              <a:ext cx="135720" cy="96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6"/>
            <p:cNvSpPr/>
            <p:nvPr/>
          </p:nvSpPr>
          <p:spPr>
            <a:xfrm>
              <a:off x="7336800" y="2882520"/>
              <a:ext cx="91440" cy="66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7"/>
            <p:cNvSpPr/>
            <p:nvPr/>
          </p:nvSpPr>
          <p:spPr>
            <a:xfrm>
              <a:off x="7455960" y="2866320"/>
              <a:ext cx="150480" cy="83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8"/>
            <p:cNvSpPr/>
            <p:nvPr/>
          </p:nvSpPr>
          <p:spPr>
            <a:xfrm>
              <a:off x="7626600" y="2845800"/>
              <a:ext cx="77760" cy="102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9"/>
            <p:cNvSpPr/>
            <p:nvPr/>
          </p:nvSpPr>
          <p:spPr>
            <a:xfrm>
              <a:off x="6887160" y="3156120"/>
              <a:ext cx="251640" cy="968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10"/>
            <p:cNvSpPr/>
            <p:nvPr/>
          </p:nvSpPr>
          <p:spPr>
            <a:xfrm>
              <a:off x="7160040" y="3149640"/>
              <a:ext cx="93240" cy="1044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11"/>
            <p:cNvSpPr/>
            <p:nvPr/>
          </p:nvSpPr>
          <p:spPr>
            <a:xfrm>
              <a:off x="7283520" y="3188160"/>
              <a:ext cx="78120" cy="6624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12"/>
            <p:cNvSpPr/>
            <p:nvPr/>
          </p:nvSpPr>
          <p:spPr>
            <a:xfrm>
              <a:off x="7385040" y="3169800"/>
              <a:ext cx="140040" cy="8496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13"/>
            <p:cNvSpPr/>
            <p:nvPr/>
          </p:nvSpPr>
          <p:spPr>
            <a:xfrm>
              <a:off x="7584840" y="3185640"/>
              <a:ext cx="184680" cy="6876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4"/>
            <p:cNvSpPr/>
            <p:nvPr/>
          </p:nvSpPr>
          <p:spPr>
            <a:xfrm>
              <a:off x="7791480" y="3149640"/>
              <a:ext cx="93240" cy="1044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5"/>
            <p:cNvSpPr/>
            <p:nvPr/>
          </p:nvSpPr>
          <p:spPr>
            <a:xfrm>
              <a:off x="7910280" y="3186360"/>
              <a:ext cx="87120" cy="673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6"/>
            <p:cNvSpPr/>
            <p:nvPr/>
          </p:nvSpPr>
          <p:spPr>
            <a:xfrm>
              <a:off x="7126200" y="3459240"/>
              <a:ext cx="208440" cy="9828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7"/>
            <p:cNvSpPr/>
            <p:nvPr/>
          </p:nvSpPr>
          <p:spPr>
            <a:xfrm>
              <a:off x="7461000" y="3452760"/>
              <a:ext cx="93240" cy="10440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8"/>
            <p:cNvSpPr/>
            <p:nvPr/>
          </p:nvSpPr>
          <p:spPr>
            <a:xfrm>
              <a:off x="7359480" y="3489480"/>
              <a:ext cx="78120" cy="662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9"/>
            <p:cNvSpPr/>
            <p:nvPr/>
          </p:nvSpPr>
          <p:spPr>
            <a:xfrm>
              <a:off x="7580160" y="3489120"/>
              <a:ext cx="91440" cy="6696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20"/>
            <p:cNvSpPr/>
            <p:nvPr/>
          </p:nvSpPr>
          <p:spPr>
            <a:xfrm>
              <a:off x="7698600" y="3489840"/>
              <a:ext cx="50400" cy="66240"/>
            </a:xfrm>
            <a:custGeom>
              <a:avLst/>
              <a:gdLst/>
              <a:ahLst/>
              <a:rect l="l" t="t" r="r" b="b"/>
              <a:pathLst>
                <a:path w="50800" h="66675">
                  <a:moveTo>
                    <a:pt x="920" y="65912"/>
                  </a:moveTo>
                  <a:lnTo>
                    <a:pt x="0" y="65912"/>
                  </a:lnTo>
                  <a:lnTo>
                    <a:pt x="920" y="66334"/>
                  </a:lnTo>
                  <a:lnTo>
                    <a:pt x="920" y="65912"/>
                  </a:lnTo>
                  <a:close/>
                  <a:moveTo>
                    <a:pt x="16543" y="1628"/>
                  </a:moveTo>
                  <a:lnTo>
                    <a:pt x="920" y="1628"/>
                  </a:lnTo>
                  <a:lnTo>
                    <a:pt x="920" y="65912"/>
                  </a:lnTo>
                  <a:lnTo>
                    <a:pt x="17463" y="65912"/>
                  </a:lnTo>
                  <a:lnTo>
                    <a:pt x="17463" y="32293"/>
                  </a:lnTo>
                  <a:lnTo>
                    <a:pt x="16984" y="29480"/>
                  </a:lnTo>
                  <a:lnTo>
                    <a:pt x="17329" y="26807"/>
                  </a:lnTo>
                  <a:lnTo>
                    <a:pt x="18460" y="24134"/>
                  </a:lnTo>
                  <a:lnTo>
                    <a:pt x="23394" y="17736"/>
                  </a:lnTo>
                  <a:lnTo>
                    <a:pt x="31023" y="13356"/>
                  </a:lnTo>
                  <a:lnTo>
                    <a:pt x="34576" y="12600"/>
                  </a:lnTo>
                  <a:lnTo>
                    <a:pt x="16543" y="12600"/>
                  </a:lnTo>
                  <a:lnTo>
                    <a:pt x="16543" y="1628"/>
                  </a:lnTo>
                  <a:close/>
                  <a:moveTo>
                    <a:pt x="40052" y="0"/>
                  </a:moveTo>
                  <a:lnTo>
                    <a:pt x="30481" y="2103"/>
                  </a:lnTo>
                  <a:lnTo>
                    <a:pt x="22381" y="6395"/>
                  </a:lnTo>
                  <a:lnTo>
                    <a:pt x="16543" y="12600"/>
                  </a:lnTo>
                  <a:lnTo>
                    <a:pt x="34576" y="12600"/>
                  </a:lnTo>
                  <a:lnTo>
                    <a:pt x="40330" y="11376"/>
                  </a:lnTo>
                  <a:lnTo>
                    <a:pt x="50300" y="11376"/>
                  </a:lnTo>
                  <a:lnTo>
                    <a:pt x="50300" y="362"/>
                  </a:lnTo>
                  <a:lnTo>
                    <a:pt x="40052" y="0"/>
                  </a:lnTo>
                  <a:close/>
                  <a:moveTo>
                    <a:pt x="50300" y="11376"/>
                  </a:moveTo>
                  <a:lnTo>
                    <a:pt x="40330" y="11376"/>
                  </a:lnTo>
                  <a:lnTo>
                    <a:pt x="50300" y="12178"/>
                  </a:lnTo>
                  <a:lnTo>
                    <a:pt x="50300" y="11376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21"/>
            <p:cNvSpPr/>
            <p:nvPr/>
          </p:nvSpPr>
          <p:spPr>
            <a:xfrm>
              <a:off x="7083720" y="3762360"/>
              <a:ext cx="393120" cy="9864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22"/>
            <p:cNvSpPr/>
            <p:nvPr/>
          </p:nvSpPr>
          <p:spPr>
            <a:xfrm>
              <a:off x="7501680" y="3792960"/>
              <a:ext cx="78120" cy="6588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23"/>
            <p:cNvSpPr/>
            <p:nvPr/>
          </p:nvSpPr>
          <p:spPr>
            <a:xfrm>
              <a:off x="7609320" y="3794760"/>
              <a:ext cx="77760" cy="6624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24"/>
            <p:cNvSpPr/>
            <p:nvPr/>
          </p:nvSpPr>
          <p:spPr>
            <a:xfrm>
              <a:off x="7712640" y="3792960"/>
              <a:ext cx="86760" cy="6732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25"/>
            <p:cNvSpPr/>
            <p:nvPr/>
          </p:nvSpPr>
          <p:spPr>
            <a:xfrm>
              <a:off x="8524440" y="4877640"/>
              <a:ext cx="2480040" cy="1819440"/>
            </a:xfrm>
            <a:custGeom>
              <a:avLst/>
              <a:gdLst/>
              <a:ahLst/>
              <a:rect l="l" t="t" r="r" b="b"/>
              <a:pathLst>
                <a:path w="2480309" h="1819909">
                  <a:moveTo>
                    <a:pt x="0" y="0"/>
                  </a:moveTo>
                  <a:lnTo>
                    <a:pt x="2479775" y="0"/>
                  </a:lnTo>
                  <a:lnTo>
                    <a:pt x="2479775" y="1819777"/>
                  </a:lnTo>
                  <a:lnTo>
                    <a:pt x="0" y="18197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32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26"/>
            <p:cNvSpPr/>
            <p:nvPr/>
          </p:nvSpPr>
          <p:spPr>
            <a:xfrm>
              <a:off x="8524440" y="4877640"/>
              <a:ext cx="1963080" cy="303120"/>
            </a:xfrm>
            <a:custGeom>
              <a:avLst/>
              <a:gdLst/>
              <a:ahLst/>
              <a:rect l="l" t="t" r="r" b="b"/>
              <a:pathLst>
                <a:path w="1963420" h="303529">
                  <a:moveTo>
                    <a:pt x="0" y="0"/>
                  </a:moveTo>
                  <a:lnTo>
                    <a:pt x="1963155" y="0"/>
                  </a:lnTo>
                  <a:lnTo>
                    <a:pt x="1963155" y="303413"/>
                  </a:lnTo>
                  <a:lnTo>
                    <a:pt x="0" y="3034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27"/>
            <p:cNvSpPr/>
            <p:nvPr/>
          </p:nvSpPr>
          <p:spPr>
            <a:xfrm>
              <a:off x="10487880" y="4877640"/>
              <a:ext cx="516600" cy="303120"/>
            </a:xfrm>
            <a:custGeom>
              <a:avLst/>
              <a:gdLst/>
              <a:ahLst/>
              <a:rect l="l" t="t" r="r" b="b"/>
              <a:pathLst>
                <a:path w="516890" h="303529">
                  <a:moveTo>
                    <a:pt x="0" y="303286"/>
                  </a:moveTo>
                  <a:lnTo>
                    <a:pt x="516639" y="303286"/>
                  </a:lnTo>
                  <a:lnTo>
                    <a:pt x="516638" y="0"/>
                  </a:lnTo>
                  <a:lnTo>
                    <a:pt x="0" y="0"/>
                  </a:lnTo>
                  <a:lnTo>
                    <a:pt x="0" y="303286"/>
                  </a:lnTo>
                  <a:close/>
                </a:path>
              </a:pathLst>
            </a:custGeom>
            <a:noFill/>
            <a:ln w="216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28"/>
            <p:cNvSpPr/>
            <p:nvPr/>
          </p:nvSpPr>
          <p:spPr>
            <a:xfrm>
              <a:off x="8524440" y="5181120"/>
              <a:ext cx="1963080" cy="303120"/>
            </a:xfrm>
            <a:custGeom>
              <a:avLst/>
              <a:gdLst/>
              <a:ahLst/>
              <a:rect l="l" t="t" r="r" b="b"/>
              <a:pathLst>
                <a:path w="1963420" h="303529">
                  <a:moveTo>
                    <a:pt x="0" y="0"/>
                  </a:moveTo>
                  <a:lnTo>
                    <a:pt x="1963155" y="0"/>
                  </a:lnTo>
                  <a:lnTo>
                    <a:pt x="1963155" y="303216"/>
                  </a:lnTo>
                  <a:lnTo>
                    <a:pt x="0" y="3032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29"/>
            <p:cNvSpPr/>
            <p:nvPr/>
          </p:nvSpPr>
          <p:spPr>
            <a:xfrm>
              <a:off x="10487880" y="5180760"/>
              <a:ext cx="516600" cy="303120"/>
            </a:xfrm>
            <a:custGeom>
              <a:avLst/>
              <a:gdLst/>
              <a:ahLst/>
              <a:rect l="l" t="t" r="r" b="b"/>
              <a:pathLst>
                <a:path w="516890" h="303529">
                  <a:moveTo>
                    <a:pt x="0" y="303286"/>
                  </a:moveTo>
                  <a:lnTo>
                    <a:pt x="516639" y="303286"/>
                  </a:lnTo>
                  <a:lnTo>
                    <a:pt x="516638" y="0"/>
                  </a:lnTo>
                  <a:lnTo>
                    <a:pt x="0" y="0"/>
                  </a:lnTo>
                  <a:lnTo>
                    <a:pt x="0" y="303286"/>
                  </a:lnTo>
                  <a:close/>
                </a:path>
              </a:pathLst>
            </a:custGeom>
            <a:noFill/>
            <a:ln w="216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30"/>
            <p:cNvSpPr/>
            <p:nvPr/>
          </p:nvSpPr>
          <p:spPr>
            <a:xfrm>
              <a:off x="8524440" y="5484240"/>
              <a:ext cx="1963080" cy="303120"/>
            </a:xfrm>
            <a:custGeom>
              <a:avLst/>
              <a:gdLst/>
              <a:ahLst/>
              <a:rect l="l" t="t" r="r" b="b"/>
              <a:pathLst>
                <a:path w="1963420" h="303529">
                  <a:moveTo>
                    <a:pt x="0" y="0"/>
                  </a:moveTo>
                  <a:lnTo>
                    <a:pt x="1963155" y="0"/>
                  </a:lnTo>
                  <a:lnTo>
                    <a:pt x="1963155" y="303286"/>
                  </a:lnTo>
                  <a:lnTo>
                    <a:pt x="0" y="3032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31"/>
            <p:cNvSpPr/>
            <p:nvPr/>
          </p:nvSpPr>
          <p:spPr>
            <a:xfrm>
              <a:off x="10487880" y="5484240"/>
              <a:ext cx="516600" cy="303120"/>
            </a:xfrm>
            <a:custGeom>
              <a:avLst/>
              <a:gdLst/>
              <a:ahLst/>
              <a:rect l="l" t="t" r="r" b="b"/>
              <a:pathLst>
                <a:path w="516890" h="303529">
                  <a:moveTo>
                    <a:pt x="0" y="303286"/>
                  </a:moveTo>
                  <a:lnTo>
                    <a:pt x="516639" y="303286"/>
                  </a:lnTo>
                  <a:lnTo>
                    <a:pt x="516638" y="0"/>
                  </a:lnTo>
                  <a:lnTo>
                    <a:pt x="0" y="0"/>
                  </a:lnTo>
                  <a:lnTo>
                    <a:pt x="0" y="303286"/>
                  </a:lnTo>
                  <a:close/>
                </a:path>
              </a:pathLst>
            </a:custGeom>
            <a:noFill/>
            <a:ln w="216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32"/>
            <p:cNvSpPr/>
            <p:nvPr/>
          </p:nvSpPr>
          <p:spPr>
            <a:xfrm>
              <a:off x="8524440" y="5787360"/>
              <a:ext cx="1963080" cy="303120"/>
            </a:xfrm>
            <a:custGeom>
              <a:avLst/>
              <a:gdLst/>
              <a:ahLst/>
              <a:rect l="l" t="t" r="r" b="b"/>
              <a:pathLst>
                <a:path w="1963420" h="303529">
                  <a:moveTo>
                    <a:pt x="0" y="0"/>
                  </a:moveTo>
                  <a:lnTo>
                    <a:pt x="1963155" y="0"/>
                  </a:lnTo>
                  <a:lnTo>
                    <a:pt x="1963155" y="303286"/>
                  </a:lnTo>
                  <a:lnTo>
                    <a:pt x="0" y="3032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33"/>
            <p:cNvSpPr/>
            <p:nvPr/>
          </p:nvSpPr>
          <p:spPr>
            <a:xfrm>
              <a:off x="10487880" y="5787360"/>
              <a:ext cx="516600" cy="303120"/>
            </a:xfrm>
            <a:custGeom>
              <a:avLst/>
              <a:gdLst/>
              <a:ahLst/>
              <a:rect l="l" t="t" r="r" b="b"/>
              <a:pathLst>
                <a:path w="516890" h="303529">
                  <a:moveTo>
                    <a:pt x="0" y="303286"/>
                  </a:moveTo>
                  <a:lnTo>
                    <a:pt x="516639" y="303286"/>
                  </a:lnTo>
                  <a:lnTo>
                    <a:pt x="516638" y="0"/>
                  </a:lnTo>
                  <a:lnTo>
                    <a:pt x="0" y="0"/>
                  </a:lnTo>
                  <a:lnTo>
                    <a:pt x="0" y="303286"/>
                  </a:lnTo>
                  <a:close/>
                </a:path>
              </a:pathLst>
            </a:custGeom>
            <a:noFill/>
            <a:ln w="216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34"/>
            <p:cNvSpPr/>
            <p:nvPr/>
          </p:nvSpPr>
          <p:spPr>
            <a:xfrm>
              <a:off x="8524440" y="6090840"/>
              <a:ext cx="1963080" cy="303120"/>
            </a:xfrm>
            <a:custGeom>
              <a:avLst/>
              <a:gdLst/>
              <a:ahLst/>
              <a:rect l="l" t="t" r="r" b="b"/>
              <a:pathLst>
                <a:path w="1963420" h="303529">
                  <a:moveTo>
                    <a:pt x="0" y="0"/>
                  </a:moveTo>
                  <a:lnTo>
                    <a:pt x="1963155" y="0"/>
                  </a:lnTo>
                  <a:lnTo>
                    <a:pt x="1963155" y="303286"/>
                  </a:lnTo>
                  <a:lnTo>
                    <a:pt x="0" y="3032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35"/>
            <p:cNvSpPr/>
            <p:nvPr/>
          </p:nvSpPr>
          <p:spPr>
            <a:xfrm>
              <a:off x="10487880" y="6090840"/>
              <a:ext cx="516600" cy="303120"/>
            </a:xfrm>
            <a:custGeom>
              <a:avLst/>
              <a:gdLst/>
              <a:ahLst/>
              <a:rect l="l" t="t" r="r" b="b"/>
              <a:pathLst>
                <a:path w="516890" h="303529">
                  <a:moveTo>
                    <a:pt x="0" y="303286"/>
                  </a:moveTo>
                  <a:lnTo>
                    <a:pt x="516639" y="303286"/>
                  </a:lnTo>
                  <a:lnTo>
                    <a:pt x="516638" y="0"/>
                  </a:lnTo>
                  <a:lnTo>
                    <a:pt x="0" y="0"/>
                  </a:lnTo>
                  <a:lnTo>
                    <a:pt x="0" y="303286"/>
                  </a:lnTo>
                  <a:close/>
                </a:path>
              </a:pathLst>
            </a:custGeom>
            <a:noFill/>
            <a:ln w="216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36"/>
            <p:cNvSpPr/>
            <p:nvPr/>
          </p:nvSpPr>
          <p:spPr>
            <a:xfrm>
              <a:off x="8524440" y="6393960"/>
              <a:ext cx="1963080" cy="303120"/>
            </a:xfrm>
            <a:custGeom>
              <a:avLst/>
              <a:gdLst/>
              <a:ahLst/>
              <a:rect l="l" t="t" r="r" b="b"/>
              <a:pathLst>
                <a:path w="1963420" h="303529">
                  <a:moveTo>
                    <a:pt x="0" y="0"/>
                  </a:moveTo>
                  <a:lnTo>
                    <a:pt x="1963155" y="0"/>
                  </a:lnTo>
                  <a:lnTo>
                    <a:pt x="1963155" y="303286"/>
                  </a:lnTo>
                  <a:lnTo>
                    <a:pt x="0" y="3032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37"/>
            <p:cNvSpPr/>
            <p:nvPr/>
          </p:nvSpPr>
          <p:spPr>
            <a:xfrm>
              <a:off x="10487880" y="6393960"/>
              <a:ext cx="516600" cy="303120"/>
            </a:xfrm>
            <a:custGeom>
              <a:avLst/>
              <a:gdLst/>
              <a:ahLst/>
              <a:rect l="l" t="t" r="r" b="b"/>
              <a:pathLst>
                <a:path w="516890" h="303529">
                  <a:moveTo>
                    <a:pt x="0" y="303286"/>
                  </a:moveTo>
                  <a:lnTo>
                    <a:pt x="516639" y="303286"/>
                  </a:lnTo>
                  <a:lnTo>
                    <a:pt x="516638" y="0"/>
                  </a:lnTo>
                  <a:lnTo>
                    <a:pt x="0" y="0"/>
                  </a:lnTo>
                  <a:lnTo>
                    <a:pt x="0" y="303286"/>
                  </a:lnTo>
                  <a:close/>
                </a:path>
              </a:pathLst>
            </a:custGeom>
            <a:noFill/>
            <a:ln w="2160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38"/>
            <p:cNvSpPr/>
            <p:nvPr/>
          </p:nvSpPr>
          <p:spPr>
            <a:xfrm>
              <a:off x="9096840" y="4972680"/>
              <a:ext cx="214920" cy="101160"/>
            </a:xfrm>
            <a:prstGeom prst="rect">
              <a:avLst/>
            </a:prstGeom>
            <a:blipFill rotWithShape="0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39"/>
            <p:cNvSpPr/>
            <p:nvPr/>
          </p:nvSpPr>
          <p:spPr>
            <a:xfrm>
              <a:off x="9332640" y="4989240"/>
              <a:ext cx="240480" cy="84600"/>
            </a:xfrm>
            <a:prstGeom prst="rect">
              <a:avLst/>
            </a:prstGeom>
            <a:blipFill rotWithShape="0">
              <a:blip r:embed="rId2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40"/>
            <p:cNvSpPr/>
            <p:nvPr/>
          </p:nvSpPr>
          <p:spPr>
            <a:xfrm>
              <a:off x="9598680" y="5006160"/>
              <a:ext cx="136080" cy="65880"/>
            </a:xfrm>
            <a:prstGeom prst="rect">
              <a:avLst/>
            </a:prstGeom>
            <a:blipFill rotWithShape="0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41"/>
            <p:cNvSpPr/>
            <p:nvPr/>
          </p:nvSpPr>
          <p:spPr>
            <a:xfrm>
              <a:off x="9758880" y="5006160"/>
              <a:ext cx="87840" cy="67320"/>
            </a:xfrm>
            <a:prstGeom prst="rect">
              <a:avLst/>
            </a:prstGeom>
            <a:blipFill rotWithShape="0">
              <a:blip r:embed="rId2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42"/>
            <p:cNvSpPr/>
            <p:nvPr/>
          </p:nvSpPr>
          <p:spPr>
            <a:xfrm>
              <a:off x="9871560" y="5006160"/>
              <a:ext cx="50400" cy="65520"/>
            </a:xfrm>
            <a:custGeom>
              <a:avLst/>
              <a:gdLst/>
              <a:ahLst/>
              <a:rect l="l" t="t" r="r" b="b"/>
              <a:pathLst>
                <a:path w="50800" h="66039">
                  <a:moveTo>
                    <a:pt x="16485" y="1509"/>
                  </a:moveTo>
                  <a:lnTo>
                    <a:pt x="0" y="1509"/>
                  </a:lnTo>
                  <a:lnTo>
                    <a:pt x="0" y="65934"/>
                  </a:lnTo>
                  <a:lnTo>
                    <a:pt x="17444" y="65934"/>
                  </a:lnTo>
                  <a:lnTo>
                    <a:pt x="17444" y="32174"/>
                  </a:lnTo>
                  <a:lnTo>
                    <a:pt x="17060" y="29502"/>
                  </a:lnTo>
                  <a:lnTo>
                    <a:pt x="17252" y="26688"/>
                  </a:lnTo>
                  <a:lnTo>
                    <a:pt x="18402" y="24016"/>
                  </a:lnTo>
                  <a:lnTo>
                    <a:pt x="23374" y="17620"/>
                  </a:lnTo>
                  <a:lnTo>
                    <a:pt x="31006" y="13255"/>
                  </a:lnTo>
                  <a:lnTo>
                    <a:pt x="34712" y="12481"/>
                  </a:lnTo>
                  <a:lnTo>
                    <a:pt x="16485" y="12481"/>
                  </a:lnTo>
                  <a:lnTo>
                    <a:pt x="16485" y="1509"/>
                  </a:lnTo>
                  <a:close/>
                  <a:moveTo>
                    <a:pt x="40046" y="0"/>
                  </a:moveTo>
                  <a:lnTo>
                    <a:pt x="30479" y="2055"/>
                  </a:lnTo>
                  <a:lnTo>
                    <a:pt x="22350" y="6299"/>
                  </a:lnTo>
                  <a:lnTo>
                    <a:pt x="16485" y="12481"/>
                  </a:lnTo>
                  <a:lnTo>
                    <a:pt x="34712" y="12481"/>
                  </a:lnTo>
                  <a:lnTo>
                    <a:pt x="40292" y="11316"/>
                  </a:lnTo>
                  <a:lnTo>
                    <a:pt x="50224" y="11316"/>
                  </a:lnTo>
                  <a:lnTo>
                    <a:pt x="50224" y="384"/>
                  </a:lnTo>
                  <a:lnTo>
                    <a:pt x="40046" y="0"/>
                  </a:lnTo>
                  <a:close/>
                  <a:moveTo>
                    <a:pt x="50224" y="11316"/>
                  </a:moveTo>
                  <a:lnTo>
                    <a:pt x="40292" y="11316"/>
                  </a:lnTo>
                  <a:lnTo>
                    <a:pt x="50224" y="12200"/>
                  </a:lnTo>
                  <a:lnTo>
                    <a:pt x="50224" y="11316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43"/>
            <p:cNvSpPr/>
            <p:nvPr/>
          </p:nvSpPr>
          <p:spPr>
            <a:xfrm>
              <a:off x="8953920" y="5279040"/>
              <a:ext cx="252000" cy="96480"/>
            </a:xfrm>
            <a:prstGeom prst="rect">
              <a:avLst/>
            </a:prstGeom>
            <a:blipFill rotWithShape="0">
              <a:blip r:embed="rId2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44"/>
            <p:cNvSpPr/>
            <p:nvPr/>
          </p:nvSpPr>
          <p:spPr>
            <a:xfrm>
              <a:off x="9226440" y="5272560"/>
              <a:ext cx="93240" cy="104400"/>
            </a:xfrm>
            <a:prstGeom prst="rect">
              <a:avLst/>
            </a:prstGeom>
            <a:blipFill rotWithShape="0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5"/>
            <p:cNvSpPr/>
            <p:nvPr/>
          </p:nvSpPr>
          <p:spPr>
            <a:xfrm>
              <a:off x="9350280" y="5311080"/>
              <a:ext cx="78120" cy="66240"/>
            </a:xfrm>
            <a:prstGeom prst="rect">
              <a:avLst/>
            </a:prstGeom>
            <a:blipFill rotWithShape="0">
              <a:blip r:embed="rId2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46"/>
            <p:cNvSpPr/>
            <p:nvPr/>
          </p:nvSpPr>
          <p:spPr>
            <a:xfrm>
              <a:off x="9451800" y="5292720"/>
              <a:ext cx="140040" cy="84960"/>
            </a:xfrm>
            <a:prstGeom prst="rect">
              <a:avLst/>
            </a:prstGeom>
            <a:blipFill rotWithShape="0">
              <a:blip r:embed="rId2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47"/>
            <p:cNvSpPr/>
            <p:nvPr/>
          </p:nvSpPr>
          <p:spPr>
            <a:xfrm>
              <a:off x="9651240" y="5308920"/>
              <a:ext cx="184680" cy="68760"/>
            </a:xfrm>
            <a:prstGeom prst="rect">
              <a:avLst/>
            </a:prstGeom>
            <a:blipFill rotWithShape="0">
              <a:blip r:embed="rId2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48"/>
            <p:cNvSpPr/>
            <p:nvPr/>
          </p:nvSpPr>
          <p:spPr>
            <a:xfrm>
              <a:off x="9857880" y="5272560"/>
              <a:ext cx="93240" cy="104400"/>
            </a:xfrm>
            <a:prstGeom prst="rect">
              <a:avLst/>
            </a:prstGeom>
            <a:blipFill rotWithShape="0">
              <a:blip r:embed="rId2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49"/>
            <p:cNvSpPr/>
            <p:nvPr/>
          </p:nvSpPr>
          <p:spPr>
            <a:xfrm>
              <a:off x="9977040" y="5309280"/>
              <a:ext cx="86760" cy="67320"/>
            </a:xfrm>
            <a:prstGeom prst="rect">
              <a:avLst/>
            </a:prstGeom>
            <a:blipFill rotWithShape="0">
              <a:blip r:embed="rId3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50"/>
            <p:cNvSpPr/>
            <p:nvPr/>
          </p:nvSpPr>
          <p:spPr>
            <a:xfrm>
              <a:off x="8929080" y="5582520"/>
              <a:ext cx="250560" cy="96480"/>
            </a:xfrm>
            <a:prstGeom prst="rect">
              <a:avLst/>
            </a:prstGeom>
            <a:blipFill rotWithShape="0">
              <a:blip r:embed="rId3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51"/>
            <p:cNvSpPr/>
            <p:nvPr/>
          </p:nvSpPr>
          <p:spPr>
            <a:xfrm>
              <a:off x="9201600" y="5575680"/>
              <a:ext cx="93240" cy="104400"/>
            </a:xfrm>
            <a:prstGeom prst="rect">
              <a:avLst/>
            </a:prstGeom>
            <a:blipFill rotWithShape="0">
              <a:blip r:embed="rId3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52"/>
            <p:cNvSpPr/>
            <p:nvPr/>
          </p:nvSpPr>
          <p:spPr>
            <a:xfrm>
              <a:off x="9325440" y="5614560"/>
              <a:ext cx="77760" cy="66240"/>
            </a:xfrm>
            <a:prstGeom prst="rect">
              <a:avLst/>
            </a:prstGeom>
            <a:blipFill rotWithShape="0">
              <a:blip r:embed="rId3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53"/>
            <p:cNvSpPr/>
            <p:nvPr/>
          </p:nvSpPr>
          <p:spPr>
            <a:xfrm>
              <a:off x="9426960" y="5595840"/>
              <a:ext cx="142200" cy="84960"/>
            </a:xfrm>
            <a:prstGeom prst="rect">
              <a:avLst/>
            </a:prstGeom>
            <a:blipFill rotWithShape="0">
              <a:blip r:embed="rId3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54"/>
            <p:cNvSpPr/>
            <p:nvPr/>
          </p:nvSpPr>
          <p:spPr>
            <a:xfrm>
              <a:off x="9632880" y="5612760"/>
              <a:ext cx="78120" cy="66240"/>
            </a:xfrm>
            <a:prstGeom prst="rect">
              <a:avLst/>
            </a:prstGeom>
            <a:blipFill rotWithShape="0">
              <a:blip r:embed="rId3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55"/>
            <p:cNvSpPr/>
            <p:nvPr/>
          </p:nvSpPr>
          <p:spPr>
            <a:xfrm>
              <a:off x="9734400" y="5612400"/>
              <a:ext cx="79200" cy="68040"/>
            </a:xfrm>
            <a:prstGeom prst="rect">
              <a:avLst/>
            </a:prstGeom>
            <a:blipFill rotWithShape="0">
              <a:blip r:embed="rId3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6"/>
            <p:cNvSpPr/>
            <p:nvPr/>
          </p:nvSpPr>
          <p:spPr>
            <a:xfrm>
              <a:off x="9840600" y="5612760"/>
              <a:ext cx="136080" cy="65880"/>
            </a:xfrm>
            <a:prstGeom prst="rect">
              <a:avLst/>
            </a:prstGeom>
            <a:blipFill rotWithShape="0">
              <a:blip r:embed="rId3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57"/>
            <p:cNvSpPr/>
            <p:nvPr/>
          </p:nvSpPr>
          <p:spPr>
            <a:xfrm>
              <a:off x="10002600" y="5612760"/>
              <a:ext cx="85680" cy="68040"/>
            </a:xfrm>
            <a:prstGeom prst="rect">
              <a:avLst/>
            </a:prstGeom>
            <a:blipFill rotWithShape="0">
              <a:blip r:embed="rId3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58"/>
            <p:cNvSpPr/>
            <p:nvPr/>
          </p:nvSpPr>
          <p:spPr>
            <a:xfrm>
              <a:off x="8875440" y="5883480"/>
              <a:ext cx="185400" cy="101160"/>
            </a:xfrm>
            <a:prstGeom prst="rect">
              <a:avLst/>
            </a:prstGeom>
            <a:blipFill rotWithShape="0">
              <a:blip r:embed="rId3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59"/>
            <p:cNvSpPr/>
            <p:nvPr/>
          </p:nvSpPr>
          <p:spPr>
            <a:xfrm>
              <a:off x="9089640" y="5879160"/>
              <a:ext cx="17280" cy="103320"/>
            </a:xfrm>
            <a:custGeom>
              <a:avLst/>
              <a:gdLst/>
              <a:ahLst/>
              <a:rect l="l" t="t" r="r" b="b"/>
              <a:pathLst>
                <a:path w="17779" h="103504">
                  <a:moveTo>
                    <a:pt x="17444" y="0"/>
                  </a:moveTo>
                  <a:lnTo>
                    <a:pt x="0" y="0"/>
                  </a:lnTo>
                  <a:lnTo>
                    <a:pt x="0" y="103290"/>
                  </a:lnTo>
                  <a:lnTo>
                    <a:pt x="17444" y="103290"/>
                  </a:lnTo>
                  <a:lnTo>
                    <a:pt x="17444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60"/>
            <p:cNvSpPr/>
            <p:nvPr/>
          </p:nvSpPr>
          <p:spPr>
            <a:xfrm>
              <a:off x="9133560" y="5915520"/>
              <a:ext cx="171000" cy="68400"/>
            </a:xfrm>
            <a:prstGeom prst="rect">
              <a:avLst/>
            </a:prstGeom>
            <a:blipFill rotWithShape="0">
              <a:blip r:embed="rId4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61"/>
            <p:cNvSpPr/>
            <p:nvPr/>
          </p:nvSpPr>
          <p:spPr>
            <a:xfrm>
              <a:off x="9365760" y="5915520"/>
              <a:ext cx="358200" cy="68400"/>
            </a:xfrm>
            <a:prstGeom prst="rect">
              <a:avLst/>
            </a:prstGeom>
            <a:blipFill rotWithShape="0">
              <a:blip r:embed="rId4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62"/>
            <p:cNvSpPr/>
            <p:nvPr/>
          </p:nvSpPr>
          <p:spPr>
            <a:xfrm>
              <a:off x="9744840" y="5886000"/>
              <a:ext cx="119520" cy="98280"/>
            </a:xfrm>
            <a:prstGeom prst="rect">
              <a:avLst/>
            </a:prstGeom>
            <a:blipFill rotWithShape="0">
              <a:blip r:embed="rId4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63"/>
            <p:cNvSpPr/>
            <p:nvPr/>
          </p:nvSpPr>
          <p:spPr>
            <a:xfrm>
              <a:off x="9885600" y="5899320"/>
              <a:ext cx="248400" cy="84600"/>
            </a:xfrm>
            <a:prstGeom prst="rect">
              <a:avLst/>
            </a:prstGeom>
            <a:blipFill rotWithShape="0">
              <a:blip r:embed="rId4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64"/>
            <p:cNvSpPr/>
            <p:nvPr/>
          </p:nvSpPr>
          <p:spPr>
            <a:xfrm>
              <a:off x="9013320" y="6189120"/>
              <a:ext cx="382680" cy="98280"/>
            </a:xfrm>
            <a:prstGeom prst="rect">
              <a:avLst/>
            </a:prstGeom>
            <a:blipFill rotWithShape="0">
              <a:blip r:embed="rId4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65"/>
            <p:cNvSpPr/>
            <p:nvPr/>
          </p:nvSpPr>
          <p:spPr>
            <a:xfrm>
              <a:off x="9461520" y="6180120"/>
              <a:ext cx="166320" cy="105480"/>
            </a:xfrm>
            <a:prstGeom prst="rect">
              <a:avLst/>
            </a:prstGeom>
            <a:blipFill rotWithShape="0">
              <a:blip r:embed="rId4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66"/>
            <p:cNvSpPr/>
            <p:nvPr/>
          </p:nvSpPr>
          <p:spPr>
            <a:xfrm>
              <a:off x="9679680" y="6219000"/>
              <a:ext cx="165240" cy="68040"/>
            </a:xfrm>
            <a:prstGeom prst="rect">
              <a:avLst/>
            </a:prstGeom>
            <a:blipFill rotWithShape="0">
              <a:blip r:embed="rId4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67"/>
            <p:cNvSpPr/>
            <p:nvPr/>
          </p:nvSpPr>
          <p:spPr>
            <a:xfrm>
              <a:off x="9873360" y="6182280"/>
              <a:ext cx="17280" cy="103320"/>
            </a:xfrm>
            <a:custGeom>
              <a:avLst/>
              <a:gdLst/>
              <a:ahLst/>
              <a:rect l="l" t="t" r="r" b="b"/>
              <a:pathLst>
                <a:path w="17779" h="103504">
                  <a:moveTo>
                    <a:pt x="17636" y="0"/>
                  </a:moveTo>
                  <a:lnTo>
                    <a:pt x="0" y="0"/>
                  </a:lnTo>
                  <a:lnTo>
                    <a:pt x="0" y="103290"/>
                  </a:lnTo>
                  <a:lnTo>
                    <a:pt x="17636" y="103290"/>
                  </a:lnTo>
                  <a:lnTo>
                    <a:pt x="17636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68"/>
            <p:cNvSpPr/>
            <p:nvPr/>
          </p:nvSpPr>
          <p:spPr>
            <a:xfrm>
              <a:off x="9917280" y="6219000"/>
              <a:ext cx="85680" cy="68040"/>
            </a:xfrm>
            <a:prstGeom prst="rect">
              <a:avLst/>
            </a:prstGeom>
            <a:blipFill rotWithShape="0">
              <a:blip r:embed="rId4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69"/>
            <p:cNvSpPr/>
            <p:nvPr/>
          </p:nvSpPr>
          <p:spPr>
            <a:xfrm>
              <a:off x="9313560" y="6492240"/>
              <a:ext cx="189000" cy="96480"/>
            </a:xfrm>
            <a:prstGeom prst="rect">
              <a:avLst/>
            </a:prstGeom>
            <a:blipFill rotWithShape="0">
              <a:blip r:embed="rId4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70"/>
            <p:cNvSpPr/>
            <p:nvPr/>
          </p:nvSpPr>
          <p:spPr>
            <a:xfrm>
              <a:off x="9523080" y="6522480"/>
              <a:ext cx="180720" cy="68400"/>
            </a:xfrm>
            <a:prstGeom prst="rect">
              <a:avLst/>
            </a:prstGeom>
            <a:blipFill rotWithShape="0">
              <a:blip r:embed="rId4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71"/>
            <p:cNvSpPr/>
            <p:nvPr/>
          </p:nvSpPr>
          <p:spPr>
            <a:xfrm>
              <a:off x="5941440" y="3212640"/>
              <a:ext cx="2583360" cy="2124360"/>
            </a:xfrm>
            <a:custGeom>
              <a:avLst/>
              <a:gdLst/>
              <a:ahLst/>
              <a:rect l="l" t="t" r="r" b="b"/>
              <a:pathLst>
                <a:path w="2583815" h="2124710">
                  <a:moveTo>
                    <a:pt x="516633" y="0"/>
                  </a:moveTo>
                  <a:lnTo>
                    <a:pt x="82662" y="0"/>
                  </a:lnTo>
                  <a:lnTo>
                    <a:pt x="50524" y="4846"/>
                  </a:lnTo>
                  <a:lnTo>
                    <a:pt x="24273" y="17881"/>
                  </a:lnTo>
                  <a:lnTo>
                    <a:pt x="6551" y="37168"/>
                  </a:lnTo>
                  <a:lnTo>
                    <a:pt x="0" y="60767"/>
                  </a:lnTo>
                  <a:lnTo>
                    <a:pt x="0" y="2063971"/>
                  </a:lnTo>
                  <a:lnTo>
                    <a:pt x="6552" y="2087553"/>
                  </a:lnTo>
                  <a:lnTo>
                    <a:pt x="24274" y="2106800"/>
                  </a:lnTo>
                  <a:lnTo>
                    <a:pt x="50524" y="2119785"/>
                  </a:lnTo>
                  <a:lnTo>
                    <a:pt x="82663" y="2124583"/>
                  </a:lnTo>
                  <a:lnTo>
                    <a:pt x="2583304" y="2124583"/>
                  </a:lnTo>
                </a:path>
              </a:pathLst>
            </a:custGeom>
            <a:noFill/>
            <a:ln w="22680">
              <a:solidFill>
                <a:srgbClr val="3c465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72"/>
            <p:cNvSpPr/>
            <p:nvPr/>
          </p:nvSpPr>
          <p:spPr>
            <a:xfrm>
              <a:off x="6300000" y="3167280"/>
              <a:ext cx="157680" cy="90720"/>
            </a:xfrm>
            <a:prstGeom prst="rect">
              <a:avLst/>
            </a:prstGeom>
            <a:blipFill rotWithShape="0">
              <a:blip r:embed="rId5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73"/>
            <p:cNvSpPr/>
            <p:nvPr/>
          </p:nvSpPr>
          <p:spPr>
            <a:xfrm>
              <a:off x="8366400" y="5292000"/>
              <a:ext cx="158040" cy="90720"/>
            </a:xfrm>
            <a:prstGeom prst="rect">
              <a:avLst/>
            </a:prstGeom>
            <a:blipFill rotWithShape="0">
              <a:blip r:embed="rId5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74"/>
            <p:cNvSpPr/>
            <p:nvPr/>
          </p:nvSpPr>
          <p:spPr>
            <a:xfrm>
              <a:off x="8741880" y="4593960"/>
              <a:ext cx="143280" cy="104040"/>
            </a:xfrm>
            <a:prstGeom prst="rect">
              <a:avLst/>
            </a:prstGeom>
            <a:blipFill rotWithShape="0">
              <a:blip r:embed="rId5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75"/>
            <p:cNvSpPr/>
            <p:nvPr/>
          </p:nvSpPr>
          <p:spPr>
            <a:xfrm>
              <a:off x="8905680" y="4590360"/>
              <a:ext cx="437040" cy="134640"/>
            </a:xfrm>
            <a:prstGeom prst="rect">
              <a:avLst/>
            </a:prstGeom>
            <a:blipFill rotWithShape="0">
              <a:blip r:embed="rId5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76"/>
            <p:cNvSpPr/>
            <p:nvPr/>
          </p:nvSpPr>
          <p:spPr>
            <a:xfrm>
              <a:off x="9401760" y="4594680"/>
              <a:ext cx="97920" cy="98280"/>
            </a:xfrm>
            <a:prstGeom prst="rect">
              <a:avLst/>
            </a:prstGeom>
            <a:blipFill rotWithShape="0">
              <a:blip r:embed="rId5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77"/>
            <p:cNvSpPr/>
            <p:nvPr/>
          </p:nvSpPr>
          <p:spPr>
            <a:xfrm>
              <a:off x="9523800" y="4624560"/>
              <a:ext cx="36000" cy="70200"/>
            </a:xfrm>
            <a:custGeom>
              <a:avLst/>
              <a:gdLst/>
              <a:ahLst/>
              <a:rect l="l" t="t" r="r" b="b"/>
              <a:pathLst>
                <a:path w="36195" h="70485">
                  <a:moveTo>
                    <a:pt x="18019" y="43606"/>
                  </a:moveTo>
                  <a:lnTo>
                    <a:pt x="16869" y="43606"/>
                  </a:lnTo>
                  <a:lnTo>
                    <a:pt x="7284" y="43887"/>
                  </a:lnTo>
                  <a:lnTo>
                    <a:pt x="0" y="49795"/>
                  </a:lnTo>
                  <a:lnTo>
                    <a:pt x="383" y="56828"/>
                  </a:lnTo>
                  <a:lnTo>
                    <a:pt x="575" y="63721"/>
                  </a:lnTo>
                  <a:lnTo>
                    <a:pt x="8051" y="69347"/>
                  </a:lnTo>
                  <a:lnTo>
                    <a:pt x="27029" y="69910"/>
                  </a:lnTo>
                  <a:lnTo>
                    <a:pt x="35272" y="64283"/>
                  </a:lnTo>
                  <a:lnTo>
                    <a:pt x="36038" y="49935"/>
                  </a:lnTo>
                  <a:lnTo>
                    <a:pt x="28562" y="44028"/>
                  </a:lnTo>
                  <a:lnTo>
                    <a:pt x="18786" y="43746"/>
                  </a:lnTo>
                  <a:lnTo>
                    <a:pt x="18019" y="43606"/>
                  </a:lnTo>
                  <a:close/>
                  <a:moveTo>
                    <a:pt x="17827" y="281"/>
                  </a:moveTo>
                  <a:lnTo>
                    <a:pt x="7859" y="421"/>
                  </a:lnTo>
                  <a:lnTo>
                    <a:pt x="191" y="6189"/>
                  </a:lnTo>
                  <a:lnTo>
                    <a:pt x="575" y="20115"/>
                  </a:lnTo>
                  <a:lnTo>
                    <a:pt x="8051" y="25741"/>
                  </a:lnTo>
                  <a:lnTo>
                    <a:pt x="27029" y="26304"/>
                  </a:lnTo>
                  <a:lnTo>
                    <a:pt x="35271" y="20677"/>
                  </a:lnTo>
                  <a:lnTo>
                    <a:pt x="36038" y="6329"/>
                  </a:lnTo>
                  <a:lnTo>
                    <a:pt x="28736" y="421"/>
                  </a:lnTo>
                  <a:lnTo>
                    <a:pt x="18211" y="421"/>
                  </a:lnTo>
                  <a:lnTo>
                    <a:pt x="17827" y="281"/>
                  </a:lnTo>
                  <a:close/>
                  <a:moveTo>
                    <a:pt x="18786" y="0"/>
                  </a:moveTo>
                  <a:lnTo>
                    <a:pt x="18786" y="421"/>
                  </a:lnTo>
                  <a:lnTo>
                    <a:pt x="28736" y="421"/>
                  </a:lnTo>
                  <a:lnTo>
                    <a:pt x="28562" y="281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78"/>
            <p:cNvSpPr/>
            <p:nvPr/>
          </p:nvSpPr>
          <p:spPr>
            <a:xfrm>
              <a:off x="9623160" y="4594680"/>
              <a:ext cx="200880" cy="101520"/>
            </a:xfrm>
            <a:prstGeom prst="rect">
              <a:avLst/>
            </a:prstGeom>
            <a:blipFill rotWithShape="0">
              <a:blip r:embed="rId5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79"/>
            <p:cNvSpPr/>
            <p:nvPr/>
          </p:nvSpPr>
          <p:spPr>
            <a:xfrm>
              <a:off x="9847440" y="4590360"/>
              <a:ext cx="236880" cy="105120"/>
            </a:xfrm>
            <a:prstGeom prst="rect">
              <a:avLst/>
            </a:prstGeom>
            <a:blipFill rotWithShape="0">
              <a:blip r:embed="rId5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80"/>
            <p:cNvSpPr/>
            <p:nvPr/>
          </p:nvSpPr>
          <p:spPr>
            <a:xfrm>
              <a:off x="10141920" y="4590720"/>
              <a:ext cx="651240" cy="135000"/>
            </a:xfrm>
            <a:custGeom>
              <a:avLst/>
              <a:gdLst/>
              <a:ahLst/>
              <a:rect l="l" t="t" r="r" b="b"/>
              <a:pathLst>
                <a:path w="651509" h="135254">
                  <a:moveTo>
                    <a:pt x="87985" y="68224"/>
                  </a:moveTo>
                  <a:lnTo>
                    <a:pt x="65506" y="34721"/>
                  </a:lnTo>
                  <a:lnTo>
                    <a:pt x="61061" y="34201"/>
                  </a:lnTo>
                  <a:lnTo>
                    <a:pt x="61061" y="75514"/>
                  </a:lnTo>
                  <a:lnTo>
                    <a:pt x="60185" y="83705"/>
                  </a:lnTo>
                  <a:lnTo>
                    <a:pt x="51371" y="89052"/>
                  </a:lnTo>
                  <a:lnTo>
                    <a:pt x="41402" y="88480"/>
                  </a:lnTo>
                  <a:lnTo>
                    <a:pt x="40830" y="89052"/>
                  </a:lnTo>
                  <a:lnTo>
                    <a:pt x="40055" y="89192"/>
                  </a:lnTo>
                  <a:lnTo>
                    <a:pt x="39103" y="89331"/>
                  </a:lnTo>
                  <a:lnTo>
                    <a:pt x="38138" y="89192"/>
                  </a:lnTo>
                  <a:lnTo>
                    <a:pt x="32194" y="88900"/>
                  </a:lnTo>
                  <a:lnTo>
                    <a:pt x="27597" y="85242"/>
                  </a:lnTo>
                  <a:lnTo>
                    <a:pt x="27978" y="80886"/>
                  </a:lnTo>
                  <a:lnTo>
                    <a:pt x="31051" y="75514"/>
                  </a:lnTo>
                  <a:lnTo>
                    <a:pt x="38862" y="72758"/>
                  </a:lnTo>
                  <a:lnTo>
                    <a:pt x="49326" y="71755"/>
                  </a:lnTo>
                  <a:lnTo>
                    <a:pt x="60375" y="71602"/>
                  </a:lnTo>
                  <a:lnTo>
                    <a:pt x="60960" y="73152"/>
                  </a:lnTo>
                  <a:lnTo>
                    <a:pt x="61061" y="75514"/>
                  </a:lnTo>
                  <a:lnTo>
                    <a:pt x="61061" y="34201"/>
                  </a:lnTo>
                  <a:lnTo>
                    <a:pt x="45427" y="32359"/>
                  </a:lnTo>
                  <a:lnTo>
                    <a:pt x="34163" y="32956"/>
                  </a:lnTo>
                  <a:lnTo>
                    <a:pt x="23304" y="35102"/>
                  </a:lnTo>
                  <a:lnTo>
                    <a:pt x="13208" y="38722"/>
                  </a:lnTo>
                  <a:lnTo>
                    <a:pt x="4216" y="43751"/>
                  </a:lnTo>
                  <a:lnTo>
                    <a:pt x="19545" y="55854"/>
                  </a:lnTo>
                  <a:lnTo>
                    <a:pt x="25869" y="51625"/>
                  </a:lnTo>
                  <a:lnTo>
                    <a:pt x="33921" y="49237"/>
                  </a:lnTo>
                  <a:lnTo>
                    <a:pt x="42545" y="48958"/>
                  </a:lnTo>
                  <a:lnTo>
                    <a:pt x="42748" y="48247"/>
                  </a:lnTo>
                  <a:lnTo>
                    <a:pt x="43891" y="48107"/>
                  </a:lnTo>
                  <a:lnTo>
                    <a:pt x="46189" y="48107"/>
                  </a:lnTo>
                  <a:lnTo>
                    <a:pt x="54051" y="48539"/>
                  </a:lnTo>
                  <a:lnTo>
                    <a:pt x="59994" y="53454"/>
                  </a:lnTo>
                  <a:lnTo>
                    <a:pt x="59423" y="59220"/>
                  </a:lnTo>
                  <a:lnTo>
                    <a:pt x="38087" y="60172"/>
                  </a:lnTo>
                  <a:lnTo>
                    <a:pt x="18999" y="63246"/>
                  </a:lnTo>
                  <a:lnTo>
                    <a:pt x="5257" y="70040"/>
                  </a:lnTo>
                  <a:lnTo>
                    <a:pt x="0" y="82156"/>
                  </a:lnTo>
                  <a:lnTo>
                    <a:pt x="1333" y="88201"/>
                  </a:lnTo>
                  <a:lnTo>
                    <a:pt x="5359" y="93687"/>
                  </a:lnTo>
                  <a:lnTo>
                    <a:pt x="11684" y="97624"/>
                  </a:lnTo>
                  <a:lnTo>
                    <a:pt x="23571" y="102387"/>
                  </a:lnTo>
                  <a:lnTo>
                    <a:pt x="36626" y="103428"/>
                  </a:lnTo>
                  <a:lnTo>
                    <a:pt x="49288" y="100825"/>
                  </a:lnTo>
                  <a:lnTo>
                    <a:pt x="59994" y="94678"/>
                  </a:lnTo>
                  <a:lnTo>
                    <a:pt x="59994" y="101841"/>
                  </a:lnTo>
                  <a:lnTo>
                    <a:pt x="87985" y="101841"/>
                  </a:lnTo>
                  <a:lnTo>
                    <a:pt x="87985" y="94678"/>
                  </a:lnTo>
                  <a:lnTo>
                    <a:pt x="87985" y="89331"/>
                  </a:lnTo>
                  <a:lnTo>
                    <a:pt x="87985" y="89052"/>
                  </a:lnTo>
                  <a:lnTo>
                    <a:pt x="87985" y="71602"/>
                  </a:lnTo>
                  <a:lnTo>
                    <a:pt x="87985" y="68224"/>
                  </a:lnTo>
                  <a:close/>
                  <a:moveTo>
                    <a:pt x="192265" y="40513"/>
                  </a:moveTo>
                  <a:lnTo>
                    <a:pt x="176161" y="33540"/>
                  </a:lnTo>
                  <a:lnTo>
                    <a:pt x="157759" y="31508"/>
                  </a:lnTo>
                  <a:lnTo>
                    <a:pt x="130454" y="35090"/>
                  </a:lnTo>
                  <a:lnTo>
                    <a:pt x="116713" y="43141"/>
                  </a:lnTo>
                  <a:lnTo>
                    <a:pt x="108115" y="54381"/>
                  </a:lnTo>
                  <a:lnTo>
                    <a:pt x="105816" y="67665"/>
                  </a:lnTo>
                  <a:lnTo>
                    <a:pt x="112090" y="87693"/>
                  </a:lnTo>
                  <a:lnTo>
                    <a:pt x="123786" y="97383"/>
                  </a:lnTo>
                  <a:lnTo>
                    <a:pt x="139573" y="103111"/>
                  </a:lnTo>
                  <a:lnTo>
                    <a:pt x="157759" y="103962"/>
                  </a:lnTo>
                  <a:lnTo>
                    <a:pt x="175971" y="102006"/>
                  </a:lnTo>
                  <a:lnTo>
                    <a:pt x="191884" y="95097"/>
                  </a:lnTo>
                  <a:lnTo>
                    <a:pt x="175018" y="80048"/>
                  </a:lnTo>
                  <a:lnTo>
                    <a:pt x="170599" y="83273"/>
                  </a:lnTo>
                  <a:lnTo>
                    <a:pt x="164655" y="85102"/>
                  </a:lnTo>
                  <a:lnTo>
                    <a:pt x="149237" y="83731"/>
                  </a:lnTo>
                  <a:lnTo>
                    <a:pt x="141681" y="79971"/>
                  </a:lnTo>
                  <a:lnTo>
                    <a:pt x="136613" y="74422"/>
                  </a:lnTo>
                  <a:lnTo>
                    <a:pt x="134759" y="67665"/>
                  </a:lnTo>
                  <a:lnTo>
                    <a:pt x="136613" y="60845"/>
                  </a:lnTo>
                  <a:lnTo>
                    <a:pt x="141681" y="55308"/>
                  </a:lnTo>
                  <a:lnTo>
                    <a:pt x="149237" y="51587"/>
                  </a:lnTo>
                  <a:lnTo>
                    <a:pt x="164655" y="50076"/>
                  </a:lnTo>
                  <a:lnTo>
                    <a:pt x="170408" y="52057"/>
                  </a:lnTo>
                  <a:lnTo>
                    <a:pt x="174434" y="55562"/>
                  </a:lnTo>
                  <a:lnTo>
                    <a:pt x="192265" y="40513"/>
                  </a:lnTo>
                  <a:close/>
                  <a:moveTo>
                    <a:pt x="259740" y="34048"/>
                  </a:moveTo>
                  <a:lnTo>
                    <a:pt x="236740" y="34048"/>
                  </a:lnTo>
                  <a:lnTo>
                    <a:pt x="236740" y="17170"/>
                  </a:lnTo>
                  <a:lnTo>
                    <a:pt x="207403" y="17170"/>
                  </a:lnTo>
                  <a:lnTo>
                    <a:pt x="207403" y="34048"/>
                  </a:lnTo>
                  <a:lnTo>
                    <a:pt x="192646" y="34048"/>
                  </a:lnTo>
                  <a:lnTo>
                    <a:pt x="192646" y="50787"/>
                  </a:lnTo>
                  <a:lnTo>
                    <a:pt x="207606" y="50787"/>
                  </a:lnTo>
                  <a:lnTo>
                    <a:pt x="207606" y="80048"/>
                  </a:lnTo>
                  <a:lnTo>
                    <a:pt x="211480" y="94132"/>
                  </a:lnTo>
                  <a:lnTo>
                    <a:pt x="218960" y="100126"/>
                  </a:lnTo>
                  <a:lnTo>
                    <a:pt x="228955" y="103644"/>
                  </a:lnTo>
                  <a:lnTo>
                    <a:pt x="239420" y="104241"/>
                  </a:lnTo>
                  <a:lnTo>
                    <a:pt x="257251" y="102273"/>
                  </a:lnTo>
                  <a:lnTo>
                    <a:pt x="257251" y="85394"/>
                  </a:lnTo>
                  <a:lnTo>
                    <a:pt x="239229" y="86372"/>
                  </a:lnTo>
                  <a:lnTo>
                    <a:pt x="236740" y="83134"/>
                  </a:lnTo>
                  <a:lnTo>
                    <a:pt x="236740" y="50787"/>
                  </a:lnTo>
                  <a:lnTo>
                    <a:pt x="259740" y="50787"/>
                  </a:lnTo>
                  <a:lnTo>
                    <a:pt x="259740" y="34048"/>
                  </a:lnTo>
                  <a:close/>
                  <a:moveTo>
                    <a:pt x="304215" y="35166"/>
                  </a:moveTo>
                  <a:lnTo>
                    <a:pt x="273735" y="35166"/>
                  </a:lnTo>
                  <a:lnTo>
                    <a:pt x="273735" y="102552"/>
                  </a:lnTo>
                  <a:lnTo>
                    <a:pt x="304215" y="102552"/>
                  </a:lnTo>
                  <a:lnTo>
                    <a:pt x="304215" y="35166"/>
                  </a:lnTo>
                  <a:close/>
                  <a:moveTo>
                    <a:pt x="306514" y="19558"/>
                  </a:moveTo>
                  <a:lnTo>
                    <a:pt x="306336" y="13512"/>
                  </a:lnTo>
                  <a:lnTo>
                    <a:pt x="306324" y="11404"/>
                  </a:lnTo>
                  <a:lnTo>
                    <a:pt x="305562" y="4927"/>
                  </a:lnTo>
                  <a:lnTo>
                    <a:pt x="298818" y="711"/>
                  </a:lnTo>
                  <a:lnTo>
                    <a:pt x="297700" y="0"/>
                  </a:lnTo>
                  <a:lnTo>
                    <a:pt x="288874" y="711"/>
                  </a:lnTo>
                  <a:lnTo>
                    <a:pt x="289077" y="292"/>
                  </a:lnTo>
                  <a:lnTo>
                    <a:pt x="286766" y="292"/>
                  </a:lnTo>
                  <a:lnTo>
                    <a:pt x="277761" y="711"/>
                  </a:lnTo>
                  <a:lnTo>
                    <a:pt x="270865" y="6337"/>
                  </a:lnTo>
                  <a:lnTo>
                    <a:pt x="271437" y="12941"/>
                  </a:lnTo>
                  <a:lnTo>
                    <a:pt x="271437" y="13512"/>
                  </a:lnTo>
                  <a:lnTo>
                    <a:pt x="271818" y="20256"/>
                  </a:lnTo>
                  <a:lnTo>
                    <a:pt x="279679" y="25463"/>
                  </a:lnTo>
                  <a:lnTo>
                    <a:pt x="288874" y="25184"/>
                  </a:lnTo>
                  <a:lnTo>
                    <a:pt x="289458" y="25323"/>
                  </a:lnTo>
                  <a:lnTo>
                    <a:pt x="290601" y="25323"/>
                  </a:lnTo>
                  <a:lnTo>
                    <a:pt x="295109" y="25184"/>
                  </a:lnTo>
                  <a:lnTo>
                    <a:pt x="299618" y="25044"/>
                  </a:lnTo>
                  <a:lnTo>
                    <a:pt x="306514" y="19558"/>
                  </a:lnTo>
                  <a:close/>
                  <a:moveTo>
                    <a:pt x="422300" y="34607"/>
                  </a:moveTo>
                  <a:lnTo>
                    <a:pt x="389712" y="34607"/>
                  </a:lnTo>
                  <a:lnTo>
                    <a:pt x="370154" y="78638"/>
                  </a:lnTo>
                  <a:lnTo>
                    <a:pt x="350037" y="34607"/>
                  </a:lnTo>
                  <a:lnTo>
                    <a:pt x="316484" y="34607"/>
                  </a:lnTo>
                  <a:lnTo>
                    <a:pt x="352717" y="102552"/>
                  </a:lnTo>
                  <a:lnTo>
                    <a:pt x="385686" y="102552"/>
                  </a:lnTo>
                  <a:lnTo>
                    <a:pt x="422300" y="34607"/>
                  </a:lnTo>
                  <a:close/>
                  <a:moveTo>
                    <a:pt x="464667" y="35166"/>
                  </a:moveTo>
                  <a:lnTo>
                    <a:pt x="434187" y="35166"/>
                  </a:lnTo>
                  <a:lnTo>
                    <a:pt x="434187" y="102552"/>
                  </a:lnTo>
                  <a:lnTo>
                    <a:pt x="464667" y="102552"/>
                  </a:lnTo>
                  <a:lnTo>
                    <a:pt x="464667" y="35166"/>
                  </a:lnTo>
                  <a:close/>
                  <a:moveTo>
                    <a:pt x="467156" y="19558"/>
                  </a:moveTo>
                  <a:lnTo>
                    <a:pt x="466801" y="13512"/>
                  </a:lnTo>
                  <a:lnTo>
                    <a:pt x="466775" y="11404"/>
                  </a:lnTo>
                  <a:lnTo>
                    <a:pt x="466001" y="4927"/>
                  </a:lnTo>
                  <a:lnTo>
                    <a:pt x="459270" y="711"/>
                  </a:lnTo>
                  <a:lnTo>
                    <a:pt x="458152" y="0"/>
                  </a:lnTo>
                  <a:lnTo>
                    <a:pt x="449326" y="711"/>
                  </a:lnTo>
                  <a:lnTo>
                    <a:pt x="449516" y="292"/>
                  </a:lnTo>
                  <a:lnTo>
                    <a:pt x="447217" y="292"/>
                  </a:lnTo>
                  <a:lnTo>
                    <a:pt x="438213" y="711"/>
                  </a:lnTo>
                  <a:lnTo>
                    <a:pt x="431304" y="6337"/>
                  </a:lnTo>
                  <a:lnTo>
                    <a:pt x="431888" y="12941"/>
                  </a:lnTo>
                  <a:lnTo>
                    <a:pt x="431888" y="13512"/>
                  </a:lnTo>
                  <a:lnTo>
                    <a:pt x="432269" y="20256"/>
                  </a:lnTo>
                  <a:lnTo>
                    <a:pt x="440131" y="25463"/>
                  </a:lnTo>
                  <a:lnTo>
                    <a:pt x="449326" y="25184"/>
                  </a:lnTo>
                  <a:lnTo>
                    <a:pt x="449910" y="25323"/>
                  </a:lnTo>
                  <a:lnTo>
                    <a:pt x="451053" y="25323"/>
                  </a:lnTo>
                  <a:lnTo>
                    <a:pt x="455561" y="25184"/>
                  </a:lnTo>
                  <a:lnTo>
                    <a:pt x="460070" y="25044"/>
                  </a:lnTo>
                  <a:lnTo>
                    <a:pt x="467156" y="19558"/>
                  </a:lnTo>
                  <a:close/>
                  <a:moveTo>
                    <a:pt x="543839" y="34048"/>
                  </a:moveTo>
                  <a:lnTo>
                    <a:pt x="521982" y="34048"/>
                  </a:lnTo>
                  <a:lnTo>
                    <a:pt x="521982" y="17170"/>
                  </a:lnTo>
                  <a:lnTo>
                    <a:pt x="492074" y="17170"/>
                  </a:lnTo>
                  <a:lnTo>
                    <a:pt x="492074" y="34048"/>
                  </a:lnTo>
                  <a:lnTo>
                    <a:pt x="477316" y="34048"/>
                  </a:lnTo>
                  <a:lnTo>
                    <a:pt x="477316" y="50787"/>
                  </a:lnTo>
                  <a:lnTo>
                    <a:pt x="492264" y="50787"/>
                  </a:lnTo>
                  <a:lnTo>
                    <a:pt x="492264" y="80048"/>
                  </a:lnTo>
                  <a:lnTo>
                    <a:pt x="496150" y="94132"/>
                  </a:lnTo>
                  <a:lnTo>
                    <a:pt x="503656" y="100126"/>
                  </a:lnTo>
                  <a:lnTo>
                    <a:pt x="513702" y="103644"/>
                  </a:lnTo>
                  <a:lnTo>
                    <a:pt x="524662" y="104241"/>
                  </a:lnTo>
                  <a:lnTo>
                    <a:pt x="542302" y="102273"/>
                  </a:lnTo>
                  <a:lnTo>
                    <a:pt x="542302" y="85394"/>
                  </a:lnTo>
                  <a:lnTo>
                    <a:pt x="524471" y="86372"/>
                  </a:lnTo>
                  <a:lnTo>
                    <a:pt x="521982" y="83134"/>
                  </a:lnTo>
                  <a:lnTo>
                    <a:pt x="521982" y="50787"/>
                  </a:lnTo>
                  <a:lnTo>
                    <a:pt x="543839" y="50787"/>
                  </a:lnTo>
                  <a:lnTo>
                    <a:pt x="543839" y="34048"/>
                  </a:lnTo>
                  <a:close/>
                  <a:moveTo>
                    <a:pt x="651179" y="34048"/>
                  </a:moveTo>
                  <a:lnTo>
                    <a:pt x="618782" y="34048"/>
                  </a:lnTo>
                  <a:lnTo>
                    <a:pt x="600379" y="77647"/>
                  </a:lnTo>
                  <a:lnTo>
                    <a:pt x="579869" y="34048"/>
                  </a:lnTo>
                  <a:lnTo>
                    <a:pt x="546138" y="34048"/>
                  </a:lnTo>
                  <a:lnTo>
                    <a:pt x="584669" y="101422"/>
                  </a:lnTo>
                  <a:lnTo>
                    <a:pt x="582752" y="105791"/>
                  </a:lnTo>
                  <a:lnTo>
                    <a:pt x="580059" y="110007"/>
                  </a:lnTo>
                  <a:lnTo>
                    <a:pt x="576427" y="113665"/>
                  </a:lnTo>
                  <a:lnTo>
                    <a:pt x="570293" y="116332"/>
                  </a:lnTo>
                  <a:lnTo>
                    <a:pt x="563003" y="116751"/>
                  </a:lnTo>
                  <a:lnTo>
                    <a:pt x="556298" y="114922"/>
                  </a:lnTo>
                  <a:lnTo>
                    <a:pt x="552272" y="133210"/>
                  </a:lnTo>
                  <a:lnTo>
                    <a:pt x="555332" y="134061"/>
                  </a:lnTo>
                  <a:lnTo>
                    <a:pt x="557060" y="134340"/>
                  </a:lnTo>
                  <a:lnTo>
                    <a:pt x="574027" y="135204"/>
                  </a:lnTo>
                  <a:lnTo>
                    <a:pt x="589584" y="131292"/>
                  </a:lnTo>
                  <a:lnTo>
                    <a:pt x="602005" y="123367"/>
                  </a:lnTo>
                  <a:lnTo>
                    <a:pt x="606450" y="116751"/>
                  </a:lnTo>
                  <a:lnTo>
                    <a:pt x="609587" y="112115"/>
                  </a:lnTo>
                  <a:lnTo>
                    <a:pt x="627951" y="77647"/>
                  </a:lnTo>
                  <a:lnTo>
                    <a:pt x="651179" y="34048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530" name="Table 81"/>
          <p:cNvGraphicFramePr/>
          <p:nvPr/>
        </p:nvGraphicFramePr>
        <p:xfrm>
          <a:off x="9546120" y="2742840"/>
          <a:ext cx="1446120" cy="1212840"/>
        </p:xfrm>
        <a:graphic>
          <a:graphicData uri="http://schemas.openxmlformats.org/drawingml/2006/table">
            <a:tbl>
              <a:tblPr/>
              <a:tblGrid>
                <a:gridCol w="1446480"/>
              </a:tblGrid>
              <a:tr h="303120">
                <a:tc>
                  <a:tcPr>
                    <a:lnL w="28080">
                      <a:solidFill>
                        <a:srgbClr val="3c4652"/>
                      </a:solidFill>
                    </a:lnL>
                    <a:lnR w="28080">
                      <a:solidFill>
                        <a:srgbClr val="3c4652"/>
                      </a:solidFill>
                    </a:lnR>
                    <a:lnT w="28080">
                      <a:solidFill>
                        <a:srgbClr val="3c4652"/>
                      </a:solidFill>
                    </a:lnT>
                    <a:lnB w="28080">
                      <a:solidFill>
                        <a:srgbClr val="3c4652"/>
                      </a:solidFill>
                    </a:lnB>
                    <a:noFill/>
                  </a:tcPr>
                </a:tc>
              </a:tr>
              <a:tr h="303120">
                <a:tc>
                  <a:tcPr>
                    <a:lnL w="28080">
                      <a:solidFill>
                        <a:srgbClr val="3c4652"/>
                      </a:solidFill>
                    </a:lnL>
                    <a:lnR w="28080">
                      <a:solidFill>
                        <a:srgbClr val="3c4652"/>
                      </a:solidFill>
                    </a:lnR>
                    <a:lnT w="28080">
                      <a:solidFill>
                        <a:srgbClr val="3c4652"/>
                      </a:solidFill>
                    </a:lnT>
                    <a:lnB w="28080">
                      <a:solidFill>
                        <a:srgbClr val="3c4652"/>
                      </a:solidFill>
                    </a:lnB>
                    <a:noFill/>
                  </a:tcPr>
                </a:tc>
              </a:tr>
              <a:tr h="303120">
                <a:tc>
                  <a:tcPr>
                    <a:lnL w="28080">
                      <a:solidFill>
                        <a:srgbClr val="3c4652"/>
                      </a:solidFill>
                    </a:lnL>
                    <a:lnR w="28080">
                      <a:solidFill>
                        <a:srgbClr val="3c4652"/>
                      </a:solidFill>
                    </a:lnR>
                    <a:lnT w="28080">
                      <a:solidFill>
                        <a:srgbClr val="3c4652"/>
                      </a:solidFill>
                    </a:lnT>
                    <a:lnB w="28080">
                      <a:solidFill>
                        <a:srgbClr val="3c4652"/>
                      </a:solidFill>
                    </a:lnB>
                    <a:noFill/>
                  </a:tcPr>
                </a:tc>
              </a:tr>
              <a:tr h="303480">
                <a:tc>
                  <a:tcPr>
                    <a:lnL w="28080">
                      <a:solidFill>
                        <a:srgbClr val="3c4652"/>
                      </a:solidFill>
                    </a:lnL>
                    <a:lnR w="28080">
                      <a:solidFill>
                        <a:srgbClr val="3c4652"/>
                      </a:solidFill>
                    </a:lnR>
                    <a:lnT w="28080">
                      <a:solidFill>
                        <a:srgbClr val="3c4652"/>
                      </a:solidFill>
                    </a:lnT>
                    <a:lnB w="28080">
                      <a:solidFill>
                        <a:srgbClr val="3c4652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1" name="Group 82"/>
          <p:cNvGrpSpPr/>
          <p:nvPr/>
        </p:nvGrpSpPr>
        <p:grpSpPr>
          <a:xfrm>
            <a:off x="9900360" y="2850480"/>
            <a:ext cx="170280" cy="100800"/>
            <a:chOff x="9900360" y="2850480"/>
            <a:chExt cx="170280" cy="100800"/>
          </a:xfrm>
        </p:grpSpPr>
        <p:sp>
          <p:nvSpPr>
            <p:cNvPr id="532" name="CustomShape 83"/>
            <p:cNvSpPr/>
            <p:nvPr/>
          </p:nvSpPr>
          <p:spPr>
            <a:xfrm>
              <a:off x="9900360" y="2850480"/>
              <a:ext cx="90360" cy="100800"/>
            </a:xfrm>
            <a:prstGeom prst="rect">
              <a:avLst/>
            </a:prstGeom>
            <a:blipFill rotWithShape="0">
              <a:blip r:embed="rId5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84"/>
            <p:cNvSpPr/>
            <p:nvPr/>
          </p:nvSpPr>
          <p:spPr>
            <a:xfrm>
              <a:off x="10017000" y="2853000"/>
              <a:ext cx="53640" cy="96840"/>
            </a:xfrm>
            <a:custGeom>
              <a:avLst/>
              <a:gdLst/>
              <a:ahLst/>
              <a:rect l="l" t="t" r="r" b="b"/>
              <a:pathLst>
                <a:path w="53975" h="97155">
                  <a:moveTo>
                    <a:pt x="53674" y="0"/>
                  </a:moveTo>
                  <a:lnTo>
                    <a:pt x="37572" y="0"/>
                  </a:lnTo>
                  <a:lnTo>
                    <a:pt x="0" y="22225"/>
                  </a:lnTo>
                  <a:lnTo>
                    <a:pt x="10734" y="31508"/>
                  </a:lnTo>
                  <a:lnTo>
                    <a:pt x="35655" y="16176"/>
                  </a:lnTo>
                  <a:lnTo>
                    <a:pt x="35655" y="96777"/>
                  </a:lnTo>
                  <a:lnTo>
                    <a:pt x="53674" y="96777"/>
                  </a:lnTo>
                  <a:lnTo>
                    <a:pt x="53674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4" name="CustomShape 85"/>
          <p:cNvSpPr/>
          <p:nvPr/>
        </p:nvSpPr>
        <p:spPr>
          <a:xfrm>
            <a:off x="10118880" y="2853000"/>
            <a:ext cx="121680" cy="96840"/>
          </a:xfrm>
          <a:custGeom>
            <a:avLst/>
            <a:gdLst/>
            <a:ahLst/>
            <a:rect l="l" t="t" r="r" b="b"/>
            <a:pathLst>
              <a:path w="121920" h="97155">
                <a:moveTo>
                  <a:pt x="43129" y="57950"/>
                </a:moveTo>
                <a:lnTo>
                  <a:pt x="0" y="57950"/>
                </a:lnTo>
                <a:lnTo>
                  <a:pt x="0" y="68922"/>
                </a:lnTo>
                <a:lnTo>
                  <a:pt x="43129" y="68922"/>
                </a:lnTo>
                <a:lnTo>
                  <a:pt x="43129" y="57950"/>
                </a:lnTo>
                <a:close/>
                <a:moveTo>
                  <a:pt x="121920" y="0"/>
                </a:moveTo>
                <a:lnTo>
                  <a:pt x="105625" y="0"/>
                </a:lnTo>
                <a:lnTo>
                  <a:pt x="68249" y="22225"/>
                </a:lnTo>
                <a:lnTo>
                  <a:pt x="78790" y="31508"/>
                </a:lnTo>
                <a:lnTo>
                  <a:pt x="103898" y="16179"/>
                </a:lnTo>
                <a:lnTo>
                  <a:pt x="103898" y="96774"/>
                </a:lnTo>
                <a:lnTo>
                  <a:pt x="121920" y="96774"/>
                </a:lnTo>
                <a:lnTo>
                  <a:pt x="121920" y="0"/>
                </a:lnTo>
                <a:close/>
              </a:path>
            </a:pathLst>
          </a:custGeom>
          <a:solidFill>
            <a:srgbClr val="3c46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5" name="Group 86"/>
          <p:cNvGrpSpPr/>
          <p:nvPr/>
        </p:nvGrpSpPr>
        <p:grpSpPr>
          <a:xfrm>
            <a:off x="10290600" y="2853000"/>
            <a:ext cx="230760" cy="100440"/>
            <a:chOff x="10290600" y="2853000"/>
            <a:chExt cx="230760" cy="100440"/>
          </a:xfrm>
        </p:grpSpPr>
        <p:sp>
          <p:nvSpPr>
            <p:cNvPr id="536" name="CustomShape 87"/>
            <p:cNvSpPr/>
            <p:nvPr/>
          </p:nvSpPr>
          <p:spPr>
            <a:xfrm>
              <a:off x="10290600" y="2853720"/>
              <a:ext cx="87480" cy="99720"/>
            </a:xfrm>
            <a:prstGeom prst="rect">
              <a:avLst/>
            </a:prstGeom>
            <a:blipFill rotWithShape="0">
              <a:blip r:embed="rId5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88"/>
            <p:cNvSpPr/>
            <p:nvPr/>
          </p:nvSpPr>
          <p:spPr>
            <a:xfrm>
              <a:off x="10399680" y="2853000"/>
              <a:ext cx="121680" cy="96840"/>
            </a:xfrm>
            <a:custGeom>
              <a:avLst/>
              <a:gdLst/>
              <a:ahLst/>
              <a:rect l="l" t="t" r="r" b="b"/>
              <a:pathLst>
                <a:path w="121920" h="97155">
                  <a:moveTo>
                    <a:pt x="43129" y="57950"/>
                  </a:moveTo>
                  <a:lnTo>
                    <a:pt x="0" y="57950"/>
                  </a:lnTo>
                  <a:lnTo>
                    <a:pt x="0" y="68922"/>
                  </a:lnTo>
                  <a:lnTo>
                    <a:pt x="43129" y="68922"/>
                  </a:lnTo>
                  <a:lnTo>
                    <a:pt x="43129" y="57950"/>
                  </a:lnTo>
                  <a:close/>
                  <a:moveTo>
                    <a:pt x="121920" y="0"/>
                  </a:moveTo>
                  <a:lnTo>
                    <a:pt x="105625" y="0"/>
                  </a:lnTo>
                  <a:lnTo>
                    <a:pt x="68249" y="22225"/>
                  </a:lnTo>
                  <a:lnTo>
                    <a:pt x="78981" y="31508"/>
                  </a:lnTo>
                  <a:lnTo>
                    <a:pt x="103898" y="16179"/>
                  </a:lnTo>
                  <a:lnTo>
                    <a:pt x="103898" y="96774"/>
                  </a:lnTo>
                  <a:lnTo>
                    <a:pt x="121920" y="9677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8" name="CustomShape 89"/>
          <p:cNvSpPr/>
          <p:nvPr/>
        </p:nvSpPr>
        <p:spPr>
          <a:xfrm>
            <a:off x="10571040" y="2853000"/>
            <a:ext cx="90360" cy="99000"/>
          </a:xfrm>
          <a:prstGeom prst="rect">
            <a:avLst/>
          </a:prstGeom>
          <a:blipFill rotWithShape="0">
            <a:blip r:embed="rId5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90"/>
          <p:cNvSpPr/>
          <p:nvPr/>
        </p:nvSpPr>
        <p:spPr>
          <a:xfrm>
            <a:off x="10180080" y="3156120"/>
            <a:ext cx="202680" cy="100440"/>
          </a:xfrm>
          <a:prstGeom prst="rect">
            <a:avLst/>
          </a:prstGeom>
          <a:blipFill rotWithShape="0">
            <a:blip r:embed="rId6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91"/>
          <p:cNvSpPr/>
          <p:nvPr/>
        </p:nvSpPr>
        <p:spPr>
          <a:xfrm>
            <a:off x="9935280" y="3459240"/>
            <a:ext cx="53640" cy="96840"/>
          </a:xfrm>
          <a:custGeom>
            <a:avLst/>
            <a:gdLst/>
            <a:ahLst/>
            <a:rect l="l" t="t" r="r" b="b"/>
            <a:pathLst>
              <a:path w="53975" h="97154">
                <a:moveTo>
                  <a:pt x="53483" y="0"/>
                </a:moveTo>
                <a:lnTo>
                  <a:pt x="37380" y="0"/>
                </a:lnTo>
                <a:lnTo>
                  <a:pt x="0" y="22225"/>
                </a:lnTo>
                <a:lnTo>
                  <a:pt x="10543" y="31508"/>
                </a:lnTo>
                <a:lnTo>
                  <a:pt x="35655" y="16176"/>
                </a:lnTo>
                <a:lnTo>
                  <a:pt x="35655" y="96777"/>
                </a:lnTo>
                <a:lnTo>
                  <a:pt x="53483" y="96777"/>
                </a:lnTo>
                <a:lnTo>
                  <a:pt x="53483" y="0"/>
                </a:lnTo>
                <a:close/>
              </a:path>
            </a:pathLst>
          </a:custGeom>
          <a:solidFill>
            <a:srgbClr val="3c46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1" name="Group 92"/>
          <p:cNvGrpSpPr/>
          <p:nvPr/>
        </p:nvGrpSpPr>
        <p:grpSpPr>
          <a:xfrm>
            <a:off x="10038960" y="3459240"/>
            <a:ext cx="263160" cy="100800"/>
            <a:chOff x="10038960" y="3459240"/>
            <a:chExt cx="263160" cy="100800"/>
          </a:xfrm>
        </p:grpSpPr>
        <p:sp>
          <p:nvSpPr>
            <p:cNvPr id="542" name="CustomShape 93"/>
            <p:cNvSpPr/>
            <p:nvPr/>
          </p:nvSpPr>
          <p:spPr>
            <a:xfrm>
              <a:off x="10038960" y="3460320"/>
              <a:ext cx="87480" cy="99720"/>
            </a:xfrm>
            <a:prstGeom prst="rect">
              <a:avLst/>
            </a:prstGeom>
            <a:blipFill rotWithShape="0">
              <a:blip r:embed="rId6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94"/>
            <p:cNvSpPr/>
            <p:nvPr/>
          </p:nvSpPr>
          <p:spPr>
            <a:xfrm>
              <a:off x="10146240" y="3459240"/>
              <a:ext cx="155880" cy="96840"/>
            </a:xfrm>
            <a:custGeom>
              <a:avLst/>
              <a:gdLst/>
              <a:ahLst/>
              <a:rect l="l" t="t" r="r" b="b"/>
              <a:pathLst>
                <a:path w="156209" h="97154">
                  <a:moveTo>
                    <a:pt x="96989" y="63588"/>
                  </a:moveTo>
                  <a:lnTo>
                    <a:pt x="78968" y="63588"/>
                  </a:lnTo>
                  <a:lnTo>
                    <a:pt x="78968" y="15062"/>
                  </a:lnTo>
                  <a:lnTo>
                    <a:pt x="78968" y="0"/>
                  </a:lnTo>
                  <a:lnTo>
                    <a:pt x="59994" y="0"/>
                  </a:lnTo>
                  <a:lnTo>
                    <a:pt x="59994" y="15062"/>
                  </a:lnTo>
                  <a:lnTo>
                    <a:pt x="59994" y="63588"/>
                  </a:lnTo>
                  <a:lnTo>
                    <a:pt x="18592" y="63588"/>
                  </a:lnTo>
                  <a:lnTo>
                    <a:pt x="59994" y="15062"/>
                  </a:lnTo>
                  <a:lnTo>
                    <a:pt x="59994" y="0"/>
                  </a:lnTo>
                  <a:lnTo>
                    <a:pt x="55968" y="0"/>
                  </a:lnTo>
                  <a:lnTo>
                    <a:pt x="0" y="62877"/>
                  </a:lnTo>
                  <a:lnTo>
                    <a:pt x="0" y="74841"/>
                  </a:lnTo>
                  <a:lnTo>
                    <a:pt x="60566" y="74841"/>
                  </a:lnTo>
                  <a:lnTo>
                    <a:pt x="60566" y="96647"/>
                  </a:lnTo>
                  <a:lnTo>
                    <a:pt x="78016" y="96647"/>
                  </a:lnTo>
                  <a:lnTo>
                    <a:pt x="78016" y="74841"/>
                  </a:lnTo>
                  <a:lnTo>
                    <a:pt x="96989" y="74841"/>
                  </a:lnTo>
                  <a:lnTo>
                    <a:pt x="96989" y="63588"/>
                  </a:lnTo>
                  <a:close/>
                  <a:moveTo>
                    <a:pt x="155651" y="57962"/>
                  </a:moveTo>
                  <a:lnTo>
                    <a:pt x="112522" y="57962"/>
                  </a:lnTo>
                  <a:lnTo>
                    <a:pt x="112522" y="68935"/>
                  </a:lnTo>
                  <a:lnTo>
                    <a:pt x="155651" y="68935"/>
                  </a:lnTo>
                  <a:lnTo>
                    <a:pt x="155651" y="57962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4" name="CustomShape 95"/>
          <p:cNvSpPr/>
          <p:nvPr/>
        </p:nvSpPr>
        <p:spPr>
          <a:xfrm>
            <a:off x="10320840" y="3456720"/>
            <a:ext cx="85680" cy="98640"/>
          </a:xfrm>
          <a:prstGeom prst="rect">
            <a:avLst/>
          </a:prstGeom>
          <a:blipFill rotWithShape="0">
            <a:blip r:embed="rId6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96"/>
          <p:cNvSpPr/>
          <p:nvPr/>
        </p:nvSpPr>
        <p:spPr>
          <a:xfrm>
            <a:off x="10426320" y="3457440"/>
            <a:ext cx="89640" cy="101520"/>
          </a:xfrm>
          <a:prstGeom prst="rect">
            <a:avLst/>
          </a:prstGeom>
          <a:blipFill rotWithShape="0">
            <a:blip r:embed="rId6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97"/>
          <p:cNvSpPr/>
          <p:nvPr/>
        </p:nvSpPr>
        <p:spPr>
          <a:xfrm>
            <a:off x="10537200" y="3459240"/>
            <a:ext cx="97200" cy="96120"/>
          </a:xfrm>
          <a:prstGeom prst="rect">
            <a:avLst/>
          </a:prstGeom>
          <a:blipFill rotWithShape="0">
            <a:blip r:embed="rId6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98"/>
          <p:cNvSpPr/>
          <p:nvPr/>
        </p:nvSpPr>
        <p:spPr>
          <a:xfrm>
            <a:off x="10066320" y="3751200"/>
            <a:ext cx="89280" cy="118800"/>
          </a:xfrm>
          <a:prstGeom prst="rect">
            <a:avLst/>
          </a:prstGeom>
          <a:blipFill rotWithShape="0">
            <a:blip r:embed="rId6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99"/>
          <p:cNvSpPr/>
          <p:nvPr/>
        </p:nvSpPr>
        <p:spPr>
          <a:xfrm>
            <a:off x="10181160" y="3763440"/>
            <a:ext cx="87840" cy="97920"/>
          </a:xfrm>
          <a:prstGeom prst="rect">
            <a:avLst/>
          </a:prstGeom>
          <a:blipFill rotWithShape="0">
            <a:blip r:embed="rId6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00"/>
          <p:cNvSpPr/>
          <p:nvPr/>
        </p:nvSpPr>
        <p:spPr>
          <a:xfrm>
            <a:off x="10290240" y="3757320"/>
            <a:ext cx="87840" cy="104040"/>
          </a:xfrm>
          <a:prstGeom prst="rect">
            <a:avLst/>
          </a:prstGeom>
          <a:blipFill rotWithShape="0">
            <a:blip r:embed="rId6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01"/>
          <p:cNvSpPr/>
          <p:nvPr/>
        </p:nvSpPr>
        <p:spPr>
          <a:xfrm>
            <a:off x="10402920" y="3762720"/>
            <a:ext cx="83520" cy="96480"/>
          </a:xfrm>
          <a:prstGeom prst="rect">
            <a:avLst/>
          </a:prstGeom>
          <a:blipFill rotWithShape="0">
            <a:blip r:embed="rId6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1" name="Group 102"/>
          <p:cNvGrpSpPr/>
          <p:nvPr/>
        </p:nvGrpSpPr>
        <p:grpSpPr>
          <a:xfrm>
            <a:off x="6723720" y="2391480"/>
            <a:ext cx="600480" cy="135000"/>
            <a:chOff x="6723720" y="2391480"/>
            <a:chExt cx="600480" cy="135000"/>
          </a:xfrm>
        </p:grpSpPr>
        <p:sp>
          <p:nvSpPr>
            <p:cNvPr id="552" name="CustomShape 103"/>
            <p:cNvSpPr/>
            <p:nvPr/>
          </p:nvSpPr>
          <p:spPr>
            <a:xfrm>
              <a:off x="6723720" y="2395080"/>
              <a:ext cx="143280" cy="103320"/>
            </a:xfrm>
            <a:prstGeom prst="rect">
              <a:avLst/>
            </a:prstGeom>
            <a:blipFill rotWithShape="0">
              <a:blip r:embed="rId6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04"/>
            <p:cNvSpPr/>
            <p:nvPr/>
          </p:nvSpPr>
          <p:spPr>
            <a:xfrm>
              <a:off x="6887520" y="2391480"/>
              <a:ext cx="436680" cy="135000"/>
            </a:xfrm>
            <a:prstGeom prst="rect">
              <a:avLst/>
            </a:prstGeom>
            <a:blipFill rotWithShape="0">
              <a:blip r:embed="rId7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4" name="CustomShape 105"/>
          <p:cNvSpPr/>
          <p:nvPr/>
        </p:nvSpPr>
        <p:spPr>
          <a:xfrm>
            <a:off x="7384320" y="2397960"/>
            <a:ext cx="71640" cy="96120"/>
          </a:xfrm>
          <a:prstGeom prst="rect">
            <a:avLst/>
          </a:prstGeom>
          <a:blipFill rotWithShape="0">
            <a:blip r:embed="rId7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06"/>
          <p:cNvSpPr/>
          <p:nvPr/>
        </p:nvSpPr>
        <p:spPr>
          <a:xfrm>
            <a:off x="7504920" y="2425680"/>
            <a:ext cx="36000" cy="70200"/>
          </a:xfrm>
          <a:custGeom>
            <a:avLst/>
            <a:gdLst/>
            <a:ahLst/>
            <a:rect l="l" t="t" r="r" b="b"/>
            <a:pathLst>
              <a:path w="36195" h="70485">
                <a:moveTo>
                  <a:pt x="18786" y="43746"/>
                </a:moveTo>
                <a:lnTo>
                  <a:pt x="16907" y="43746"/>
                </a:lnTo>
                <a:lnTo>
                  <a:pt x="7399" y="44028"/>
                </a:lnTo>
                <a:lnTo>
                  <a:pt x="0" y="49935"/>
                </a:lnTo>
                <a:lnTo>
                  <a:pt x="421" y="56828"/>
                </a:lnTo>
                <a:lnTo>
                  <a:pt x="555" y="63721"/>
                </a:lnTo>
                <a:lnTo>
                  <a:pt x="8012" y="69347"/>
                </a:lnTo>
                <a:lnTo>
                  <a:pt x="27163" y="69910"/>
                </a:lnTo>
                <a:lnTo>
                  <a:pt x="35387" y="64283"/>
                </a:lnTo>
                <a:lnTo>
                  <a:pt x="36134" y="50076"/>
                </a:lnTo>
                <a:lnTo>
                  <a:pt x="28543" y="44028"/>
                </a:lnTo>
                <a:lnTo>
                  <a:pt x="18786" y="43746"/>
                </a:lnTo>
                <a:close/>
                <a:moveTo>
                  <a:pt x="18172" y="0"/>
                </a:moveTo>
                <a:lnTo>
                  <a:pt x="16907" y="0"/>
                </a:lnTo>
                <a:lnTo>
                  <a:pt x="7399" y="421"/>
                </a:lnTo>
                <a:lnTo>
                  <a:pt x="0" y="6189"/>
                </a:lnTo>
                <a:lnTo>
                  <a:pt x="421" y="13222"/>
                </a:lnTo>
                <a:lnTo>
                  <a:pt x="555" y="20115"/>
                </a:lnTo>
                <a:lnTo>
                  <a:pt x="8012" y="25741"/>
                </a:lnTo>
                <a:lnTo>
                  <a:pt x="27163" y="26304"/>
                </a:lnTo>
                <a:lnTo>
                  <a:pt x="35387" y="20677"/>
                </a:lnTo>
                <a:lnTo>
                  <a:pt x="36134" y="6329"/>
                </a:lnTo>
                <a:lnTo>
                  <a:pt x="28543" y="421"/>
                </a:lnTo>
                <a:lnTo>
                  <a:pt x="18786" y="140"/>
                </a:lnTo>
                <a:lnTo>
                  <a:pt x="18172" y="0"/>
                </a:lnTo>
                <a:close/>
              </a:path>
            </a:pathLst>
          </a:custGeom>
          <a:solidFill>
            <a:srgbClr val="3c46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6" name="Group 107"/>
          <p:cNvGrpSpPr/>
          <p:nvPr/>
        </p:nvGrpSpPr>
        <p:grpSpPr>
          <a:xfrm>
            <a:off x="7603560" y="2391480"/>
            <a:ext cx="462600" cy="105480"/>
            <a:chOff x="7603560" y="2391480"/>
            <a:chExt cx="462600" cy="105480"/>
          </a:xfrm>
        </p:grpSpPr>
        <p:sp>
          <p:nvSpPr>
            <p:cNvPr id="557" name="CustomShape 108"/>
            <p:cNvSpPr/>
            <p:nvPr/>
          </p:nvSpPr>
          <p:spPr>
            <a:xfrm>
              <a:off x="7603560" y="2395440"/>
              <a:ext cx="200880" cy="101520"/>
            </a:xfrm>
            <a:prstGeom prst="rect">
              <a:avLst/>
            </a:prstGeom>
            <a:blipFill rotWithShape="0">
              <a:blip r:embed="rId7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09"/>
            <p:cNvSpPr/>
            <p:nvPr/>
          </p:nvSpPr>
          <p:spPr>
            <a:xfrm>
              <a:off x="7828200" y="2391480"/>
              <a:ext cx="237960" cy="104760"/>
            </a:xfrm>
            <a:prstGeom prst="rect">
              <a:avLst/>
            </a:prstGeom>
            <a:blipFill rotWithShape="0">
              <a:blip r:embed="rId7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9" name="Group 110"/>
          <p:cNvGrpSpPr/>
          <p:nvPr/>
        </p:nvGrpSpPr>
        <p:grpSpPr>
          <a:xfrm>
            <a:off x="8128440" y="2408760"/>
            <a:ext cx="547920" cy="118080"/>
            <a:chOff x="8128440" y="2408760"/>
            <a:chExt cx="547920" cy="118080"/>
          </a:xfrm>
        </p:grpSpPr>
        <p:sp>
          <p:nvSpPr>
            <p:cNvPr id="560" name="CustomShape 111"/>
            <p:cNvSpPr/>
            <p:nvPr/>
          </p:nvSpPr>
          <p:spPr>
            <a:xfrm>
              <a:off x="8128440" y="2424240"/>
              <a:ext cx="162360" cy="72000"/>
            </a:xfrm>
            <a:prstGeom prst="rect">
              <a:avLst/>
            </a:prstGeom>
            <a:blipFill rotWithShape="0">
              <a:blip r:embed="rId7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12"/>
            <p:cNvSpPr/>
            <p:nvPr/>
          </p:nvSpPr>
          <p:spPr>
            <a:xfrm>
              <a:off x="8310240" y="2423160"/>
              <a:ext cx="214560" cy="103680"/>
            </a:xfrm>
            <a:prstGeom prst="rect">
              <a:avLst/>
            </a:prstGeom>
            <a:blipFill rotWithShape="0">
              <a:blip r:embed="rId7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13"/>
            <p:cNvSpPr/>
            <p:nvPr/>
          </p:nvSpPr>
          <p:spPr>
            <a:xfrm>
              <a:off x="8550360" y="2408760"/>
              <a:ext cx="126000" cy="86400"/>
            </a:xfrm>
            <a:prstGeom prst="rect">
              <a:avLst/>
            </a:prstGeom>
            <a:blipFill rotWithShape="0">
              <a:blip r:embed="rId7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3" name="Group 114"/>
          <p:cNvGrpSpPr/>
          <p:nvPr/>
        </p:nvGrpSpPr>
        <p:grpSpPr>
          <a:xfrm>
            <a:off x="9900000" y="2298240"/>
            <a:ext cx="598680" cy="135000"/>
            <a:chOff x="9900000" y="2298240"/>
            <a:chExt cx="598680" cy="135000"/>
          </a:xfrm>
        </p:grpSpPr>
        <p:sp>
          <p:nvSpPr>
            <p:cNvPr id="564" name="CustomShape 115"/>
            <p:cNvSpPr/>
            <p:nvPr/>
          </p:nvSpPr>
          <p:spPr>
            <a:xfrm>
              <a:off x="9900000" y="2301840"/>
              <a:ext cx="143280" cy="103320"/>
            </a:xfrm>
            <a:prstGeom prst="rect">
              <a:avLst/>
            </a:prstGeom>
            <a:blipFill rotWithShape="0">
              <a:blip r:embed="rId7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16"/>
            <p:cNvSpPr/>
            <p:nvPr/>
          </p:nvSpPr>
          <p:spPr>
            <a:xfrm>
              <a:off x="10063800" y="2298240"/>
              <a:ext cx="434880" cy="135000"/>
            </a:xfrm>
            <a:prstGeom prst="rect">
              <a:avLst/>
            </a:prstGeom>
            <a:blipFill rotWithShape="0">
              <a:blip r:embed="rId7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6" name="CustomShape 117"/>
          <p:cNvSpPr/>
          <p:nvPr/>
        </p:nvSpPr>
        <p:spPr>
          <a:xfrm>
            <a:off x="10560600" y="2304720"/>
            <a:ext cx="71640" cy="96120"/>
          </a:xfrm>
          <a:prstGeom prst="rect">
            <a:avLst/>
          </a:prstGeom>
          <a:blipFill rotWithShape="0">
            <a:blip r:embed="rId7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7" name="Group 118"/>
          <p:cNvGrpSpPr/>
          <p:nvPr/>
        </p:nvGrpSpPr>
        <p:grpSpPr>
          <a:xfrm>
            <a:off x="9914760" y="2484360"/>
            <a:ext cx="733320" cy="105480"/>
            <a:chOff x="9914760" y="2484360"/>
            <a:chExt cx="733320" cy="105480"/>
          </a:xfrm>
        </p:grpSpPr>
        <p:sp>
          <p:nvSpPr>
            <p:cNvPr id="568" name="CustomShape 119"/>
            <p:cNvSpPr/>
            <p:nvPr/>
          </p:nvSpPr>
          <p:spPr>
            <a:xfrm>
              <a:off x="9914760" y="2484360"/>
              <a:ext cx="35280" cy="103320"/>
            </a:xfrm>
            <a:custGeom>
              <a:avLst/>
              <a:gdLst/>
              <a:ahLst/>
              <a:rect l="l" t="t" r="r" b="b"/>
              <a:pathLst>
                <a:path w="35559" h="103505">
                  <a:moveTo>
                    <a:pt x="32971" y="36010"/>
                  </a:moveTo>
                  <a:lnTo>
                    <a:pt x="2300" y="36010"/>
                  </a:lnTo>
                  <a:lnTo>
                    <a:pt x="2300" y="103388"/>
                  </a:lnTo>
                  <a:lnTo>
                    <a:pt x="32971" y="103388"/>
                  </a:lnTo>
                  <a:lnTo>
                    <a:pt x="32971" y="36010"/>
                  </a:lnTo>
                  <a:close/>
                  <a:moveTo>
                    <a:pt x="26645" y="0"/>
                  </a:moveTo>
                  <a:lnTo>
                    <a:pt x="17827" y="562"/>
                  </a:lnTo>
                  <a:lnTo>
                    <a:pt x="16102" y="562"/>
                  </a:lnTo>
                  <a:lnTo>
                    <a:pt x="7092" y="703"/>
                  </a:lnTo>
                  <a:lnTo>
                    <a:pt x="0" y="6329"/>
                  </a:lnTo>
                  <a:lnTo>
                    <a:pt x="285" y="11253"/>
                  </a:lnTo>
                  <a:lnTo>
                    <a:pt x="383" y="13363"/>
                  </a:lnTo>
                  <a:lnTo>
                    <a:pt x="766" y="20255"/>
                  </a:lnTo>
                  <a:lnTo>
                    <a:pt x="8434" y="25460"/>
                  </a:lnTo>
                  <a:lnTo>
                    <a:pt x="17827" y="25178"/>
                  </a:lnTo>
                  <a:lnTo>
                    <a:pt x="19361" y="25178"/>
                  </a:lnTo>
                  <a:lnTo>
                    <a:pt x="28370" y="25038"/>
                  </a:lnTo>
                  <a:lnTo>
                    <a:pt x="35463" y="19552"/>
                  </a:lnTo>
                  <a:lnTo>
                    <a:pt x="35284" y="13363"/>
                  </a:lnTo>
                  <a:lnTo>
                    <a:pt x="35272" y="11815"/>
                  </a:lnTo>
                  <a:lnTo>
                    <a:pt x="35080" y="11253"/>
                  </a:lnTo>
                  <a:lnTo>
                    <a:pt x="34313" y="4782"/>
                  </a:lnTo>
                  <a:lnTo>
                    <a:pt x="26645" y="0"/>
                  </a:lnTo>
                  <a:close/>
                </a:path>
              </a:pathLst>
            </a:custGeom>
            <a:solidFill>
              <a:srgbClr val="3c46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20"/>
            <p:cNvSpPr/>
            <p:nvPr/>
          </p:nvSpPr>
          <p:spPr>
            <a:xfrm>
              <a:off x="9971640" y="2502000"/>
              <a:ext cx="353880" cy="87840"/>
            </a:xfrm>
            <a:prstGeom prst="rect">
              <a:avLst/>
            </a:prstGeom>
            <a:blipFill rotWithShape="0">
              <a:blip r:embed="rId8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21"/>
            <p:cNvSpPr/>
            <p:nvPr/>
          </p:nvSpPr>
          <p:spPr>
            <a:xfrm>
              <a:off x="10348920" y="2517480"/>
              <a:ext cx="299160" cy="72000"/>
            </a:xfrm>
            <a:prstGeom prst="rect">
              <a:avLst/>
            </a:prstGeom>
            <a:blipFill rotWithShape="0">
              <a:blip r:embed="rId8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" name="TextShape 122"/>
          <p:cNvSpPr txBox="1"/>
          <p:nvPr/>
        </p:nvSpPr>
        <p:spPr>
          <a:xfrm>
            <a:off x="266400" y="1418400"/>
            <a:ext cx="4762800" cy="4128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Collection of objects, or reusable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software 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elements, with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associated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features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and</a:t>
            </a:r>
            <a:r>
              <a:rPr b="0" lang="en-IN" sz="1800" spc="97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methods.</a:t>
            </a:r>
            <a:endParaRPr b="0" lang="en-IN" sz="1800" spc="-1" strike="noStrike">
              <a:latin typeface="Calibri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1800" spc="-21" strike="noStrike">
                <a:solidFill>
                  <a:srgbClr val="282c33"/>
                </a:solidFill>
                <a:latin typeface="Calibri"/>
              </a:rPr>
              <a:t>Types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of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object-oriented</a:t>
            </a:r>
            <a:r>
              <a:rPr b="0" lang="en-IN" sz="1800" spc="58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databases:</a:t>
            </a:r>
            <a:endParaRPr b="0" lang="en-IN" sz="1800" spc="-1" strike="noStrike">
              <a:latin typeface="Calibri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A </a:t>
            </a:r>
            <a:r>
              <a:rPr b="1" lang="en-IN" sz="1800" spc="-7" strike="noStrike">
                <a:solidFill>
                  <a:srgbClr val="282c33"/>
                </a:solidFill>
                <a:latin typeface="Calibri"/>
              </a:rPr>
              <a:t>multimedia </a:t>
            </a:r>
            <a:r>
              <a:rPr b="1" lang="en-IN" sz="1800" spc="-12" strike="noStrike">
                <a:solidFill>
                  <a:srgbClr val="282c33"/>
                </a:solidFill>
                <a:latin typeface="Calibri"/>
              </a:rPr>
              <a:t>database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incorporates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media,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such 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as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images, that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could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not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be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stored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in a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relational  database.</a:t>
            </a:r>
            <a:endParaRPr b="0" lang="en-IN" sz="1800" spc="-1" strike="noStrike">
              <a:latin typeface="Calibri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A </a:t>
            </a:r>
            <a:r>
              <a:rPr b="1" lang="en-IN" sz="1800" spc="-15" strike="noStrike">
                <a:solidFill>
                  <a:srgbClr val="282c33"/>
                </a:solidFill>
                <a:latin typeface="Calibri"/>
              </a:rPr>
              <a:t>hypertext </a:t>
            </a:r>
            <a:r>
              <a:rPr b="1" lang="en-IN" sz="1800" spc="-12" strike="noStrike">
                <a:solidFill>
                  <a:srgbClr val="282c33"/>
                </a:solidFill>
                <a:latin typeface="Calibri"/>
              </a:rPr>
              <a:t>database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allows any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object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to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link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to  any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other object.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It’s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useful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for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organizing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lots of 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disparate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data,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but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it’s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not ideal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for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numerical  analysis.</a:t>
            </a:r>
            <a:endParaRPr b="0" lang="en-IN" sz="1800" spc="-1" strike="noStrike">
              <a:latin typeface="Calibri"/>
            </a:endParaRPr>
          </a:p>
          <a:p>
            <a:pPr marL="12600" algn="just">
              <a:lnSpc>
                <a:spcPct val="100000"/>
              </a:lnSpc>
              <a:spcBef>
                <a:spcPts val="6"/>
              </a:spcBef>
            </a:pP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The object-oriented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database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model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is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the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best 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known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post-relational database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model,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since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it  </a:t>
            </a:r>
            <a:r>
              <a:rPr b="0" lang="en-IN" sz="1800" spc="-15" strike="noStrike">
                <a:solidFill>
                  <a:srgbClr val="282c33"/>
                </a:solidFill>
                <a:latin typeface="Calibri"/>
              </a:rPr>
              <a:t>incorporates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tables,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but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isn’t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limited to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tables.  Such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models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are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also known </a:t>
            </a:r>
            <a:r>
              <a:rPr b="0" lang="en-IN" sz="1800" spc="4" strike="noStrike">
                <a:solidFill>
                  <a:srgbClr val="282c33"/>
                </a:solidFill>
                <a:latin typeface="Calibri"/>
              </a:rPr>
              <a:t>as </a:t>
            </a:r>
            <a:r>
              <a:rPr b="0" lang="en-IN" sz="1800" spc="-12" strike="noStrike">
                <a:solidFill>
                  <a:srgbClr val="282c33"/>
                </a:solidFill>
                <a:latin typeface="Calibri"/>
              </a:rPr>
              <a:t>hybrid </a:t>
            </a:r>
            <a:r>
              <a:rPr b="0" lang="en-IN" sz="1800" spc="-7" strike="noStrike">
                <a:solidFill>
                  <a:srgbClr val="282c33"/>
                </a:solidFill>
                <a:latin typeface="Calibri"/>
              </a:rPr>
              <a:t>database  </a:t>
            </a:r>
            <a:r>
              <a:rPr b="0" lang="en-IN" sz="1800" spc="-1" strike="noStrike">
                <a:solidFill>
                  <a:srgbClr val="282c33"/>
                </a:solidFill>
                <a:latin typeface="Calibri"/>
              </a:rPr>
              <a:t>models.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572" name="CustomShape 123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73" name="TextShape 124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3089BDA0-5578-471D-9332-869463AE6093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74" name="CustomShape 125"/>
          <p:cNvSpPr/>
          <p:nvPr/>
        </p:nvSpPr>
        <p:spPr>
          <a:xfrm>
            <a:off x="88560" y="6660360"/>
            <a:ext cx="431388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https: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82"/>
              </a:rPr>
              <a:t>//w</a:t>
            </a:r>
            <a:r>
              <a:rPr b="0" lang="en-IN" sz="1000" spc="-7" strike="noStrike">
                <a:solidFill>
                  <a:srgbClr val="0000ff"/>
                </a:solidFill>
                <a:latin typeface="Calibri"/>
              </a:rPr>
              <a:t>w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83"/>
              </a:rPr>
              <a:t>w.lucidchart.com/pages/database-diagram/database-models#section_0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916920" y="609840"/>
            <a:ext cx="7225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</a:t>
            </a:r>
            <a:r>
              <a:rPr b="0" lang="en-IN" sz="4400" spc="-7" strike="noStrike">
                <a:solidFill>
                  <a:srgbClr val="282c33"/>
                </a:solidFill>
                <a:latin typeface="Calibri"/>
              </a:rPr>
              <a:t>Document</a:t>
            </a:r>
            <a:r>
              <a:rPr b="0" lang="en-IN" sz="4400" spc="-75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282c33"/>
                </a:solidFill>
                <a:latin typeface="Calibri"/>
              </a:rPr>
              <a:t>model.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71960" y="1537200"/>
            <a:ext cx="55476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algn="just">
              <a:lnSpc>
                <a:spcPct val="100000"/>
              </a:lnSpc>
              <a:spcBef>
                <a:spcPts val="105"/>
              </a:spcBef>
            </a:pP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 </a:t>
            </a:r>
            <a:r>
              <a:rPr b="0" lang="en-IN" sz="2000" spc="-12" strike="noStrike">
                <a:solidFill>
                  <a:srgbClr val="333333"/>
                </a:solidFill>
                <a:latin typeface="Calibri"/>
              </a:rPr>
              <a:t>document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database is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type of </a:t>
            </a:r>
            <a:r>
              <a:rPr b="1" lang="en-IN" sz="2000" spc="-7" strike="noStrike">
                <a:solidFill>
                  <a:srgbClr val="2e5496"/>
                </a:solidFill>
                <a:latin typeface="Calibri"/>
              </a:rPr>
              <a:t>nonrelational  </a:t>
            </a:r>
            <a:r>
              <a:rPr b="1" lang="en-IN" sz="2000" spc="-12" strike="noStrike">
                <a:solidFill>
                  <a:srgbClr val="2e5496"/>
                </a:solidFill>
                <a:latin typeface="Calibri"/>
              </a:rPr>
              <a:t>database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that is designed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to </a:t>
            </a:r>
            <a:r>
              <a:rPr b="0" lang="en-IN" sz="2000" spc="-21" strike="noStrike">
                <a:solidFill>
                  <a:srgbClr val="333333"/>
                </a:solidFill>
                <a:latin typeface="Calibri"/>
              </a:rPr>
              <a:t>store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and query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data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as  </a:t>
            </a:r>
            <a:r>
              <a:rPr b="0" lang="en-IN" sz="2000" spc="-12" strike="noStrike">
                <a:solidFill>
                  <a:srgbClr val="333333"/>
                </a:solidFill>
                <a:latin typeface="Calibri"/>
              </a:rPr>
              <a:t>JSON-like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 documents.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IN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2000" spc="-7" strike="noStrike">
                <a:solidFill>
                  <a:srgbClr val="1a1a1a"/>
                </a:solidFill>
                <a:latin typeface="Calibri"/>
              </a:rPr>
              <a:t>Sometimes called </a:t>
            </a:r>
            <a:r>
              <a:rPr b="0" lang="en-IN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NoSQL </a:t>
            </a:r>
            <a:r>
              <a:rPr b="0" lang="en-IN" sz="2000" spc="-7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database</a:t>
            </a:r>
            <a:r>
              <a:rPr b="0" lang="en-IN" sz="2000" spc="-7" strike="noStrike">
                <a:solidFill>
                  <a:srgbClr val="1a1a1a"/>
                </a:solidFill>
                <a:latin typeface="Calibri"/>
              </a:rPr>
              <a:t>, </a:t>
            </a:r>
            <a:r>
              <a:rPr b="0" lang="en-IN" sz="2000" spc="-1" strike="noStrike">
                <a:solidFill>
                  <a:srgbClr val="1a1a1a"/>
                </a:solidFill>
                <a:latin typeface="Calibri"/>
              </a:rPr>
              <a:t>the </a:t>
            </a:r>
            <a:r>
              <a:rPr b="0" lang="en-IN" sz="2000" spc="-12" strike="noStrike">
                <a:solidFill>
                  <a:srgbClr val="1a1a1a"/>
                </a:solidFill>
                <a:latin typeface="Calibri"/>
              </a:rPr>
              <a:t>document  </a:t>
            </a:r>
            <a:r>
              <a:rPr b="0" lang="en-IN" sz="2000" spc="-15" strike="noStrike">
                <a:solidFill>
                  <a:srgbClr val="1a1a1a"/>
                </a:solidFill>
                <a:latin typeface="Calibri"/>
              </a:rPr>
              <a:t>data </a:t>
            </a:r>
            <a:r>
              <a:rPr b="0" lang="en-IN" sz="2000" spc="-1" strike="noStrike">
                <a:solidFill>
                  <a:srgbClr val="1a1a1a"/>
                </a:solidFill>
                <a:latin typeface="Calibri"/>
              </a:rPr>
              <a:t>model </a:t>
            </a:r>
            <a:r>
              <a:rPr b="0" lang="en-IN" sz="2000" spc="-7" strike="noStrike">
                <a:solidFill>
                  <a:srgbClr val="1a1a1a"/>
                </a:solidFill>
                <a:latin typeface="Calibri"/>
              </a:rPr>
              <a:t>has </a:t>
            </a:r>
            <a:r>
              <a:rPr b="0" lang="en-IN" sz="2000" spc="-1" strike="noStrike">
                <a:solidFill>
                  <a:srgbClr val="1a1a1a"/>
                </a:solidFill>
                <a:latin typeface="Calibri"/>
              </a:rPr>
              <a:t>become the </a:t>
            </a:r>
            <a:r>
              <a:rPr b="0" lang="en-IN" sz="2000" spc="-12" strike="noStrike">
                <a:solidFill>
                  <a:srgbClr val="1a1a1a"/>
                </a:solidFill>
                <a:latin typeface="Calibri"/>
              </a:rPr>
              <a:t>most </a:t>
            </a:r>
            <a:r>
              <a:rPr b="0" lang="en-IN" sz="2000" spc="-7" strike="noStrike">
                <a:solidFill>
                  <a:srgbClr val="1a1a1a"/>
                </a:solidFill>
                <a:latin typeface="Calibri"/>
              </a:rPr>
              <a:t>popular alternative  </a:t>
            </a:r>
            <a:r>
              <a:rPr b="0" lang="en-IN" sz="2000" spc="-15" strike="noStrike">
                <a:solidFill>
                  <a:srgbClr val="1a1a1a"/>
                </a:solidFill>
                <a:latin typeface="Calibri"/>
              </a:rPr>
              <a:t>to </a:t>
            </a:r>
            <a:r>
              <a:rPr b="0" lang="en-IN" sz="2000" spc="-26" strike="noStrike">
                <a:solidFill>
                  <a:srgbClr val="1a1a1a"/>
                </a:solidFill>
                <a:latin typeface="Calibri"/>
              </a:rPr>
              <a:t>tabular, </a:t>
            </a:r>
            <a:r>
              <a:rPr b="0" lang="en-IN" sz="2000" spc="-7" strike="noStrike">
                <a:solidFill>
                  <a:srgbClr val="1a1a1a"/>
                </a:solidFill>
                <a:latin typeface="Calibri"/>
              </a:rPr>
              <a:t>relational</a:t>
            </a:r>
            <a:r>
              <a:rPr b="0" lang="en-IN" sz="2000" spc="43" strike="noStrike">
                <a:solidFill>
                  <a:srgbClr val="1a1a1a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1a1a1a"/>
                </a:solidFill>
                <a:latin typeface="Calibri"/>
              </a:rPr>
              <a:t>databases.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IN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Easier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for </a:t>
            </a:r>
            <a:r>
              <a:rPr b="0" lang="en-IN" sz="2000" spc="-12" strike="noStrike">
                <a:solidFill>
                  <a:srgbClr val="333333"/>
                </a:solidFill>
                <a:latin typeface="Calibri"/>
              </a:rPr>
              <a:t>developers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to store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and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query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data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in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 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database by using the same document-model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format 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they use in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their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application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code.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IN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The </a:t>
            </a:r>
            <a:r>
              <a:rPr b="0" lang="en-IN" sz="2000" spc="-12" strike="noStrike">
                <a:solidFill>
                  <a:srgbClr val="333333"/>
                </a:solidFill>
                <a:latin typeface="Calibri"/>
              </a:rPr>
              <a:t>flexible,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semi structured, and </a:t>
            </a:r>
            <a:r>
              <a:rPr b="0" lang="en-IN" sz="2000" spc="-12" strike="noStrike">
                <a:solidFill>
                  <a:srgbClr val="333333"/>
                </a:solidFill>
                <a:latin typeface="Calibri"/>
              </a:rPr>
              <a:t>hierarchical nature 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of documents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and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document databases allows </a:t>
            </a:r>
            <a:r>
              <a:rPr b="0" lang="en-IN" sz="2000" spc="-1" strike="noStrike">
                <a:solidFill>
                  <a:srgbClr val="333333"/>
                </a:solidFill>
                <a:latin typeface="Calibri"/>
              </a:rPr>
              <a:t>them  </a:t>
            </a:r>
            <a:r>
              <a:rPr b="0" lang="en-IN" sz="2000" spc="-15" strike="noStrike">
                <a:solidFill>
                  <a:srgbClr val="333333"/>
                </a:solidFill>
                <a:latin typeface="Calibri"/>
              </a:rPr>
              <a:t>to evolve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with applications’</a:t>
            </a:r>
            <a:r>
              <a:rPr b="0" lang="en-IN" sz="2000" spc="49" strike="noStrike">
                <a:solidFill>
                  <a:srgbClr val="333333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333333"/>
                </a:solidFill>
                <a:latin typeface="Calibri"/>
              </a:rPr>
              <a:t>needs.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6269760" y="1887120"/>
            <a:ext cx="5479560" cy="3961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4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79" name="TextShape 5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2C123004-68FF-4AE0-A978-B19E557CBB5E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80" name="CustomShape 6"/>
          <p:cNvSpPr/>
          <p:nvPr/>
        </p:nvSpPr>
        <p:spPr>
          <a:xfrm>
            <a:off x="78840" y="6644880"/>
            <a:ext cx="31176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latin typeface="Calibri"/>
              </a:rPr>
              <a:t>https:</a:t>
            </a:r>
            <a:r>
              <a:rPr b="0" lang="en-IN" sz="1200" spc="-12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//www.mongodb.com/document-databases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916920" y="609840"/>
            <a:ext cx="6058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</a:t>
            </a:r>
            <a:r>
              <a:rPr b="0" lang="en-IN" sz="4400" spc="-15" strike="noStrike">
                <a:solidFill>
                  <a:srgbClr val="282c33"/>
                </a:solidFill>
                <a:latin typeface="Calibri"/>
              </a:rPr>
              <a:t>Star</a:t>
            </a:r>
            <a:r>
              <a:rPr b="0" lang="en-IN" sz="4400" spc="-60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282c33"/>
                </a:solidFill>
                <a:latin typeface="Calibri"/>
              </a:rPr>
              <a:t>schema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6190920" y="1806480"/>
            <a:ext cx="5094000" cy="4372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"/>
          <p:cNvSpPr/>
          <p:nvPr/>
        </p:nvSpPr>
        <p:spPr>
          <a:xfrm>
            <a:off x="794880" y="2118600"/>
            <a:ext cx="478008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40424e"/>
                </a:solidFill>
                <a:latin typeface="Calibri"/>
              </a:rPr>
              <a:t>Star schema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is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the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fundamental schema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among  the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data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mart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schema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it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is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simplest.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This  schema is widely used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to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develop or build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 </a:t>
            </a:r>
            <a:r>
              <a:rPr b="0" lang="en-IN" sz="1800" spc="-12" strike="noStrike">
                <a:solidFill>
                  <a:srgbClr val="40424e"/>
                </a:solidFill>
                <a:latin typeface="Calibri"/>
              </a:rPr>
              <a:t>data  warehouse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and </a:t>
            </a:r>
            <a:r>
              <a:rPr b="0" lang="en-IN" sz="1800" spc="-7" strike="noStrike">
                <a:solidFill>
                  <a:srgbClr val="40424e"/>
                </a:solidFill>
                <a:latin typeface="Calibri"/>
              </a:rPr>
              <a:t>dimensional </a:t>
            </a:r>
            <a:r>
              <a:rPr b="0" lang="en-IN" sz="1800" spc="-15" strike="noStrike">
                <a:solidFill>
                  <a:srgbClr val="40424e"/>
                </a:solidFill>
                <a:latin typeface="Calibri"/>
              </a:rPr>
              <a:t>data</a:t>
            </a:r>
            <a:r>
              <a:rPr b="0" lang="en-IN" sz="1800" spc="58" strike="noStrike">
                <a:solidFill>
                  <a:srgbClr val="40424e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40424e"/>
                </a:solidFill>
                <a:latin typeface="Calibri"/>
              </a:rPr>
              <a:t>marts.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85" name="TextShape 5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D5A71D00-5D4F-4C23-B558-F5F69A101CFC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74520" y="6660360"/>
            <a:ext cx="392076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https: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//w</a:t>
            </a:r>
            <a:r>
              <a:rPr b="0" lang="en-IN" sz="1000" spc="-7" strike="noStrike">
                <a:solidFill>
                  <a:srgbClr val="0000ff"/>
                </a:solidFill>
                <a:latin typeface="Calibri"/>
              </a:rPr>
              <a:t>w</a:t>
            </a: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w.geeksforgeeks.org/star-schema-in-data-warehouse-modeling/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916920" y="609840"/>
            <a:ext cx="6573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Introduction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: Basic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concepts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916920" y="1778760"/>
            <a:ext cx="11198520" cy="39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>
            <a:spAutoFit/>
          </a:bodyPr>
          <a:p>
            <a:pPr marL="241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2" strike="noStrike">
                <a:latin typeface="Calibri"/>
              </a:rPr>
              <a:t>Database:</a:t>
            </a:r>
            <a:endParaRPr b="0" lang="en-IN" sz="20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A </a:t>
            </a:r>
            <a:r>
              <a:rPr b="0" lang="en-IN" sz="2000" spc="-7" strike="noStrike">
                <a:latin typeface="Calibri"/>
              </a:rPr>
              <a:t>collection of </a:t>
            </a:r>
            <a:r>
              <a:rPr b="0" lang="en-IN" sz="2000" spc="-15" strike="noStrike">
                <a:latin typeface="Calibri"/>
              </a:rPr>
              <a:t>related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data.</a:t>
            </a:r>
            <a:endParaRPr b="0" lang="en-IN" sz="20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5" strike="noStrike">
                <a:latin typeface="Calibri"/>
              </a:rPr>
              <a:t>Data:</a:t>
            </a:r>
            <a:endParaRPr b="0" lang="en-IN" sz="20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2" strike="noStrike">
                <a:latin typeface="Calibri"/>
              </a:rPr>
              <a:t>Known facts </a:t>
            </a:r>
            <a:r>
              <a:rPr b="0" lang="en-IN" sz="2000" spc="-7" strike="noStrike">
                <a:latin typeface="Calibri"/>
              </a:rPr>
              <a:t>that can </a:t>
            </a:r>
            <a:r>
              <a:rPr b="0" lang="en-IN" sz="2000" spc="-1" strike="noStrike">
                <a:latin typeface="Calibri"/>
              </a:rPr>
              <a:t>be </a:t>
            </a:r>
            <a:r>
              <a:rPr b="0" lang="en-IN" sz="2000" spc="-12" strike="noStrike">
                <a:latin typeface="Calibri"/>
              </a:rPr>
              <a:t>recorded </a:t>
            </a:r>
            <a:r>
              <a:rPr b="0" lang="en-IN" sz="2000" spc="-1" strike="noStrike">
                <a:latin typeface="Calibri"/>
              </a:rPr>
              <a:t>and </a:t>
            </a:r>
            <a:r>
              <a:rPr b="0" lang="en-IN" sz="2000" spc="-21" strike="noStrike">
                <a:latin typeface="Calibri"/>
              </a:rPr>
              <a:t>have </a:t>
            </a:r>
            <a:r>
              <a:rPr b="0" lang="en-IN" sz="2000" spc="-1" strike="noStrike">
                <a:latin typeface="Calibri"/>
              </a:rPr>
              <a:t>an </a:t>
            </a:r>
            <a:r>
              <a:rPr b="0" lang="en-IN" sz="2000" spc="-7" strike="noStrike">
                <a:latin typeface="Calibri"/>
              </a:rPr>
              <a:t>implicit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meaning.</a:t>
            </a:r>
            <a:endParaRPr b="0" lang="en-IN" sz="20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7" strike="noStrike">
                <a:latin typeface="Calibri"/>
              </a:rPr>
              <a:t>Mini-world:</a:t>
            </a:r>
            <a:endParaRPr b="0" lang="en-IN" sz="2000" spc="-1" strike="noStrike">
              <a:latin typeface="Arial"/>
            </a:endParaRPr>
          </a:p>
          <a:p>
            <a:pPr lvl="1" marL="698400" indent="-228960">
              <a:lnSpc>
                <a:spcPts val="2279"/>
              </a:lnSpc>
              <a:spcBef>
                <a:spcPts val="26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7" strike="noStrike">
                <a:latin typeface="Calibri"/>
              </a:rPr>
              <a:t>Some</a:t>
            </a:r>
            <a:r>
              <a:rPr b="0" lang="en-IN" sz="2000" spc="180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part</a:t>
            </a:r>
            <a:r>
              <a:rPr b="0" lang="en-IN" sz="2000" spc="18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18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the</a:t>
            </a:r>
            <a:r>
              <a:rPr b="0" lang="en-IN" sz="2000" spc="18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real</a:t>
            </a:r>
            <a:r>
              <a:rPr b="0" lang="en-IN" sz="2000" spc="180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world</a:t>
            </a:r>
            <a:r>
              <a:rPr b="0" lang="en-IN" sz="2000" spc="188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about</a:t>
            </a:r>
            <a:r>
              <a:rPr b="0" lang="en-IN" sz="2000" spc="17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which</a:t>
            </a:r>
            <a:r>
              <a:rPr b="0" lang="en-IN" sz="2000" spc="180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data</a:t>
            </a:r>
            <a:r>
              <a:rPr b="0" lang="en-IN" sz="2000" spc="18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is</a:t>
            </a:r>
            <a:r>
              <a:rPr b="0" lang="en-IN" sz="2000" spc="180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stored</a:t>
            </a:r>
            <a:r>
              <a:rPr b="0" lang="en-IN" sz="2000" spc="188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in</a:t>
            </a:r>
            <a:r>
              <a:rPr b="0" lang="en-IN" sz="2000" spc="188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</a:t>
            </a:r>
            <a:r>
              <a:rPr b="0" lang="en-IN" sz="2000" spc="17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database.</a:t>
            </a:r>
            <a:r>
              <a:rPr b="0" lang="en-IN" sz="2000" spc="182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For</a:t>
            </a:r>
            <a:r>
              <a:rPr b="0" lang="en-IN" sz="2000" spc="180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example,</a:t>
            </a:r>
            <a:r>
              <a:rPr b="0" lang="en-IN" sz="2000" spc="19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student</a:t>
            </a:r>
            <a:r>
              <a:rPr b="0" lang="en-IN" sz="2000" spc="17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grades</a:t>
            </a:r>
            <a:endParaRPr b="0" lang="en-IN" sz="2000" spc="-1" strike="noStrike">
              <a:latin typeface="Arial"/>
            </a:endParaRPr>
          </a:p>
          <a:p>
            <a:pPr marL="698400">
              <a:lnSpc>
                <a:spcPts val="2279"/>
              </a:lnSpc>
            </a:pPr>
            <a:r>
              <a:rPr b="0" lang="en-IN" sz="2000" spc="-1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transcripts </a:t>
            </a:r>
            <a:r>
              <a:rPr b="0" lang="en-IN" sz="2000" spc="-15" strike="noStrike">
                <a:latin typeface="Calibri"/>
              </a:rPr>
              <a:t>at </a:t>
            </a:r>
            <a:r>
              <a:rPr b="0" lang="en-IN" sz="2000" spc="-1" strike="noStrike">
                <a:latin typeface="Calibri"/>
              </a:rPr>
              <a:t>a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university.</a:t>
            </a:r>
            <a:endParaRPr b="0" lang="en-IN" sz="20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7" strike="noStrike">
                <a:latin typeface="Calibri"/>
              </a:rPr>
              <a:t>Database </a:t>
            </a:r>
            <a:r>
              <a:rPr b="1" lang="en-IN" sz="2000" spc="-12" strike="noStrike">
                <a:latin typeface="Calibri"/>
              </a:rPr>
              <a:t>Management </a:t>
            </a:r>
            <a:r>
              <a:rPr b="1" lang="en-IN" sz="2000" spc="-15" strike="noStrike">
                <a:latin typeface="Calibri"/>
              </a:rPr>
              <a:t>System </a:t>
            </a:r>
            <a:r>
              <a:rPr b="1" lang="en-IN" sz="2000" spc="-1" strike="noStrike">
                <a:latin typeface="Calibri"/>
              </a:rPr>
              <a:t>(DBMS):</a:t>
            </a:r>
            <a:endParaRPr b="0" lang="en-IN" sz="20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A </a:t>
            </a:r>
            <a:r>
              <a:rPr b="0" lang="en-IN" sz="2000" spc="-12" strike="noStrike">
                <a:latin typeface="Calibri"/>
              </a:rPr>
              <a:t>software </a:t>
            </a:r>
            <a:r>
              <a:rPr b="0" lang="en-IN" sz="2000" spc="-7" strike="noStrike">
                <a:latin typeface="Calibri"/>
              </a:rPr>
              <a:t>package/ </a:t>
            </a:r>
            <a:r>
              <a:rPr b="0" lang="en-IN" sz="2000" spc="-21" strike="noStrike">
                <a:latin typeface="Calibri"/>
              </a:rPr>
              <a:t>system </a:t>
            </a:r>
            <a:r>
              <a:rPr b="0" lang="en-IN" sz="2000" spc="-15" strike="noStrike">
                <a:latin typeface="Calibri"/>
              </a:rPr>
              <a:t>to facilitate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0" lang="en-IN" sz="2000" spc="-12" strike="noStrike">
                <a:latin typeface="Calibri"/>
              </a:rPr>
              <a:t>creation </a:t>
            </a:r>
            <a:r>
              <a:rPr b="0" lang="en-IN" sz="2000" spc="-1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maintenance </a:t>
            </a:r>
            <a:r>
              <a:rPr b="0" lang="en-IN" sz="2000" spc="-1" strike="noStrike">
                <a:latin typeface="Calibri"/>
              </a:rPr>
              <a:t>of a </a:t>
            </a:r>
            <a:r>
              <a:rPr b="0" lang="en-IN" sz="2000" spc="-12" strike="noStrike">
                <a:latin typeface="Calibri"/>
              </a:rPr>
              <a:t>computerized</a:t>
            </a:r>
            <a:r>
              <a:rPr b="0" lang="en-IN" sz="2000" spc="157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database.</a:t>
            </a:r>
            <a:endParaRPr b="0" lang="en-IN" sz="20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7" strike="noStrike">
                <a:latin typeface="Calibri"/>
              </a:rPr>
              <a:t>Database</a:t>
            </a:r>
            <a:r>
              <a:rPr b="1" lang="en-IN" sz="2000" spc="-15" strike="noStrike">
                <a:latin typeface="Calibri"/>
              </a:rPr>
              <a:t> System:</a:t>
            </a:r>
            <a:endParaRPr b="0" lang="en-IN" sz="20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7" strike="noStrike">
                <a:latin typeface="Calibri"/>
              </a:rPr>
              <a:t>The </a:t>
            </a:r>
            <a:r>
              <a:rPr b="0" lang="en-IN" sz="2000" spc="-1" strike="noStrike">
                <a:latin typeface="Calibri"/>
              </a:rPr>
              <a:t>DBMS </a:t>
            </a:r>
            <a:r>
              <a:rPr b="0" lang="en-IN" sz="2000" spc="-12" strike="noStrike">
                <a:latin typeface="Calibri"/>
              </a:rPr>
              <a:t>software </a:t>
            </a:r>
            <a:r>
              <a:rPr b="0" lang="en-IN" sz="2000" spc="-7" strike="noStrike">
                <a:latin typeface="Calibri"/>
              </a:rPr>
              <a:t>together with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0" lang="en-IN" sz="2000" spc="-15" strike="noStrike">
                <a:latin typeface="Calibri"/>
              </a:rPr>
              <a:t>data </a:t>
            </a:r>
            <a:r>
              <a:rPr b="0" lang="en-IN" sz="2000" spc="-26" strike="noStrike">
                <a:latin typeface="Calibri"/>
              </a:rPr>
              <a:t>itself. </a:t>
            </a:r>
            <a:r>
              <a:rPr b="0" lang="en-IN" sz="2000" spc="-7" strike="noStrike">
                <a:latin typeface="Calibri"/>
              </a:rPr>
              <a:t>Sometimes,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0" lang="en-IN" sz="2000" spc="-7" strike="noStrike">
                <a:latin typeface="Calibri"/>
              </a:rPr>
              <a:t>applications </a:t>
            </a:r>
            <a:r>
              <a:rPr b="0" lang="en-IN" sz="2000" spc="-12" strike="noStrike">
                <a:latin typeface="Calibri"/>
              </a:rPr>
              <a:t>are </a:t>
            </a:r>
            <a:r>
              <a:rPr b="0" lang="en-IN" sz="2000" spc="-7" strike="noStrike">
                <a:latin typeface="Calibri"/>
              </a:rPr>
              <a:t>also</a:t>
            </a:r>
            <a:r>
              <a:rPr b="0" lang="en-IN" sz="2000" spc="199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included.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177880" y="6427080"/>
            <a:ext cx="1836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11171520" y="64270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916920" y="609840"/>
            <a:ext cx="9729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</a:t>
            </a:r>
            <a:r>
              <a:rPr b="0" lang="en-IN" sz="4400" spc="-21" strike="noStrike">
                <a:solidFill>
                  <a:srgbClr val="282c33"/>
                </a:solidFill>
                <a:latin typeface="Calibri"/>
              </a:rPr>
              <a:t>Hierarchical </a:t>
            </a:r>
            <a:r>
              <a:rPr b="0" lang="en-IN" sz="4400" spc="-12" strike="noStrike">
                <a:solidFill>
                  <a:srgbClr val="282c33"/>
                </a:solidFill>
                <a:latin typeface="Calibri"/>
              </a:rPr>
              <a:t>database</a:t>
            </a:r>
            <a:r>
              <a:rPr b="0" lang="en-IN" sz="4400" spc="9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282c33"/>
                </a:solidFill>
                <a:latin typeface="Calibri"/>
              </a:rPr>
              <a:t>model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5177880" y="6427080"/>
            <a:ext cx="1836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11094120" y="6427080"/>
            <a:ext cx="180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6921720" y="2129040"/>
            <a:ext cx="4508280" cy="2855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5"/>
          <p:cNvSpPr/>
          <p:nvPr/>
        </p:nvSpPr>
        <p:spPr>
          <a:xfrm>
            <a:off x="80640" y="6479640"/>
            <a:ext cx="32367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0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https://www.educba.com/hierarchical-database-model/</a:t>
            </a:r>
            <a:endParaRPr b="0" lang="en-IN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000" spc="-7" strike="noStrike">
                <a:solidFill>
                  <a:srgbClr val="0000ff"/>
                </a:solidFill>
                <a:latin typeface="Calibri"/>
              </a:rPr>
              <a:t>https:</a:t>
            </a:r>
            <a:r>
              <a:rPr b="0" lang="en-IN" sz="10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"/>
              </a:rPr>
              <a:t>//w</a:t>
            </a:r>
            <a:r>
              <a:rPr b="0" lang="en-IN" sz="1000" spc="-7" strike="noStrike">
                <a:solidFill>
                  <a:srgbClr val="0000ff"/>
                </a:solidFill>
                <a:latin typeface="Calibri"/>
              </a:rPr>
              <a:t>w</a:t>
            </a:r>
            <a:r>
              <a:rPr b="0" lang="en-IN" sz="10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w.tutorialspoint.com/Hierarchical-Database-Model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92" name="CustomShape 6"/>
          <p:cNvSpPr/>
          <p:nvPr/>
        </p:nvSpPr>
        <p:spPr>
          <a:xfrm>
            <a:off x="586080" y="2019600"/>
            <a:ext cx="5964120" cy="19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algn="just">
              <a:lnSpc>
                <a:spcPct val="99000"/>
              </a:lnSpc>
              <a:spcBef>
                <a:spcPts val="105"/>
              </a:spcBef>
            </a:pPr>
            <a:r>
              <a:rPr b="0" lang="en-IN" sz="1800" spc="-1" strike="noStrike">
                <a:latin typeface="Arial"/>
              </a:rPr>
              <a:t>A </a:t>
            </a:r>
            <a:r>
              <a:rPr b="0" lang="en-IN" sz="1800" spc="-7" strike="noStrike">
                <a:latin typeface="Arial"/>
              </a:rPr>
              <a:t>hierarchical model represents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data in a tree-like  </a:t>
            </a:r>
            <a:r>
              <a:rPr b="0" lang="en-IN" sz="1800" spc="-1" strike="noStrike">
                <a:latin typeface="Arial"/>
              </a:rPr>
              <a:t>structure </a:t>
            </a:r>
            <a:r>
              <a:rPr b="0" lang="en-IN" sz="1800" spc="-7" strike="noStrike">
                <a:latin typeface="Arial"/>
              </a:rPr>
              <a:t>in </a:t>
            </a:r>
            <a:r>
              <a:rPr b="0" lang="en-IN" sz="1800" spc="-12" strike="noStrike">
                <a:latin typeface="Arial"/>
              </a:rPr>
              <a:t>which </a:t>
            </a:r>
            <a:r>
              <a:rPr b="0" lang="en-IN" sz="1800" spc="-7" strike="noStrike">
                <a:latin typeface="Arial"/>
              </a:rPr>
              <a:t>there is a single parent </a:t>
            </a:r>
            <a:r>
              <a:rPr b="0" lang="en-IN" sz="1800" spc="-1" strike="noStrike">
                <a:latin typeface="Arial"/>
              </a:rPr>
              <a:t>for </a:t>
            </a:r>
            <a:r>
              <a:rPr b="0" lang="en-IN" sz="1800" spc="-7" strike="noStrike">
                <a:latin typeface="Arial"/>
              </a:rPr>
              <a:t>each record.  </a:t>
            </a:r>
            <a:r>
              <a:rPr b="0" lang="en-IN" sz="1800" spc="-97" strike="noStrike">
                <a:latin typeface="Arial"/>
              </a:rPr>
              <a:t>To </a:t>
            </a:r>
            <a:r>
              <a:rPr b="0" lang="en-IN" sz="1800" spc="-7" strike="noStrike">
                <a:latin typeface="Arial"/>
              </a:rPr>
              <a:t>maintain order there is a </a:t>
            </a:r>
            <a:r>
              <a:rPr b="0" lang="en-IN" sz="1800" spc="-1" strike="noStrike">
                <a:latin typeface="Arial"/>
              </a:rPr>
              <a:t>sort </a:t>
            </a:r>
            <a:r>
              <a:rPr b="0" lang="en-IN" sz="1800" spc="-7" strike="noStrike">
                <a:latin typeface="Arial"/>
              </a:rPr>
              <a:t>field </a:t>
            </a:r>
            <a:r>
              <a:rPr b="0" lang="en-IN" sz="1800" spc="-12" strike="noStrike">
                <a:latin typeface="Arial"/>
              </a:rPr>
              <a:t>which </a:t>
            </a:r>
            <a:r>
              <a:rPr b="0" lang="en-IN" sz="1800" spc="-7" strike="noStrike">
                <a:latin typeface="Arial"/>
              </a:rPr>
              <a:t>keeps sibling  nodes </a:t>
            </a:r>
            <a:r>
              <a:rPr b="0" lang="en-IN" sz="1800" spc="-1" strike="noStrike">
                <a:latin typeface="Arial"/>
              </a:rPr>
              <a:t>into </a:t>
            </a:r>
            <a:r>
              <a:rPr b="0" lang="en-IN" sz="1800" spc="-7" strike="noStrike">
                <a:latin typeface="Arial"/>
              </a:rPr>
              <a:t>a recorded </a:t>
            </a:r>
            <a:r>
              <a:rPr b="0" lang="en-IN" sz="1800" spc="-15" strike="noStrike">
                <a:latin typeface="Arial"/>
              </a:rPr>
              <a:t>manner. </a:t>
            </a:r>
            <a:r>
              <a:rPr b="0" lang="en-IN" sz="1800" spc="-7" strike="noStrike">
                <a:latin typeface="Arial"/>
              </a:rPr>
              <a:t>These types of models </a:t>
            </a:r>
            <a:r>
              <a:rPr b="0" lang="en-IN" sz="1800" spc="-1" strike="noStrike">
                <a:latin typeface="Arial"/>
              </a:rPr>
              <a:t>are  </a:t>
            </a:r>
            <a:r>
              <a:rPr b="0" lang="en-IN" sz="1800" spc="-7" strike="noStrike">
                <a:latin typeface="Arial"/>
              </a:rPr>
              <a:t>designed basically </a:t>
            </a:r>
            <a:r>
              <a:rPr b="0" lang="en-IN" sz="1800" spc="-1" strike="noStrike">
                <a:latin typeface="Arial"/>
              </a:rPr>
              <a:t>for the </a:t>
            </a:r>
            <a:r>
              <a:rPr b="0" lang="en-IN" sz="1800" spc="-7" strike="noStrike">
                <a:latin typeface="Arial"/>
              </a:rPr>
              <a:t>early mainframe database  management systems, like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Information Management  System </a:t>
            </a:r>
            <a:r>
              <a:rPr b="0" lang="en-IN" sz="1800" spc="-1" strike="noStrike">
                <a:latin typeface="Arial"/>
              </a:rPr>
              <a:t>(IMS) </a:t>
            </a:r>
            <a:r>
              <a:rPr b="0" lang="en-IN" sz="1800" spc="-7" strike="noStrike">
                <a:latin typeface="Arial"/>
              </a:rPr>
              <a:t>by</a:t>
            </a:r>
            <a:r>
              <a:rPr b="0" lang="en-IN" sz="1800" spc="18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IBM.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916920" y="609840"/>
            <a:ext cx="6818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models: </a:t>
            </a:r>
            <a:r>
              <a:rPr b="0" lang="en-IN" sz="4400" spc="-12" strike="noStrike">
                <a:solidFill>
                  <a:srgbClr val="282c33"/>
                </a:solidFill>
                <a:latin typeface="Calibri"/>
              </a:rPr>
              <a:t>Network</a:t>
            </a:r>
            <a:r>
              <a:rPr b="0" lang="en-IN" sz="4400" spc="-60" strike="noStrike">
                <a:solidFill>
                  <a:srgbClr val="282c33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282c33"/>
                </a:solidFill>
                <a:latin typeface="Calibri"/>
              </a:rPr>
              <a:t>model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5177880" y="6427080"/>
            <a:ext cx="1836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11094120" y="6427080"/>
            <a:ext cx="180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5907240" y="1760760"/>
            <a:ext cx="5632200" cy="4403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5"/>
          <p:cNvSpPr/>
          <p:nvPr/>
        </p:nvSpPr>
        <p:spPr>
          <a:xfrm>
            <a:off x="916920" y="2200320"/>
            <a:ext cx="4568400" cy="21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algn="just">
              <a:lnSpc>
                <a:spcPct val="99000"/>
              </a:lnSpc>
              <a:spcBef>
                <a:spcPts val="105"/>
              </a:spcBef>
            </a:pP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network database model </a:t>
            </a:r>
            <a:r>
              <a:rPr b="0" lang="en-IN" sz="1800" spc="-15" strike="noStrike">
                <a:latin typeface="Arial"/>
              </a:rPr>
              <a:t>was </a:t>
            </a:r>
            <a:r>
              <a:rPr b="0" lang="en-IN" sz="1800" spc="-7" strike="noStrike">
                <a:latin typeface="Arial"/>
              </a:rPr>
              <a:t>created </a:t>
            </a:r>
            <a:r>
              <a:rPr b="0" lang="en-IN" sz="1800" spc="-1" strike="noStrike">
                <a:latin typeface="Arial"/>
              </a:rPr>
              <a:t>to  </a:t>
            </a:r>
            <a:r>
              <a:rPr b="0" lang="en-IN" sz="1800" spc="-7" strike="noStrike">
                <a:latin typeface="Arial"/>
              </a:rPr>
              <a:t>solve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shortcomings of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hierarchical  database model. </a:t>
            </a:r>
            <a:r>
              <a:rPr b="0" lang="en-IN" sz="1800" spc="-1" strike="noStrike">
                <a:latin typeface="Arial"/>
              </a:rPr>
              <a:t>In this </a:t>
            </a:r>
            <a:r>
              <a:rPr b="0" lang="en-IN" sz="1800" spc="-7" strike="noStrike">
                <a:latin typeface="Arial"/>
              </a:rPr>
              <a:t>type of model, a  child can </a:t>
            </a:r>
            <a:r>
              <a:rPr b="0" lang="en-IN" sz="1800" spc="-1" strike="noStrike">
                <a:latin typeface="Arial"/>
              </a:rPr>
              <a:t>be </a:t>
            </a:r>
            <a:r>
              <a:rPr b="0" lang="en-IN" sz="1800" spc="-7" strike="noStrike">
                <a:latin typeface="Arial"/>
              </a:rPr>
              <a:t>linked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7" strike="noStrike">
                <a:latin typeface="Arial"/>
              </a:rPr>
              <a:t>multiple parents, </a:t>
            </a:r>
            <a:r>
              <a:rPr b="0" lang="en-IN" sz="1800" spc="-1" strike="noStrike">
                <a:latin typeface="Arial"/>
              </a:rPr>
              <a:t>a  </a:t>
            </a:r>
            <a:r>
              <a:rPr b="0" lang="en-IN" sz="1800" spc="-7" strike="noStrike">
                <a:latin typeface="Arial"/>
              </a:rPr>
              <a:t>feature that </a:t>
            </a:r>
            <a:r>
              <a:rPr b="0" lang="en-IN" sz="1800" spc="-12" strike="noStrike">
                <a:latin typeface="Arial"/>
              </a:rPr>
              <a:t>was </a:t>
            </a:r>
            <a:r>
              <a:rPr b="0" lang="en-IN" sz="1800" spc="-7" strike="noStrike">
                <a:latin typeface="Arial"/>
              </a:rPr>
              <a:t>not supported </a:t>
            </a:r>
            <a:r>
              <a:rPr b="0" lang="en-IN" sz="1800" spc="-1" strike="noStrike">
                <a:latin typeface="Arial"/>
              </a:rPr>
              <a:t>by the  </a:t>
            </a:r>
            <a:r>
              <a:rPr b="0" lang="en-IN" sz="1800" spc="-7" strike="noStrike">
                <a:latin typeface="Arial"/>
              </a:rPr>
              <a:t>hierarchical data model.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parent nodes  are known as owners and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7" strike="noStrike">
                <a:latin typeface="Arial"/>
              </a:rPr>
              <a:t>child nodes  are called</a:t>
            </a:r>
            <a:r>
              <a:rPr b="0" lang="en-IN" sz="1800" spc="12" strike="noStrike">
                <a:latin typeface="Arial"/>
              </a:rPr>
              <a:t> </a:t>
            </a:r>
            <a:r>
              <a:rPr b="0" lang="en-IN" sz="1800" spc="-7" strike="noStrike">
                <a:latin typeface="Arial"/>
              </a:rPr>
              <a:t>members.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8" name="CustomShape 6"/>
          <p:cNvSpPr/>
          <p:nvPr/>
        </p:nvSpPr>
        <p:spPr>
          <a:xfrm>
            <a:off x="78840" y="6465600"/>
            <a:ext cx="283176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0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https://www.tutorialspoint.com/Network-Data-Model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99" name="CustomShape 7"/>
          <p:cNvSpPr/>
          <p:nvPr/>
        </p:nvSpPr>
        <p:spPr>
          <a:xfrm>
            <a:off x="78840" y="6618600"/>
            <a:ext cx="522324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000" spc="-7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http://www.myreadingroom.co.in/notes-and-studymaterial/65-dbms/469-network-data-model.html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916920" y="609840"/>
            <a:ext cx="559008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85" strike="noStrike">
                <a:solidFill>
                  <a:srgbClr val="000000"/>
                </a:solidFill>
                <a:latin typeface="Arial"/>
              </a:rPr>
              <a:t>Evolution </a:t>
            </a:r>
            <a:r>
              <a:rPr b="0" lang="en-IN" sz="4400" spc="-3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4400" spc="-202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IN" sz="4400" spc="-4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216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981000" y="1711440"/>
            <a:ext cx="9209160" cy="4836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3"/>
          <p:cNvSpPr/>
          <p:nvPr/>
        </p:nvSpPr>
        <p:spPr>
          <a:xfrm>
            <a:off x="5177880" y="667116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11068560" y="6671160"/>
            <a:ext cx="23148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8160">
              <a:lnSpc>
                <a:spcPts val="1239"/>
              </a:lnSpc>
            </a:pPr>
            <a:fld id="{90ED4034-12F8-4618-A7B7-C6C06CFFBD6F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78840" y="6736680"/>
            <a:ext cx="463212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Database </a:t>
            </a:r>
            <a:r>
              <a:rPr b="0" lang="en-IN" sz="1000" spc="-12" strike="noStrike">
                <a:latin typeface="Calibri"/>
              </a:rPr>
              <a:t>system- </a:t>
            </a:r>
            <a:r>
              <a:rPr b="0" lang="en-IN" sz="1000" spc="-7" strike="noStrike">
                <a:latin typeface="Calibri"/>
              </a:rPr>
              <a:t>design, implementation &amp; Management, </a:t>
            </a:r>
            <a:r>
              <a:rPr b="0" lang="en-IN" sz="1000" spc="-1" strike="noStrike">
                <a:latin typeface="Calibri"/>
              </a:rPr>
              <a:t>by </a:t>
            </a:r>
            <a:r>
              <a:rPr b="0" lang="en-IN" sz="1000" spc="-7" strike="noStrike">
                <a:latin typeface="Calibri"/>
              </a:rPr>
              <a:t>Rob and Coronel,</a:t>
            </a:r>
            <a:r>
              <a:rPr b="0" lang="en-IN" sz="1000" spc="97" strike="noStrike">
                <a:latin typeface="Calibri"/>
              </a:rPr>
              <a:t> </a:t>
            </a:r>
            <a:r>
              <a:rPr b="0" lang="en-IN" sz="1000" spc="-12" strike="noStrike">
                <a:latin typeface="Calibri"/>
              </a:rPr>
              <a:t>Thomson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5177880" y="667116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11068560" y="6671160"/>
            <a:ext cx="23148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8160">
              <a:lnSpc>
                <a:spcPts val="1239"/>
              </a:lnSpc>
            </a:pPr>
            <a:fld id="{1A576000-7EFE-4A38-8D5D-054E3AB2C290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78840" y="6736680"/>
            <a:ext cx="463212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Database </a:t>
            </a:r>
            <a:r>
              <a:rPr b="0" lang="en-IN" sz="1000" spc="-12" strike="noStrike">
                <a:latin typeface="Calibri"/>
              </a:rPr>
              <a:t>system- </a:t>
            </a:r>
            <a:r>
              <a:rPr b="0" lang="en-IN" sz="1000" spc="-7" strike="noStrike">
                <a:latin typeface="Calibri"/>
              </a:rPr>
              <a:t>design, implementation &amp; Management, </a:t>
            </a:r>
            <a:r>
              <a:rPr b="0" lang="en-IN" sz="1000" spc="-1" strike="noStrike">
                <a:latin typeface="Calibri"/>
              </a:rPr>
              <a:t>by </a:t>
            </a:r>
            <a:r>
              <a:rPr b="0" lang="en-IN" sz="1000" spc="-7" strike="noStrike">
                <a:latin typeface="Calibri"/>
              </a:rPr>
              <a:t>Rob and Coronel,</a:t>
            </a:r>
            <a:r>
              <a:rPr b="0" lang="en-IN" sz="1000" spc="97" strike="noStrike">
                <a:latin typeface="Calibri"/>
              </a:rPr>
              <a:t> </a:t>
            </a:r>
            <a:r>
              <a:rPr b="0" lang="en-IN" sz="1000" spc="-12" strike="noStrike">
                <a:latin typeface="Calibri"/>
              </a:rPr>
              <a:t>Thomson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08" name="TextShape 4"/>
          <p:cNvSpPr txBox="1"/>
          <p:nvPr/>
        </p:nvSpPr>
        <p:spPr>
          <a:xfrm>
            <a:off x="916920" y="609840"/>
            <a:ext cx="602136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335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400" spc="-171" strike="noStrike">
                <a:solidFill>
                  <a:srgbClr val="000000"/>
                </a:solidFill>
                <a:latin typeface="Arial"/>
              </a:rPr>
              <a:t>Future </a:t>
            </a:r>
            <a:r>
              <a:rPr b="0" lang="en-IN" sz="4400" spc="-3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4400" spc="-287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IN" sz="4400" spc="-44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77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09" name="CustomShape 5"/>
          <p:cNvSpPr/>
          <p:nvPr/>
        </p:nvSpPr>
        <p:spPr>
          <a:xfrm>
            <a:off x="916920" y="1811880"/>
            <a:ext cx="11100600" cy="48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>
            <a:spAutoFit/>
          </a:bodyPr>
          <a:p>
            <a:pPr marL="241200" indent="-228240" algn="just">
              <a:lnSpc>
                <a:spcPts val="216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46" strike="noStrike">
                <a:latin typeface="Calibri"/>
              </a:rPr>
              <a:t>Today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1" lang="en-IN" sz="2000" spc="-12" strike="noStrike">
                <a:latin typeface="Calibri"/>
              </a:rPr>
              <a:t>O/R </a:t>
            </a:r>
            <a:r>
              <a:rPr b="1" lang="en-IN" sz="2000" spc="-7" strike="noStrike">
                <a:latin typeface="Calibri"/>
              </a:rPr>
              <a:t>DBMS </a:t>
            </a:r>
            <a:r>
              <a:rPr b="0" lang="en-IN" sz="2000" spc="-7" strike="noStrike">
                <a:latin typeface="Calibri"/>
              </a:rPr>
              <a:t>is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0" lang="en-IN" sz="2000" spc="-7" strike="noStrike">
                <a:latin typeface="Calibri"/>
              </a:rPr>
              <a:t>dominant database </a:t>
            </a:r>
            <a:r>
              <a:rPr b="0" lang="en-IN" sz="2000" spc="-15" strike="noStrike">
                <a:latin typeface="Calibri"/>
              </a:rPr>
              <a:t>for </a:t>
            </a:r>
            <a:r>
              <a:rPr b="0" lang="en-IN" sz="2000" spc="-7" strike="noStrike">
                <a:latin typeface="Calibri"/>
              </a:rPr>
              <a:t>business applications </a:t>
            </a:r>
            <a:r>
              <a:rPr b="0" lang="en-IN" sz="2000" spc="-1" strike="noStrike">
                <a:latin typeface="Calibri"/>
              </a:rPr>
              <a:t>due </a:t>
            </a:r>
            <a:r>
              <a:rPr b="0" lang="en-IN" sz="2000" spc="-15" strike="noStrike">
                <a:latin typeface="Calibri"/>
              </a:rPr>
              <a:t>to </a:t>
            </a:r>
            <a:r>
              <a:rPr b="0" lang="en-IN" sz="2000" spc="-21" strike="noStrike">
                <a:latin typeface="Calibri"/>
              </a:rPr>
              <a:t>model’s </a:t>
            </a:r>
            <a:r>
              <a:rPr b="0" lang="en-IN" sz="2000" spc="-7" strike="noStrike">
                <a:latin typeface="Calibri"/>
              </a:rPr>
              <a:t>conceptual  </a:t>
            </a:r>
            <a:r>
              <a:rPr b="0" lang="en-IN" sz="2000" spc="-15" strike="noStrike">
                <a:latin typeface="Calibri"/>
              </a:rPr>
              <a:t>simplicity, </a:t>
            </a:r>
            <a:r>
              <a:rPr b="0" lang="en-IN" sz="2000" spc="-12" strike="noStrike">
                <a:latin typeface="Calibri"/>
              </a:rPr>
              <a:t>easy-to-use </a:t>
            </a:r>
            <a:r>
              <a:rPr b="0" lang="en-IN" sz="2000" spc="-1" strike="noStrike">
                <a:latin typeface="Calibri"/>
              </a:rPr>
              <a:t>query </a:t>
            </a:r>
            <a:r>
              <a:rPr b="0" lang="en-IN" sz="2000" spc="-7" strike="noStrike">
                <a:latin typeface="Calibri"/>
              </a:rPr>
              <a:t>language, high transaction </a:t>
            </a:r>
            <a:r>
              <a:rPr b="0" lang="en-IN" sz="2000" spc="-12" strike="noStrike">
                <a:latin typeface="Calibri"/>
              </a:rPr>
              <a:t>performance, </a:t>
            </a:r>
            <a:r>
              <a:rPr b="0" lang="en-IN" sz="2000" spc="-7" strike="noStrike">
                <a:latin typeface="Calibri"/>
              </a:rPr>
              <a:t>high </a:t>
            </a:r>
            <a:r>
              <a:rPr b="0" lang="en-IN" sz="2000" spc="-21" strike="noStrike">
                <a:latin typeface="Calibri"/>
              </a:rPr>
              <a:t>availability, security,  </a:t>
            </a:r>
            <a:r>
              <a:rPr b="0" lang="en-IN" sz="2000" spc="-15" strike="noStrike">
                <a:latin typeface="Calibri"/>
              </a:rPr>
              <a:t>scalability, </a:t>
            </a:r>
            <a:r>
              <a:rPr b="0" lang="en-IN" sz="2000" spc="-1" strike="noStrike">
                <a:latin typeface="Calibri"/>
              </a:rPr>
              <a:t>and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expandability.</a:t>
            </a:r>
            <a:endParaRPr b="0" lang="en-IN" sz="2000" spc="-1" strike="noStrike">
              <a:latin typeface="Arial"/>
            </a:endParaRPr>
          </a:p>
          <a:p>
            <a:pPr marL="241200" indent="-228240" algn="just">
              <a:lnSpc>
                <a:spcPts val="216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latin typeface="Calibri"/>
              </a:rPr>
              <a:t>The </a:t>
            </a:r>
            <a:r>
              <a:rPr b="1" lang="en-IN" sz="2000" spc="-7" strike="noStrike">
                <a:latin typeface="Calibri"/>
              </a:rPr>
              <a:t>OO DBMS </a:t>
            </a:r>
            <a:r>
              <a:rPr b="0" lang="en-IN" sz="2000" spc="-7" strike="noStrike">
                <a:latin typeface="Calibri"/>
              </a:rPr>
              <a:t>is popular in niche </a:t>
            </a:r>
            <a:r>
              <a:rPr b="0" lang="en-IN" sz="2000" spc="-12" strike="noStrike">
                <a:latin typeface="Calibri"/>
              </a:rPr>
              <a:t>markets </a:t>
            </a:r>
            <a:r>
              <a:rPr b="0" lang="en-IN" sz="2000" spc="-7" strike="noStrike">
                <a:latin typeface="Calibri"/>
              </a:rPr>
              <a:t>such </a:t>
            </a:r>
            <a:r>
              <a:rPr b="0" lang="en-IN" sz="2000" spc="-1" strike="noStrike">
                <a:latin typeface="Calibri"/>
              </a:rPr>
              <a:t>as </a:t>
            </a:r>
            <a:r>
              <a:rPr b="0" lang="en-IN" sz="2000" spc="-7" strike="noStrike">
                <a:latin typeface="Calibri"/>
              </a:rPr>
              <a:t>computer-aided </a:t>
            </a:r>
            <a:r>
              <a:rPr b="0" lang="en-IN" sz="2000" spc="-12" strike="noStrike">
                <a:latin typeface="Calibri"/>
              </a:rPr>
              <a:t>drawing/computer </a:t>
            </a:r>
            <a:r>
              <a:rPr b="0" lang="en-IN" sz="2000" spc="-1" strike="noStrike">
                <a:latin typeface="Calibri"/>
              </a:rPr>
              <a:t>aided  manufacturing </a:t>
            </a:r>
            <a:r>
              <a:rPr b="0" lang="en-IN" sz="2000" spc="-7" strike="noStrike">
                <a:latin typeface="Calibri"/>
              </a:rPr>
              <a:t>(CAD/CAM), </a:t>
            </a:r>
            <a:r>
              <a:rPr b="0" lang="en-IN" sz="2000" spc="-12" strike="noStrike">
                <a:latin typeface="Calibri"/>
              </a:rPr>
              <a:t>geographic information </a:t>
            </a:r>
            <a:r>
              <a:rPr b="0" lang="en-IN" sz="2000" spc="-15" strike="noStrike">
                <a:latin typeface="Calibri"/>
              </a:rPr>
              <a:t>systems </a:t>
            </a:r>
            <a:r>
              <a:rPr b="0" lang="en-IN" sz="2000" spc="-7" strike="noStrike">
                <a:latin typeface="Calibri"/>
              </a:rPr>
              <a:t>(GIS), telecommunications, </a:t>
            </a:r>
            <a:r>
              <a:rPr b="0" lang="en-IN" sz="2000" spc="-1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multimedia,  </a:t>
            </a:r>
            <a:r>
              <a:rPr b="0" lang="en-IN" sz="2000" spc="-1" strike="noStrike">
                <a:latin typeface="Calibri"/>
              </a:rPr>
              <a:t>which </a:t>
            </a:r>
            <a:r>
              <a:rPr b="0" lang="en-IN" sz="2000" spc="-12" strike="noStrike">
                <a:latin typeface="Calibri"/>
              </a:rPr>
              <a:t>require </a:t>
            </a:r>
            <a:r>
              <a:rPr b="0" lang="en-IN" sz="2000" spc="-7" strike="noStrike">
                <a:latin typeface="Calibri"/>
              </a:rPr>
              <a:t>support </a:t>
            </a:r>
            <a:r>
              <a:rPr b="0" lang="en-IN" sz="2000" spc="-15" strike="noStrike">
                <a:latin typeface="Calibri"/>
              </a:rPr>
              <a:t>for </a:t>
            </a:r>
            <a:r>
              <a:rPr b="0" lang="en-IN" sz="2000" spc="-12" strike="noStrike">
                <a:latin typeface="Calibri"/>
              </a:rPr>
              <a:t>complex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objects.</a:t>
            </a:r>
            <a:endParaRPr b="0" lang="en-IN" sz="2000" spc="-1" strike="noStrike">
              <a:latin typeface="Arial"/>
            </a:endParaRPr>
          </a:p>
          <a:p>
            <a:pPr marL="241200" indent="-228240" algn="just">
              <a:lnSpc>
                <a:spcPct val="90000"/>
              </a:lnSpc>
              <a:spcBef>
                <a:spcPts val="975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latin typeface="Calibri"/>
              </a:rPr>
              <a:t>Hybrid </a:t>
            </a:r>
            <a:r>
              <a:rPr b="1" lang="en-IN" sz="2000" spc="-7" strike="noStrike">
                <a:latin typeface="Calibri"/>
              </a:rPr>
              <a:t>DBMSs </a:t>
            </a:r>
            <a:r>
              <a:rPr b="0" lang="en-IN" sz="2000" spc="-12" strike="noStrike">
                <a:latin typeface="Calibri"/>
              </a:rPr>
              <a:t>are </a:t>
            </a:r>
            <a:r>
              <a:rPr b="0" lang="en-IN" sz="2000" spc="-7" strike="noStrike">
                <a:latin typeface="Calibri"/>
              </a:rPr>
              <a:t>emerging </a:t>
            </a:r>
            <a:r>
              <a:rPr b="0" lang="en-IN" sz="2000" spc="-1" strike="noStrike">
                <a:latin typeface="Calibri"/>
              </a:rPr>
              <a:t>with </a:t>
            </a:r>
            <a:r>
              <a:rPr b="0" lang="en-IN" sz="2000" spc="-12" strike="noStrike">
                <a:latin typeface="Calibri"/>
              </a:rPr>
              <a:t>advantages </a:t>
            </a:r>
            <a:r>
              <a:rPr b="0" lang="en-IN" sz="2000" spc="-1" strike="noStrike">
                <a:latin typeface="Calibri"/>
              </a:rPr>
              <a:t>of the </a:t>
            </a:r>
            <a:r>
              <a:rPr b="0" lang="en-IN" sz="2000" spc="-7" strike="noStrike">
                <a:latin typeface="Calibri"/>
              </a:rPr>
              <a:t>relational model and </a:t>
            </a:r>
            <a:r>
              <a:rPr b="0" lang="en-IN" sz="2000" spc="-12" strike="noStrike">
                <a:latin typeface="Calibri"/>
              </a:rPr>
              <a:t>provide </a:t>
            </a:r>
            <a:r>
              <a:rPr b="0" lang="en-IN" sz="2000" spc="-15" strike="noStrike">
                <a:latin typeface="Calibri"/>
              </a:rPr>
              <a:t>programmers </a:t>
            </a:r>
            <a:r>
              <a:rPr b="0" lang="en-IN" sz="2000" spc="-1" strike="noStrike">
                <a:latin typeface="Calibri"/>
              </a:rPr>
              <a:t>with </a:t>
            </a:r>
            <a:r>
              <a:rPr b="0" lang="en-IN" sz="2000" spc="-7" strike="noStrike">
                <a:latin typeface="Calibri"/>
              </a:rPr>
              <a:t>an  object-oriented view of the underlying </a:t>
            </a:r>
            <a:r>
              <a:rPr b="0" lang="en-IN" sz="2000" spc="-15" strike="noStrike">
                <a:latin typeface="Calibri"/>
              </a:rPr>
              <a:t>data. </a:t>
            </a:r>
            <a:r>
              <a:rPr b="0" lang="en-IN" sz="2000" spc="-7" strike="noStrike">
                <a:latin typeface="Calibri"/>
              </a:rPr>
              <a:t>They </a:t>
            </a:r>
            <a:r>
              <a:rPr b="0" lang="en-IN" sz="2000" spc="-12" strike="noStrike">
                <a:latin typeface="Calibri"/>
              </a:rPr>
              <a:t>preserve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0" lang="en-IN" sz="2000" spc="-12" strike="noStrike">
                <a:latin typeface="Calibri"/>
              </a:rPr>
              <a:t>performance characteristics </a:t>
            </a:r>
            <a:r>
              <a:rPr b="0" lang="en-IN" sz="2000" spc="-7" strike="noStrike">
                <a:latin typeface="Calibri"/>
              </a:rPr>
              <a:t>of </a:t>
            </a:r>
            <a:r>
              <a:rPr b="0" lang="en-IN" sz="2000" spc="4" strike="noStrike">
                <a:latin typeface="Calibri"/>
              </a:rPr>
              <a:t>the  </a:t>
            </a:r>
            <a:r>
              <a:rPr b="0" lang="en-IN" sz="2000" spc="-7" strike="noStrike">
                <a:latin typeface="Calibri"/>
              </a:rPr>
              <a:t>relational </a:t>
            </a:r>
            <a:r>
              <a:rPr b="0" lang="en-IN" sz="2000" spc="-1" strike="noStrike">
                <a:latin typeface="Calibri"/>
              </a:rPr>
              <a:t>model and the </a:t>
            </a:r>
            <a:r>
              <a:rPr b="0" lang="en-IN" sz="2000" spc="-7" strike="noStrike">
                <a:latin typeface="Calibri"/>
              </a:rPr>
              <a:t>semantically rich </a:t>
            </a:r>
            <a:r>
              <a:rPr b="0" lang="en-IN" sz="2000" spc="-12" strike="noStrike">
                <a:latin typeface="Calibri"/>
              </a:rPr>
              <a:t>programmatic </a:t>
            </a:r>
            <a:r>
              <a:rPr b="0" lang="en-IN" sz="2000" spc="-7" strike="noStrike">
                <a:latin typeface="Calibri"/>
              </a:rPr>
              <a:t>support of </a:t>
            </a:r>
            <a:r>
              <a:rPr b="0" lang="en-IN" sz="2000" spc="-1" strike="noStrike">
                <a:latin typeface="Calibri"/>
              </a:rPr>
              <a:t>the </a:t>
            </a:r>
            <a:r>
              <a:rPr b="0" lang="en-IN" sz="2000" spc="-7" strike="noStrike">
                <a:latin typeface="Calibri"/>
              </a:rPr>
              <a:t>object-oriented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model.</a:t>
            </a:r>
            <a:endParaRPr b="0" lang="en-IN" sz="2000" spc="-1" strike="noStrike">
              <a:latin typeface="Arial"/>
            </a:endParaRPr>
          </a:p>
          <a:p>
            <a:pPr marL="241200" indent="-228240" algn="just">
              <a:lnSpc>
                <a:spcPct val="90000"/>
              </a:lnSpc>
              <a:spcBef>
                <a:spcPts val="99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latin typeface="Calibri"/>
              </a:rPr>
              <a:t>	</a:t>
            </a:r>
            <a:r>
              <a:rPr b="1" lang="en-IN" sz="2000" spc="-1" strike="noStrike">
                <a:latin typeface="Calibri"/>
              </a:rPr>
              <a:t>SQL </a:t>
            </a:r>
            <a:r>
              <a:rPr b="1" lang="en-IN" sz="2000" spc="-15" strike="noStrike">
                <a:latin typeface="Calibri"/>
              </a:rPr>
              <a:t>data </a:t>
            </a:r>
            <a:r>
              <a:rPr b="1" lang="en-IN" sz="2000" spc="-1" strike="noStrike">
                <a:latin typeface="Calibri"/>
              </a:rPr>
              <a:t>services</a:t>
            </a:r>
            <a:r>
              <a:rPr b="0" lang="en-IN" sz="2000" spc="-1" strike="noStrike">
                <a:latin typeface="Calibri"/>
              </a:rPr>
              <a:t>, </a:t>
            </a:r>
            <a:r>
              <a:rPr b="0" lang="en-IN" sz="2000" spc="-7" strike="noStrike">
                <a:latin typeface="Calibri"/>
              </a:rPr>
              <a:t>such </a:t>
            </a:r>
            <a:r>
              <a:rPr b="0" lang="en-IN" sz="2000" spc="-1" strike="noStrike">
                <a:latin typeface="Calibri"/>
              </a:rPr>
              <a:t>as </a:t>
            </a:r>
            <a:r>
              <a:rPr b="0" lang="en-IN" sz="2000" spc="-7" strike="noStrike">
                <a:latin typeface="Calibri"/>
              </a:rPr>
              <a:t>Microsoft </a:t>
            </a:r>
            <a:r>
              <a:rPr b="0" lang="en-IN" sz="2000" spc="-1" strike="noStrike">
                <a:latin typeface="Calibri"/>
              </a:rPr>
              <a:t>SQL </a:t>
            </a:r>
            <a:r>
              <a:rPr b="0" lang="en-IN" sz="2000" spc="-15" strike="noStrike">
                <a:latin typeface="Calibri"/>
              </a:rPr>
              <a:t>Data </a:t>
            </a:r>
            <a:r>
              <a:rPr b="0" lang="en-IN" sz="2000" spc="-1" strike="noStrike">
                <a:latin typeface="Calibri"/>
              </a:rPr>
              <a:t>Services (SDS) </a:t>
            </a:r>
            <a:r>
              <a:rPr b="0" lang="en-IN" sz="2000" spc="-7" strike="noStrike">
                <a:latin typeface="Calibri"/>
              </a:rPr>
              <a:t>on </a:t>
            </a:r>
            <a:r>
              <a:rPr b="0" lang="en-IN" sz="2000" spc="-1" strike="noStrike">
                <a:latin typeface="Calibri"/>
              </a:rPr>
              <a:t>its </a:t>
            </a:r>
            <a:r>
              <a:rPr b="0" lang="en-IN" sz="2000" spc="-12" strike="noStrike">
                <a:latin typeface="Calibri"/>
              </a:rPr>
              <a:t>Azure </a:t>
            </a:r>
            <a:r>
              <a:rPr b="0" lang="en-IN" sz="2000" spc="-1" strike="noStrike">
                <a:latin typeface="Calibri"/>
              </a:rPr>
              <a:t>Services </a:t>
            </a:r>
            <a:r>
              <a:rPr b="0" lang="en-IN" sz="2000" spc="-12" strike="noStrike">
                <a:latin typeface="Calibri"/>
              </a:rPr>
              <a:t>Platform, are  </a:t>
            </a:r>
            <a:r>
              <a:rPr b="0" lang="en-IN" sz="2000" spc="-1" strike="noStrike">
                <a:latin typeface="Calibri"/>
              </a:rPr>
              <a:t>becoming a </a:t>
            </a:r>
            <a:r>
              <a:rPr b="0" lang="en-IN" sz="2000" spc="-7" strike="noStrike">
                <a:latin typeface="Calibri"/>
              </a:rPr>
              <a:t>critical </a:t>
            </a:r>
            <a:r>
              <a:rPr b="0" lang="en-IN" sz="2000" spc="-12" strike="noStrike">
                <a:latin typeface="Calibri"/>
              </a:rPr>
              <a:t>component </a:t>
            </a:r>
            <a:r>
              <a:rPr b="0" lang="en-IN" sz="2000" spc="-7" strike="noStrike">
                <a:latin typeface="Calibri"/>
              </a:rPr>
              <a:t>of relational database </a:t>
            </a:r>
            <a:r>
              <a:rPr b="0" lang="en-IN" sz="2000" spc="-12" strike="noStrike">
                <a:latin typeface="Calibri"/>
              </a:rPr>
              <a:t>vendors’ Internet </a:t>
            </a:r>
            <a:r>
              <a:rPr b="0" lang="en-IN" sz="2000" spc="-1" strike="noStrike">
                <a:latin typeface="Calibri"/>
              </a:rPr>
              <a:t>service </a:t>
            </a:r>
            <a:r>
              <a:rPr b="0" lang="en-IN" sz="2000" spc="-12" strike="noStrike">
                <a:latin typeface="Calibri"/>
              </a:rPr>
              <a:t>strategies. </a:t>
            </a:r>
            <a:r>
              <a:rPr b="0" lang="en-IN" sz="2000" spc="-7" strike="noStrike">
                <a:latin typeface="Calibri"/>
              </a:rPr>
              <a:t>These </a:t>
            </a:r>
            <a:r>
              <a:rPr b="0" lang="en-IN" sz="2000" spc="-15" strike="noStrike">
                <a:latin typeface="Calibri"/>
              </a:rPr>
              <a:t>“cloud-  </a:t>
            </a:r>
            <a:r>
              <a:rPr b="0" lang="en-IN" sz="2000" spc="-7" strike="noStrike">
                <a:latin typeface="Calibri"/>
              </a:rPr>
              <a:t>based” (that is, </a:t>
            </a:r>
            <a:r>
              <a:rPr b="0" lang="en-IN" sz="2000" spc="-12" strike="noStrike">
                <a:latin typeface="Calibri"/>
              </a:rPr>
              <a:t>remotely </a:t>
            </a:r>
            <a:r>
              <a:rPr b="0" lang="en-IN" sz="2000" spc="-7" strike="noStrike">
                <a:latin typeface="Calibri"/>
              </a:rPr>
              <a:t>processed and Internet-based) </a:t>
            </a:r>
            <a:r>
              <a:rPr b="0" lang="en-IN" sz="2000" spc="-15" strike="noStrike">
                <a:latin typeface="Calibri"/>
              </a:rPr>
              <a:t>data </a:t>
            </a:r>
            <a:r>
              <a:rPr b="0" lang="en-IN" sz="2000" spc="-1" strike="noStrike">
                <a:latin typeface="Calibri"/>
              </a:rPr>
              <a:t>services </a:t>
            </a:r>
            <a:r>
              <a:rPr b="0" lang="en-IN" sz="2000" spc="-15" strike="noStrike">
                <a:latin typeface="Calibri"/>
              </a:rPr>
              <a:t>make </a:t>
            </a:r>
            <a:r>
              <a:rPr b="0" lang="en-IN" sz="2000" spc="-7" strike="noStrike">
                <a:latin typeface="Calibri"/>
              </a:rPr>
              <a:t>it possible </a:t>
            </a:r>
            <a:r>
              <a:rPr b="0" lang="en-IN" sz="2000" spc="-15" strike="noStrike">
                <a:latin typeface="Calibri"/>
              </a:rPr>
              <a:t>for </a:t>
            </a:r>
            <a:r>
              <a:rPr b="0" lang="en-IN" sz="2000" spc="-7" strike="noStrike">
                <a:latin typeface="Calibri"/>
              </a:rPr>
              <a:t>companies of  </a:t>
            </a:r>
            <a:r>
              <a:rPr b="0" lang="en-IN" sz="2000" spc="-12" strike="noStrike">
                <a:latin typeface="Calibri"/>
              </a:rPr>
              <a:t>any </a:t>
            </a:r>
            <a:r>
              <a:rPr b="0" lang="en-IN" sz="2000" spc="-15" strike="noStrike">
                <a:latin typeface="Calibri"/>
              </a:rPr>
              <a:t>size to store </a:t>
            </a:r>
            <a:r>
              <a:rPr b="0" lang="en-IN" sz="2000" spc="-1" strike="noStrike">
                <a:latin typeface="Calibri"/>
              </a:rPr>
              <a:t>their </a:t>
            </a:r>
            <a:r>
              <a:rPr b="0" lang="en-IN" sz="2000" spc="-15" strike="noStrike">
                <a:latin typeface="Calibri"/>
              </a:rPr>
              <a:t>data </a:t>
            </a:r>
            <a:r>
              <a:rPr b="0" lang="en-IN" sz="2000" spc="-1" strike="noStrike">
                <a:latin typeface="Calibri"/>
              </a:rPr>
              <a:t>in </a:t>
            </a:r>
            <a:r>
              <a:rPr b="0" lang="en-IN" sz="2000" spc="-7" strike="noStrike">
                <a:latin typeface="Calibri"/>
              </a:rPr>
              <a:t>relational databases </a:t>
            </a:r>
            <a:r>
              <a:rPr b="0" lang="en-IN" sz="2000" spc="-1" strike="noStrike">
                <a:latin typeface="Calibri"/>
              </a:rPr>
              <a:t>without incurring </a:t>
            </a:r>
            <a:r>
              <a:rPr b="0" lang="en-IN" sz="2000" spc="-12" strike="noStrike">
                <a:latin typeface="Calibri"/>
              </a:rPr>
              <a:t>expensive hardware, software, </a:t>
            </a:r>
            <a:r>
              <a:rPr b="0" lang="en-IN" sz="2000" spc="-1" strike="noStrike">
                <a:latin typeface="Calibri"/>
              </a:rPr>
              <a:t>and  </a:t>
            </a:r>
            <a:r>
              <a:rPr b="0" lang="en-IN" sz="2000" spc="-7" strike="noStrike">
                <a:latin typeface="Calibri"/>
              </a:rPr>
              <a:t>personnel </a:t>
            </a:r>
            <a:r>
              <a:rPr b="0" lang="en-IN" sz="2000" spc="-12" strike="noStrike">
                <a:latin typeface="Calibri"/>
              </a:rPr>
              <a:t>costs, </a:t>
            </a:r>
            <a:r>
              <a:rPr b="0" lang="en-IN" sz="2000" spc="-7" strike="noStrike">
                <a:latin typeface="Calibri"/>
              </a:rPr>
              <a:t>while having </a:t>
            </a:r>
            <a:r>
              <a:rPr b="0" lang="en-IN" sz="2000" spc="-1" strike="noStrike">
                <a:latin typeface="Calibri"/>
              </a:rPr>
              <a:t>access </a:t>
            </a:r>
            <a:r>
              <a:rPr b="0" lang="en-IN" sz="2000" spc="-15" strike="noStrike">
                <a:latin typeface="Calibri"/>
              </a:rPr>
              <a:t>to </a:t>
            </a:r>
            <a:r>
              <a:rPr b="0" lang="en-IN" sz="2000" spc="-7" strike="noStrike">
                <a:latin typeface="Calibri"/>
              </a:rPr>
              <a:t>high-end database </a:t>
            </a:r>
            <a:r>
              <a:rPr b="0" lang="en-IN" sz="2000" spc="-12" strike="noStrike">
                <a:latin typeface="Calibri"/>
              </a:rPr>
              <a:t>features </a:t>
            </a:r>
            <a:r>
              <a:rPr b="0" lang="en-IN" sz="2000" spc="-7" strike="noStrike">
                <a:latin typeface="Calibri"/>
              </a:rPr>
              <a:t>such </a:t>
            </a:r>
            <a:r>
              <a:rPr b="0" lang="en-IN" sz="2000" spc="-1" strike="noStrike">
                <a:latin typeface="Calibri"/>
              </a:rPr>
              <a:t>as </a:t>
            </a:r>
            <a:r>
              <a:rPr b="0" lang="en-IN" sz="2000" spc="-32" strike="noStrike">
                <a:latin typeface="Calibri"/>
              </a:rPr>
              <a:t>failover, </a:t>
            </a:r>
            <a:r>
              <a:rPr b="0" lang="en-IN" sz="2000" spc="-7" strike="noStrike">
                <a:latin typeface="Calibri"/>
              </a:rPr>
              <a:t>backup, </a:t>
            </a:r>
            <a:r>
              <a:rPr b="0" lang="en-IN" sz="2000" spc="-1" strike="noStrike">
                <a:latin typeface="Calibri"/>
              </a:rPr>
              <a:t>high  </a:t>
            </a:r>
            <a:r>
              <a:rPr b="0" lang="en-IN" sz="2000" spc="-7" strike="noStrike">
                <a:latin typeface="Calibri"/>
              </a:rPr>
              <a:t>transaction </a:t>
            </a:r>
            <a:r>
              <a:rPr b="0" lang="en-IN" sz="2000" spc="-15" strike="noStrike">
                <a:latin typeface="Calibri"/>
              </a:rPr>
              <a:t>rates, </a:t>
            </a:r>
            <a:r>
              <a:rPr b="0" lang="en-IN" sz="2000" spc="-1" strike="noStrike">
                <a:latin typeface="Calibri"/>
              </a:rPr>
              <a:t>and global </a:t>
            </a:r>
            <a:r>
              <a:rPr b="0" lang="en-IN" sz="2000" spc="-15" strike="noStrike">
                <a:latin typeface="Calibri"/>
              </a:rPr>
              <a:t>data </a:t>
            </a:r>
            <a:r>
              <a:rPr b="0" lang="en-IN" sz="2000" spc="-7" strike="noStrike">
                <a:latin typeface="Calibri"/>
              </a:rPr>
              <a:t>distribution. Companies can use </a:t>
            </a:r>
            <a:r>
              <a:rPr b="0" lang="en-IN" sz="2000" spc="-1" strike="noStrike">
                <a:latin typeface="Calibri"/>
              </a:rPr>
              <a:t>a </a:t>
            </a:r>
            <a:r>
              <a:rPr b="0" lang="en-IN" sz="2000" spc="-15" strike="noStrike">
                <a:latin typeface="Calibri"/>
              </a:rPr>
              <a:t>“pay </a:t>
            </a:r>
            <a:r>
              <a:rPr b="0" lang="en-IN" sz="2000" spc="-1" strike="noStrike">
                <a:latin typeface="Calibri"/>
              </a:rPr>
              <a:t>as </a:t>
            </a:r>
            <a:r>
              <a:rPr b="0" lang="en-IN" sz="2000" spc="-12" strike="noStrike">
                <a:latin typeface="Calibri"/>
              </a:rPr>
              <a:t>you go” </a:t>
            </a:r>
            <a:r>
              <a:rPr b="0" lang="en-IN" sz="2000" spc="-21" strike="noStrike">
                <a:latin typeface="Calibri"/>
              </a:rPr>
              <a:t>system </a:t>
            </a:r>
            <a:r>
              <a:rPr b="0" lang="en-IN" sz="2000" spc="-7" strike="noStrike">
                <a:latin typeface="Calibri"/>
              </a:rPr>
              <a:t>based  primarily on </a:t>
            </a:r>
            <a:r>
              <a:rPr b="0" lang="en-IN" sz="2000" spc="-1" strike="noStrike">
                <a:latin typeface="Calibri"/>
              </a:rPr>
              <a:t>their </a:t>
            </a:r>
            <a:r>
              <a:rPr b="0" lang="en-IN" sz="2000" spc="-15" strike="noStrike">
                <a:latin typeface="Calibri"/>
              </a:rPr>
              <a:t>storage </a:t>
            </a:r>
            <a:r>
              <a:rPr b="0" lang="en-IN" sz="2000" spc="-1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bandwidth </a:t>
            </a:r>
            <a:r>
              <a:rPr b="0" lang="en-IN" sz="2000" spc="-12" strike="noStrike">
                <a:latin typeface="Calibri"/>
              </a:rPr>
              <a:t>utilization </a:t>
            </a:r>
            <a:r>
              <a:rPr b="0" lang="en-IN" sz="2000" spc="-1" strike="noStrike">
                <a:latin typeface="Calibri"/>
              </a:rPr>
              <a:t>and the </a:t>
            </a:r>
            <a:r>
              <a:rPr b="0" lang="en-IN" sz="2000" spc="-15" strike="noStrike">
                <a:latin typeface="Calibri"/>
              </a:rPr>
              <a:t>features</a:t>
            </a:r>
            <a:r>
              <a:rPr b="0" lang="en-IN" sz="2000" spc="49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used.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916920" y="609840"/>
            <a:ext cx="249408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05" strike="noStrike">
                <a:solidFill>
                  <a:srgbClr val="000000"/>
                </a:solidFill>
                <a:latin typeface="Arial"/>
              </a:rPr>
              <a:t>Homework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916920" y="1707840"/>
            <a:ext cx="8789400" cy="14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IN" sz="2800" spc="-7" strike="noStrike">
                <a:latin typeface="Calibri"/>
              </a:rPr>
              <a:t>1. </a:t>
            </a:r>
            <a:r>
              <a:rPr b="0" lang="en-IN" sz="2800" spc="-12" strike="noStrike">
                <a:latin typeface="Calibri"/>
              </a:rPr>
              <a:t>Study </a:t>
            </a:r>
            <a:r>
              <a:rPr b="0" lang="en-IN" sz="2800" spc="-15" strike="noStrike">
                <a:latin typeface="Calibri"/>
              </a:rPr>
              <a:t>Advantages </a:t>
            </a:r>
            <a:r>
              <a:rPr b="0" lang="en-IN" sz="2800" spc="-7" strike="noStrike">
                <a:latin typeface="Calibri"/>
              </a:rPr>
              <a:t>and </a:t>
            </a:r>
            <a:r>
              <a:rPr b="0" lang="en-IN" sz="2800" spc="-15" strike="noStrike">
                <a:latin typeface="Calibri"/>
              </a:rPr>
              <a:t>disadvantages </a:t>
            </a:r>
            <a:r>
              <a:rPr b="0" lang="en-IN" sz="2800" spc="-7" strike="noStrike">
                <a:latin typeface="Calibri"/>
              </a:rPr>
              <a:t>of each</a:t>
            </a:r>
            <a:r>
              <a:rPr b="0" lang="en-IN" sz="2800" spc="103" strike="noStrike">
                <a:latin typeface="Calibri"/>
              </a:rPr>
              <a:t> </a:t>
            </a:r>
            <a:r>
              <a:rPr b="0" lang="en-IN" sz="2800" spc="-12" strike="noStrike">
                <a:latin typeface="Calibri"/>
              </a:rPr>
              <a:t>model.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ts val="3030"/>
              </a:lnSpc>
              <a:spcBef>
                <a:spcPts val="1046"/>
              </a:spcBef>
            </a:pPr>
            <a:r>
              <a:rPr b="0" lang="en-IN" sz="2800" spc="-21" strike="noStrike">
                <a:latin typeface="Calibri"/>
              </a:rPr>
              <a:t>Reference: </a:t>
            </a:r>
            <a:r>
              <a:rPr b="0" lang="en-IN" sz="2800" spc="-7" strike="noStrike">
                <a:latin typeface="Calibri"/>
              </a:rPr>
              <a:t>Book </a:t>
            </a:r>
            <a:r>
              <a:rPr b="0" lang="en-IN" sz="2800" spc="-15" strike="noStrike">
                <a:latin typeface="Calibri"/>
              </a:rPr>
              <a:t>by </a:t>
            </a:r>
            <a:r>
              <a:rPr b="0" lang="en-IN" sz="2800" spc="-26" strike="noStrike">
                <a:latin typeface="Calibri"/>
              </a:rPr>
              <a:t>Rob </a:t>
            </a:r>
            <a:r>
              <a:rPr b="0" lang="en-IN" sz="2800" spc="-7" strike="noStrike">
                <a:latin typeface="Calibri"/>
              </a:rPr>
              <a:t>&amp; </a:t>
            </a:r>
            <a:r>
              <a:rPr b="0" lang="en-IN" sz="2800" spc="-15" strike="noStrike">
                <a:latin typeface="Calibri"/>
              </a:rPr>
              <a:t>Coronel, Database </a:t>
            </a:r>
            <a:r>
              <a:rPr b="0" lang="en-IN" sz="2800" spc="-26" strike="noStrike">
                <a:latin typeface="Calibri"/>
              </a:rPr>
              <a:t>system- </a:t>
            </a:r>
            <a:r>
              <a:rPr b="0" lang="en-IN" sz="2800" spc="-7" strike="noStrike">
                <a:latin typeface="Calibri"/>
              </a:rPr>
              <a:t>design,  </a:t>
            </a:r>
            <a:r>
              <a:rPr b="0" lang="en-IN" sz="2800" spc="-12" strike="noStrike">
                <a:latin typeface="Calibri"/>
              </a:rPr>
              <a:t>implementation </a:t>
            </a:r>
            <a:r>
              <a:rPr b="0" lang="en-IN" sz="2800" spc="-7" strike="noStrike">
                <a:latin typeface="Calibri"/>
              </a:rPr>
              <a:t>&amp; </a:t>
            </a:r>
            <a:r>
              <a:rPr b="0" lang="en-IN" sz="2800" spc="-12" strike="noStrike">
                <a:latin typeface="Calibri"/>
              </a:rPr>
              <a:t>Management, Thomson</a:t>
            </a:r>
            <a:r>
              <a:rPr b="0" lang="en-IN" sz="2800" spc="77" strike="noStrike">
                <a:latin typeface="Calibri"/>
              </a:rPr>
              <a:t> </a:t>
            </a:r>
            <a:r>
              <a:rPr b="0" lang="en-IN" sz="2800" spc="-12" strike="noStrike">
                <a:latin typeface="Calibri"/>
              </a:rPr>
              <a:t>publications.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1094120" y="6465240"/>
            <a:ext cx="180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14" name="TextShape 3"/>
          <p:cNvSpPr txBox="1"/>
          <p:nvPr/>
        </p:nvSpPr>
        <p:spPr>
          <a:xfrm>
            <a:off x="916920" y="609840"/>
            <a:ext cx="445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independence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15" name="CustomShape 4"/>
          <p:cNvSpPr/>
          <p:nvPr/>
        </p:nvSpPr>
        <p:spPr>
          <a:xfrm>
            <a:off x="1325160" y="1838880"/>
            <a:ext cx="9543600" cy="32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spAutoFit/>
          </a:bodyPr>
          <a:p>
            <a:pPr marL="241200" indent="-228240" algn="just">
              <a:lnSpc>
                <a:spcPct val="9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103" strike="noStrike">
                <a:latin typeface="Times New Roman"/>
              </a:rPr>
              <a:t>Although </a:t>
            </a:r>
            <a:r>
              <a:rPr b="0" lang="en-IN" sz="1800" spc="97" strike="noStrike">
                <a:latin typeface="Times New Roman"/>
              </a:rPr>
              <a:t>implementation </a:t>
            </a:r>
            <a:r>
              <a:rPr b="0" lang="en-IN" sz="1800" spc="38" strike="noStrike">
                <a:latin typeface="Times New Roman"/>
              </a:rPr>
              <a:t>of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83" strike="noStrike">
                <a:latin typeface="Times New Roman"/>
              </a:rPr>
              <a:t>simple </a:t>
            </a:r>
            <a:r>
              <a:rPr b="0" lang="en-IN" sz="1800" spc="89" strike="noStrike">
                <a:latin typeface="Times New Roman"/>
              </a:rPr>
              <a:t>structures at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43" strike="noStrike">
                <a:latin typeface="Times New Roman"/>
              </a:rPr>
              <a:t>logical </a:t>
            </a:r>
            <a:r>
              <a:rPr b="0" lang="en-IN" sz="1800" spc="49" strike="noStrike">
                <a:latin typeface="Times New Roman"/>
              </a:rPr>
              <a:t>level </a:t>
            </a:r>
            <a:r>
              <a:rPr b="0" lang="en-IN" sz="1800" spc="123" strike="noStrike">
                <a:latin typeface="Times New Roman"/>
              </a:rPr>
              <a:t>may </a:t>
            </a:r>
            <a:r>
              <a:rPr b="0" lang="en-IN" sz="1800" spc="63" strike="noStrike">
                <a:latin typeface="Times New Roman"/>
              </a:rPr>
              <a:t>involve </a:t>
            </a:r>
            <a:r>
              <a:rPr b="0" lang="en-IN" sz="1800" spc="72" strike="noStrike">
                <a:latin typeface="Times New Roman"/>
              </a:rPr>
              <a:t>complex  </a:t>
            </a:r>
            <a:r>
              <a:rPr b="0" lang="en-IN" sz="1800" spc="58" strike="noStrike">
                <a:latin typeface="Times New Roman"/>
              </a:rPr>
              <a:t>physical-level </a:t>
            </a:r>
            <a:r>
              <a:rPr b="0" lang="en-IN" sz="1800" spc="83" strike="noStrike">
                <a:latin typeface="Times New Roman"/>
              </a:rPr>
              <a:t>structures,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103" strike="noStrike">
                <a:latin typeface="Times New Roman"/>
              </a:rPr>
              <a:t>user </a:t>
            </a:r>
            <a:r>
              <a:rPr b="0" lang="en-IN" sz="1800" spc="38" strike="noStrike">
                <a:latin typeface="Times New Roman"/>
              </a:rPr>
              <a:t>of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49" strike="noStrike">
                <a:latin typeface="Times New Roman"/>
              </a:rPr>
              <a:t>logical </a:t>
            </a:r>
            <a:r>
              <a:rPr b="0" lang="en-IN" sz="1800" spc="43" strike="noStrike">
                <a:latin typeface="Times New Roman"/>
              </a:rPr>
              <a:t>level </a:t>
            </a:r>
            <a:r>
              <a:rPr b="0" lang="en-IN" sz="1800" spc="94" strike="noStrike">
                <a:latin typeface="Times New Roman"/>
              </a:rPr>
              <a:t>does </a:t>
            </a:r>
            <a:r>
              <a:rPr b="0" lang="en-IN" sz="1800" spc="97" strike="noStrike">
                <a:latin typeface="Times New Roman"/>
              </a:rPr>
              <a:t>not </a:t>
            </a:r>
            <a:r>
              <a:rPr b="0" lang="en-IN" sz="1800" spc="109" strike="noStrike">
                <a:latin typeface="Times New Roman"/>
              </a:rPr>
              <a:t>need </a:t>
            </a:r>
            <a:r>
              <a:rPr b="0" lang="en-IN" sz="1800" spc="77" strike="noStrike">
                <a:latin typeface="Times New Roman"/>
              </a:rPr>
              <a:t>to </a:t>
            </a:r>
            <a:r>
              <a:rPr b="0" lang="en-IN" sz="1800" spc="72" strike="noStrike">
                <a:latin typeface="Times New Roman"/>
              </a:rPr>
              <a:t>be </a:t>
            </a:r>
            <a:r>
              <a:rPr b="0" lang="en-IN" sz="1800" spc="103" strike="noStrike">
                <a:latin typeface="Times New Roman"/>
              </a:rPr>
              <a:t>aware </a:t>
            </a:r>
            <a:r>
              <a:rPr b="0" lang="en-IN" sz="1800" spc="38" strike="noStrike">
                <a:latin typeface="Times New Roman"/>
              </a:rPr>
              <a:t>of </a:t>
            </a:r>
            <a:r>
              <a:rPr b="0" lang="en-IN" sz="1800" spc="77" strike="noStrike">
                <a:latin typeface="Times New Roman"/>
              </a:rPr>
              <a:t>this  </a:t>
            </a:r>
            <a:r>
              <a:rPr b="0" lang="en-IN" sz="1800" spc="49" strike="noStrike">
                <a:latin typeface="Times New Roman"/>
              </a:rPr>
              <a:t>complexity. </a:t>
            </a:r>
            <a:r>
              <a:rPr b="0" lang="en-IN" sz="1800" spc="52" strike="noStrike">
                <a:latin typeface="Times New Roman"/>
              </a:rPr>
              <a:t>This </a:t>
            </a:r>
            <a:r>
              <a:rPr b="0" lang="en-IN" sz="1800" spc="38" strike="noStrike">
                <a:latin typeface="Times New Roman"/>
              </a:rPr>
              <a:t>is </a:t>
            </a:r>
            <a:r>
              <a:rPr b="0" lang="en-IN" sz="1800" spc="89" strike="noStrike">
                <a:latin typeface="Times New Roman"/>
              </a:rPr>
              <a:t>referred </a:t>
            </a:r>
            <a:r>
              <a:rPr b="0" lang="en-IN" sz="1800" spc="72" strike="noStrike">
                <a:latin typeface="Times New Roman"/>
              </a:rPr>
              <a:t>to </a:t>
            </a:r>
            <a:r>
              <a:rPr b="0" lang="en-IN" sz="1800" spc="77" strike="noStrike">
                <a:latin typeface="Times New Roman"/>
              </a:rPr>
              <a:t>as </a:t>
            </a:r>
            <a:r>
              <a:rPr b="1" lang="en-IN" sz="1800" spc="69" strike="noStrike">
                <a:solidFill>
                  <a:srgbClr val="4471c4"/>
                </a:solidFill>
                <a:latin typeface="Times New Roman"/>
              </a:rPr>
              <a:t>physical </a:t>
            </a:r>
            <a:r>
              <a:rPr b="1" lang="en-IN" sz="1800" spc="24" strike="noStrike">
                <a:solidFill>
                  <a:srgbClr val="4471c4"/>
                </a:solidFill>
                <a:latin typeface="Times New Roman"/>
              </a:rPr>
              <a:t>data </a:t>
            </a:r>
            <a:r>
              <a:rPr b="1" lang="en-IN" sz="1800" spc="77" strike="noStrike">
                <a:solidFill>
                  <a:srgbClr val="4471c4"/>
                </a:solidFill>
                <a:latin typeface="Times New Roman"/>
              </a:rPr>
              <a:t>independence</a:t>
            </a:r>
            <a:r>
              <a:rPr b="0" lang="en-IN" sz="1800" spc="77" strike="noStrike">
                <a:solidFill>
                  <a:srgbClr val="4471c4"/>
                </a:solidFill>
                <a:latin typeface="Times New Roman"/>
              </a:rPr>
              <a:t>.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Database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administrators,  </a:t>
            </a:r>
            <a:r>
              <a:rPr b="0" lang="en-IN" sz="1800" spc="137" strike="noStrike">
                <a:solidFill>
                  <a:srgbClr val="4471c4"/>
                </a:solidFill>
                <a:latin typeface="Times New Roman"/>
              </a:rPr>
              <a:t>who </a:t>
            </a:r>
            <a:r>
              <a:rPr b="0" lang="en-IN" sz="1800" spc="123" strike="noStrike">
                <a:solidFill>
                  <a:srgbClr val="4471c4"/>
                </a:solidFill>
                <a:latin typeface="Times New Roman"/>
              </a:rPr>
              <a:t>must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decide </a:t>
            </a:r>
            <a:r>
              <a:rPr b="0" lang="en-IN" sz="1800" spc="128" strike="noStrike">
                <a:solidFill>
                  <a:srgbClr val="4471c4"/>
                </a:solidFill>
                <a:latin typeface="Times New Roman"/>
              </a:rPr>
              <a:t>what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information to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keep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in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database,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use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49" strike="noStrike">
                <a:solidFill>
                  <a:srgbClr val="4471c4"/>
                </a:solidFill>
                <a:latin typeface="Times New Roman"/>
              </a:rPr>
              <a:t>logical </a:t>
            </a:r>
            <a:r>
              <a:rPr b="0" lang="en-IN" sz="1800" spc="43" strike="noStrike">
                <a:solidFill>
                  <a:srgbClr val="4471c4"/>
                </a:solidFill>
                <a:latin typeface="Times New Roman"/>
              </a:rPr>
              <a:t>level </a:t>
            </a:r>
            <a:r>
              <a:rPr b="0" lang="en-IN" sz="1800" spc="38" strike="noStrike">
                <a:solidFill>
                  <a:srgbClr val="4471c4"/>
                </a:solidFill>
                <a:latin typeface="Times New Roman"/>
              </a:rPr>
              <a:t>of  </a:t>
            </a:r>
            <a:r>
              <a:rPr b="0" lang="en-IN" sz="1800" spc="69" strike="noStrike">
                <a:solidFill>
                  <a:srgbClr val="4471c4"/>
                </a:solidFill>
                <a:latin typeface="Times New Roman"/>
              </a:rPr>
              <a:t>abstraction.</a:t>
            </a:r>
            <a:endParaRPr b="0" lang="en-IN" sz="1800" spc="-1" strike="noStrike">
              <a:latin typeface="Arial"/>
            </a:endParaRPr>
          </a:p>
          <a:p>
            <a:pPr marL="241200" indent="-228240" algn="just">
              <a:lnSpc>
                <a:spcPts val="1939"/>
              </a:lnSpc>
              <a:spcBef>
                <a:spcPts val="102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52" strike="noStrike">
                <a:solidFill>
                  <a:srgbClr val="4471c4"/>
                </a:solidFill>
                <a:latin typeface="Times New Roman"/>
              </a:rPr>
              <a:t>Of </a:t>
            </a:r>
            <a:r>
              <a:rPr b="0" lang="en-IN" sz="1800" spc="63" strike="noStrike">
                <a:solidFill>
                  <a:srgbClr val="4471c4"/>
                </a:solidFill>
                <a:latin typeface="Times New Roman"/>
              </a:rPr>
              <a:t>these,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43" strike="noStrike">
                <a:solidFill>
                  <a:srgbClr val="4471c4"/>
                </a:solidFill>
                <a:latin typeface="Times New Roman"/>
              </a:rPr>
              <a:t>logical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schema </a:t>
            </a:r>
            <a:r>
              <a:rPr b="0" lang="en-IN" sz="1800" spc="38" strike="noStrike">
                <a:solidFill>
                  <a:srgbClr val="4471c4"/>
                </a:solidFill>
                <a:latin typeface="Times New Roman"/>
              </a:rPr>
              <a:t>is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by </a:t>
            </a:r>
            <a:r>
              <a:rPr b="0" lang="en-IN" sz="1800" spc="69" strike="noStrike">
                <a:solidFill>
                  <a:srgbClr val="4471c4"/>
                </a:solidFill>
                <a:latin typeface="Times New Roman"/>
              </a:rPr>
              <a:t>far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most important,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in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terms </a:t>
            </a:r>
            <a:r>
              <a:rPr b="0" lang="en-IN" sz="1800" spc="38" strike="noStrike">
                <a:solidFill>
                  <a:srgbClr val="4471c4"/>
                </a:solidFill>
                <a:latin typeface="Times New Roman"/>
              </a:rPr>
              <a:t>of </a:t>
            </a:r>
            <a:r>
              <a:rPr b="0" lang="en-IN" sz="1800" spc="52" strike="noStrike">
                <a:solidFill>
                  <a:srgbClr val="4471c4"/>
                </a:solidFill>
                <a:latin typeface="Times New Roman"/>
              </a:rPr>
              <a:t>its </a:t>
            </a:r>
            <a:r>
              <a:rPr b="0" lang="en-IN" sz="1800" spc="32" strike="noStrike">
                <a:solidFill>
                  <a:srgbClr val="4471c4"/>
                </a:solidFill>
                <a:latin typeface="Times New Roman"/>
              </a:rPr>
              <a:t>effect </a:t>
            </a:r>
            <a:r>
              <a:rPr b="0" lang="en-IN" sz="1800" spc="111" strike="noStrike">
                <a:solidFill>
                  <a:srgbClr val="4471c4"/>
                </a:solidFill>
                <a:latin typeface="Times New Roman"/>
              </a:rPr>
              <a:t>on 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application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programs, </a:t>
            </a:r>
            <a:r>
              <a:rPr b="0" lang="en-IN" sz="1800" spc="52" strike="noStrike">
                <a:solidFill>
                  <a:srgbClr val="4471c4"/>
                </a:solidFill>
                <a:latin typeface="Times New Roman"/>
              </a:rPr>
              <a:t>since </a:t>
            </a:r>
            <a:r>
              <a:rPr b="0" lang="en-IN" sz="1800" spc="111" strike="noStrike">
                <a:solidFill>
                  <a:srgbClr val="4471c4"/>
                </a:solidFill>
                <a:latin typeface="Times New Roman"/>
              </a:rPr>
              <a:t>programmers </a:t>
            </a:r>
            <a:r>
              <a:rPr b="0" lang="en-IN" sz="1800" spc="77" strike="noStrike">
                <a:solidFill>
                  <a:srgbClr val="4471c4"/>
                </a:solidFill>
                <a:latin typeface="Times New Roman"/>
              </a:rPr>
              <a:t>construct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applications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by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using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43" strike="noStrike">
                <a:solidFill>
                  <a:srgbClr val="4471c4"/>
                </a:solidFill>
                <a:latin typeface="Times New Roman"/>
              </a:rPr>
              <a:t>logical 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schema. </a:t>
            </a:r>
            <a:r>
              <a:rPr b="0" lang="en-IN" sz="1800" spc="69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physical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schema </a:t>
            </a:r>
            <a:r>
              <a:rPr b="0" lang="en-IN" sz="1800" spc="38" strike="noStrike">
                <a:solidFill>
                  <a:srgbClr val="4471c4"/>
                </a:solidFill>
                <a:latin typeface="Times New Roman"/>
              </a:rPr>
              <a:t>is </a:t>
            </a:r>
            <a:r>
              <a:rPr b="0" lang="en-IN" sz="1800" spc="123" strike="noStrike">
                <a:solidFill>
                  <a:srgbClr val="4471c4"/>
                </a:solidFill>
                <a:latin typeface="Times New Roman"/>
              </a:rPr>
              <a:t>hidden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beneath the </a:t>
            </a:r>
            <a:r>
              <a:rPr b="0" lang="en-IN" sz="1800" spc="43" strike="noStrike">
                <a:solidFill>
                  <a:srgbClr val="4471c4"/>
                </a:solidFill>
                <a:latin typeface="Times New Roman"/>
              </a:rPr>
              <a:t>logical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schema </a:t>
            </a:r>
            <a:r>
              <a:rPr b="0" lang="en-IN" sz="1800" spc="143" strike="noStrike">
                <a:solidFill>
                  <a:srgbClr val="4471c4"/>
                </a:solidFill>
                <a:latin typeface="Times New Roman"/>
              </a:rPr>
              <a:t>and </a:t>
            </a:r>
            <a:r>
              <a:rPr b="0" lang="en-IN" sz="1800" spc="77" strike="noStrike">
                <a:solidFill>
                  <a:srgbClr val="4471c4"/>
                </a:solidFill>
                <a:latin typeface="Times New Roman"/>
              </a:rPr>
              <a:t>can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usually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be  </a:t>
            </a:r>
            <a:r>
              <a:rPr b="0" lang="en-IN" sz="1800" spc="103" strike="noStrike">
                <a:solidFill>
                  <a:srgbClr val="4471c4"/>
                </a:solidFill>
                <a:latin typeface="Times New Roman"/>
              </a:rPr>
              <a:t>changed </a:t>
            </a:r>
            <a:r>
              <a:rPr b="0" lang="en-IN" sz="1800" spc="58" strike="noStrike">
                <a:solidFill>
                  <a:srgbClr val="4471c4"/>
                </a:solidFill>
                <a:latin typeface="Times New Roman"/>
              </a:rPr>
              <a:t>easily </a:t>
            </a:r>
            <a:r>
              <a:rPr b="0" lang="en-IN" sz="1800" spc="111" strike="noStrike">
                <a:solidFill>
                  <a:srgbClr val="4471c4"/>
                </a:solidFill>
                <a:latin typeface="Times New Roman"/>
              </a:rPr>
              <a:t>without</a:t>
            </a:r>
            <a:r>
              <a:rPr b="0" lang="en-IN" sz="1800" spc="-310" strike="noStrike">
                <a:solidFill>
                  <a:srgbClr val="4471c4"/>
                </a:solidFill>
                <a:latin typeface="Times New Roman"/>
              </a:rPr>
              <a:t> </a:t>
            </a:r>
            <a:r>
              <a:rPr b="0" lang="en-IN" sz="1800" spc="52" strike="noStrike">
                <a:solidFill>
                  <a:srgbClr val="4471c4"/>
                </a:solidFill>
                <a:latin typeface="Times New Roman"/>
              </a:rPr>
              <a:t>affecting </a:t>
            </a: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application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programs.</a:t>
            </a:r>
            <a:endParaRPr b="0" lang="en-IN" sz="1800" spc="-1" strike="noStrike">
              <a:latin typeface="Arial"/>
            </a:endParaRPr>
          </a:p>
          <a:p>
            <a:pPr marL="241200" indent="-228240" algn="just">
              <a:lnSpc>
                <a:spcPts val="1939"/>
              </a:lnSpc>
              <a:spcBef>
                <a:spcPts val="102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83" strike="noStrike">
                <a:solidFill>
                  <a:srgbClr val="4471c4"/>
                </a:solidFill>
                <a:latin typeface="Times New Roman"/>
              </a:rPr>
              <a:t>Application </a:t>
            </a:r>
            <a:r>
              <a:rPr b="0" lang="en-IN" sz="1800" spc="111" strike="noStrike">
                <a:solidFill>
                  <a:srgbClr val="4471c4"/>
                </a:solidFill>
                <a:latin typeface="Times New Roman"/>
              </a:rPr>
              <a:t>programs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are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said </a:t>
            </a:r>
            <a:r>
              <a:rPr b="0" lang="en-IN" sz="1800" spc="77" strike="noStrike">
                <a:solidFill>
                  <a:srgbClr val="4471c4"/>
                </a:solidFill>
                <a:latin typeface="Times New Roman"/>
              </a:rPr>
              <a:t>to </a:t>
            </a:r>
            <a:r>
              <a:rPr b="0" lang="en-IN" sz="1800" spc="63" strike="noStrike">
                <a:solidFill>
                  <a:srgbClr val="4471c4"/>
                </a:solidFill>
                <a:latin typeface="Times New Roman"/>
              </a:rPr>
              <a:t>exhibit </a:t>
            </a:r>
            <a:r>
              <a:rPr b="1" lang="en-IN" sz="1800" spc="69" strike="noStrike">
                <a:solidFill>
                  <a:srgbClr val="4471c4"/>
                </a:solidFill>
                <a:latin typeface="Times New Roman"/>
              </a:rPr>
              <a:t>physical </a:t>
            </a:r>
            <a:r>
              <a:rPr b="1" lang="en-IN" sz="1800" spc="18" strike="noStrike">
                <a:solidFill>
                  <a:srgbClr val="4471c4"/>
                </a:solidFill>
                <a:latin typeface="Times New Roman"/>
              </a:rPr>
              <a:t>data </a:t>
            </a:r>
            <a:r>
              <a:rPr b="1" lang="en-IN" sz="1800" spc="83" strike="noStrike">
                <a:solidFill>
                  <a:srgbClr val="4471c4"/>
                </a:solidFill>
                <a:latin typeface="Times New Roman"/>
              </a:rPr>
              <a:t>independence </a:t>
            </a:r>
            <a:r>
              <a:rPr b="0" lang="en-IN" sz="1800" spc="9" strike="noStrike">
                <a:solidFill>
                  <a:srgbClr val="4471c4"/>
                </a:solidFill>
                <a:latin typeface="Times New Roman"/>
              </a:rPr>
              <a:t>if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they </a:t>
            </a:r>
            <a:r>
              <a:rPr b="0" lang="en-IN" sz="1800" spc="137" strike="noStrike">
                <a:solidFill>
                  <a:srgbClr val="4471c4"/>
                </a:solidFill>
                <a:latin typeface="Times New Roman"/>
              </a:rPr>
              <a:t>do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not  </a:t>
            </a:r>
            <a:r>
              <a:rPr b="0" lang="en-IN" sz="1800" spc="137" strike="noStrike">
                <a:solidFill>
                  <a:srgbClr val="4471c4"/>
                </a:solidFill>
                <a:latin typeface="Times New Roman"/>
              </a:rPr>
              <a:t>depend </a:t>
            </a:r>
            <a:r>
              <a:rPr b="0" lang="en-IN" sz="1800" spc="111" strike="noStrike">
                <a:solidFill>
                  <a:srgbClr val="4471c4"/>
                </a:solidFill>
                <a:latin typeface="Times New Roman"/>
              </a:rPr>
              <a:t>on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physical schema, </a:t>
            </a:r>
            <a:r>
              <a:rPr b="0" lang="en-IN" sz="1800" spc="143" strike="noStrike">
                <a:solidFill>
                  <a:srgbClr val="4471c4"/>
                </a:solidFill>
                <a:latin typeface="Times New Roman"/>
              </a:rPr>
              <a:t>and </a:t>
            </a:r>
            <a:r>
              <a:rPr b="0" lang="en-IN" sz="1800" spc="111" strike="noStrike">
                <a:solidFill>
                  <a:srgbClr val="4471c4"/>
                </a:solidFill>
                <a:latin typeface="Times New Roman"/>
              </a:rPr>
              <a:t>thus </a:t>
            </a:r>
            <a:r>
              <a:rPr b="0" lang="en-IN" sz="1800" spc="109" strike="noStrike">
                <a:solidFill>
                  <a:srgbClr val="4471c4"/>
                </a:solidFill>
                <a:latin typeface="Times New Roman"/>
              </a:rPr>
              <a:t>need </a:t>
            </a:r>
            <a:r>
              <a:rPr b="0" lang="en-IN" sz="1800" spc="97" strike="noStrike">
                <a:solidFill>
                  <a:srgbClr val="4471c4"/>
                </a:solidFill>
                <a:latin typeface="Times New Roman"/>
              </a:rPr>
              <a:t>not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be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rewritten </a:t>
            </a:r>
            <a:r>
              <a:rPr b="0" lang="en-IN" sz="1800" spc="9" strike="noStrike">
                <a:solidFill>
                  <a:srgbClr val="4471c4"/>
                </a:solidFill>
                <a:latin typeface="Times New Roman"/>
              </a:rPr>
              <a:t>if </a:t>
            </a:r>
            <a:r>
              <a:rPr b="0" lang="en-IN" sz="1800" spc="94" strike="noStrike">
                <a:solidFill>
                  <a:srgbClr val="4471c4"/>
                </a:solidFill>
                <a:latin typeface="Times New Roman"/>
              </a:rPr>
              <a:t>the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physical </a:t>
            </a:r>
            <a:r>
              <a:rPr b="0" lang="en-IN" sz="1800" spc="89" strike="noStrike">
                <a:solidFill>
                  <a:srgbClr val="4471c4"/>
                </a:solidFill>
                <a:latin typeface="Times New Roman"/>
              </a:rPr>
              <a:t>schema  </a:t>
            </a:r>
            <a:r>
              <a:rPr b="0" lang="en-IN" sz="1800" spc="72" strike="noStrike">
                <a:solidFill>
                  <a:srgbClr val="4471c4"/>
                </a:solidFill>
                <a:latin typeface="Times New Roman"/>
              </a:rPr>
              <a:t>changes.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916920" y="609840"/>
            <a:ext cx="445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independence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838080" y="2571120"/>
            <a:ext cx="11145960" cy="2173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3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11094120" y="6465240"/>
            <a:ext cx="180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20" name="CustomShape 5"/>
          <p:cNvSpPr/>
          <p:nvPr/>
        </p:nvSpPr>
        <p:spPr>
          <a:xfrm>
            <a:off x="78840" y="6736680"/>
            <a:ext cx="4632120" cy="1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046"/>
              </a:lnSpc>
            </a:pPr>
            <a:r>
              <a:rPr b="0" lang="en-IN" sz="1000" spc="-7" strike="noStrike">
                <a:latin typeface="Calibri"/>
              </a:rPr>
              <a:t>Database </a:t>
            </a:r>
            <a:r>
              <a:rPr b="0" lang="en-IN" sz="1000" spc="-12" strike="noStrike">
                <a:latin typeface="Calibri"/>
              </a:rPr>
              <a:t>system- </a:t>
            </a:r>
            <a:r>
              <a:rPr b="0" lang="en-IN" sz="1000" spc="-7" strike="noStrike">
                <a:latin typeface="Calibri"/>
              </a:rPr>
              <a:t>design, implementation &amp; Management, </a:t>
            </a:r>
            <a:r>
              <a:rPr b="0" lang="en-IN" sz="1000" spc="-1" strike="noStrike">
                <a:latin typeface="Calibri"/>
              </a:rPr>
              <a:t>by </a:t>
            </a:r>
            <a:r>
              <a:rPr b="0" lang="en-IN" sz="1000" spc="-7" strike="noStrike">
                <a:latin typeface="Calibri"/>
              </a:rPr>
              <a:t>Rob and Coronel,</a:t>
            </a:r>
            <a:r>
              <a:rPr b="0" lang="en-IN" sz="1000" spc="97" strike="noStrike">
                <a:latin typeface="Calibri"/>
              </a:rPr>
              <a:t> </a:t>
            </a:r>
            <a:r>
              <a:rPr b="0" lang="en-IN" sz="1000" spc="-12" strike="noStrike">
                <a:latin typeface="Calibri"/>
              </a:rPr>
              <a:t>Thomson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78840" y="0"/>
            <a:ext cx="49208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000000"/>
                </a:solidFill>
                <a:latin typeface="Calibri"/>
              </a:rPr>
              <a:t>Components of a</a:t>
            </a:r>
            <a:r>
              <a:rPr b="0" lang="en-IN" sz="40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000" spc="-12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2362320" y="478440"/>
            <a:ext cx="9829440" cy="6379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24" name="CustomShape 4"/>
          <p:cNvSpPr/>
          <p:nvPr/>
        </p:nvSpPr>
        <p:spPr>
          <a:xfrm>
            <a:off x="11094120" y="6465240"/>
            <a:ext cx="180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37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78840" y="0"/>
            <a:ext cx="5929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5190480" y="6477840"/>
            <a:ext cx="60714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0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a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y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ash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r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ee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Ja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g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dale,</a:t>
            </a: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PIC</a:t>
            </a:r>
            <a:r>
              <a:rPr b="0" lang="en-IN" sz="1200" spc="-120" strike="noStrike">
                <a:solidFill>
                  <a:srgbClr val="888888"/>
                </a:solidFill>
                <a:latin typeface="Calibri"/>
              </a:rPr>
              <a:t>T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, P</a:t>
            </a:r>
            <a:r>
              <a:rPr b="0" lang="en-IN" sz="1200" spc="4" strike="noStrike">
                <a:solidFill>
                  <a:srgbClr val="888888"/>
                </a:solidFill>
                <a:latin typeface="Calibri"/>
              </a:rPr>
              <a:t>u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ne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38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4698360" y="847440"/>
            <a:ext cx="6292800" cy="588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4"/>
          <p:cNvSpPr/>
          <p:nvPr/>
        </p:nvSpPr>
        <p:spPr>
          <a:xfrm>
            <a:off x="3521880" y="1452240"/>
            <a:ext cx="1218240" cy="75960"/>
          </a:xfrm>
          <a:custGeom>
            <a:avLst/>
            <a:gdLst/>
            <a:ahLst/>
            <a:rect l="l" t="t" r="r" b="b"/>
            <a:pathLst>
              <a:path w="1218564" h="76200">
                <a:moveTo>
                  <a:pt x="1142238" y="0"/>
                </a:moveTo>
                <a:lnTo>
                  <a:pt x="1142238" y="76200"/>
                </a:lnTo>
                <a:lnTo>
                  <a:pt x="1205738" y="44450"/>
                </a:lnTo>
                <a:lnTo>
                  <a:pt x="1154938" y="44450"/>
                </a:lnTo>
                <a:lnTo>
                  <a:pt x="1154938" y="31750"/>
                </a:lnTo>
                <a:lnTo>
                  <a:pt x="1205738" y="31750"/>
                </a:lnTo>
                <a:lnTo>
                  <a:pt x="1142238" y="0"/>
                </a:lnTo>
                <a:close/>
                <a:moveTo>
                  <a:pt x="11422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42238" y="44450"/>
                </a:lnTo>
                <a:lnTo>
                  <a:pt x="1142238" y="31750"/>
                </a:lnTo>
                <a:close/>
                <a:moveTo>
                  <a:pt x="1205738" y="31750"/>
                </a:moveTo>
                <a:lnTo>
                  <a:pt x="1154938" y="31750"/>
                </a:lnTo>
                <a:lnTo>
                  <a:pt x="1154938" y="44450"/>
                </a:lnTo>
                <a:lnTo>
                  <a:pt x="1205738" y="44450"/>
                </a:lnTo>
                <a:lnTo>
                  <a:pt x="1218438" y="38100"/>
                </a:lnTo>
                <a:lnTo>
                  <a:pt x="1205738" y="317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29" name="Table 5"/>
          <p:cNvGraphicFramePr/>
          <p:nvPr/>
        </p:nvGraphicFramePr>
        <p:xfrm>
          <a:off x="388440" y="875880"/>
          <a:ext cx="8471160" cy="2794680"/>
        </p:xfrm>
        <a:graphic>
          <a:graphicData uri="http://schemas.openxmlformats.org/drawingml/2006/table">
            <a:tbl>
              <a:tblPr/>
              <a:tblGrid>
                <a:gridCol w="2944440"/>
                <a:gridCol w="427320"/>
                <a:gridCol w="5099400"/>
              </a:tblGrid>
              <a:tr h="1876680">
                <a:tc gridSpan="2">
                  <a:txBody>
                    <a:bodyPr lIns="0" rIns="0" tIns="147240" bIns="0">
                      <a:noAutofit/>
                    </a:bodyPr>
                    <a:p>
                      <a:pPr marL="1111320">
                        <a:lnSpc>
                          <a:spcPct val="100000"/>
                        </a:lnSpc>
                        <a:spcBef>
                          <a:spcPts val="1159"/>
                        </a:spcBef>
                      </a:pPr>
                      <a:r>
                        <a:rPr b="0" lang="en-IN" sz="18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Web</a:t>
                      </a: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5" strike="noStrike">
                          <a:solidFill>
                            <a:srgbClr val="ffffff"/>
                          </a:solidFill>
                          <a:latin typeface="Calibri"/>
                        </a:rPr>
                        <a:t>form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736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r>
                        <a:rPr b="0" lang="en-IN" sz="1800" spc="-9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: 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b="0" lang="en-IN" sz="1800" spc="-1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0" lang="en-IN" sz="1800" spc="12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Roll_no:</a:t>
                      </a:r>
                      <a:r>
                        <a:rPr b="0" lang="en-IN" sz="1800" spc="-12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2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	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12240">
                      <a:solidFill>
                        <a:srgbClr val="2e528f"/>
                      </a:solidFill>
                    </a:lnT>
                    <a:solidFill>
                      <a:srgbClr val="b4c6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>
                    <a:lnL w="12240">
                      <a:solidFill>
                        <a:srgbClr val="2e528f"/>
                      </a:solidFill>
                    </a:lnL>
                    <a:lnB w="12240">
                      <a:solidFill>
                        <a:srgbClr val="2e528f"/>
                      </a:solidFill>
                    </a:lnB>
                    <a:noFill/>
                  </a:tcPr>
                </a:tc>
              </a:tr>
              <a:tr h="320400">
                <a:tc>
                  <a:txBody>
                    <a:bodyPr lIns="0" rIns="0" bIns="0">
                      <a:noAutofit/>
                    </a:bodyPr>
                    <a:p>
                      <a:pPr marL="273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Address: </a:t>
                      </a:r>
                      <a:r>
                        <a:rPr b="0" lang="en-IN" sz="1800" spc="-1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 u="heavy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	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solidFill>
                      <a:srgbClr val="b4c6e7"/>
                    </a:solidFill>
                  </a:tcPr>
                </a:tc>
                <a:tc>
                  <a:txBody>
                    <a:bodyPr lIns="0" rIns="0" tIns="399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Qu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12240">
                      <a:solidFill>
                        <a:srgbClr val="2e528f"/>
                      </a:solidFill>
                    </a:lnT>
                    <a:lnB w="12240">
                      <a:solidFill>
                        <a:srgbClr val="2e528f"/>
                      </a:solidFill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 lIns="0" rIns="0" tIns="39960" bIns="0">
                      <a:noAutofit/>
                    </a:bodyPr>
                    <a:p>
                      <a:pPr marL="212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ery: </a:t>
                      </a:r>
                      <a:r>
                        <a:rPr b="0" lang="en-IN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Insert </a:t>
                      </a:r>
                      <a:r>
                        <a:rPr b="0" lang="en-IN" sz="18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into </a:t>
                      </a:r>
                      <a:r>
                        <a:rPr b="0" lang="en-IN" sz="1800" spc="-7" strike="noStrike">
                          <a:solidFill>
                            <a:srgbClr val="ff0000"/>
                          </a:solidFill>
                          <a:latin typeface="Calibri"/>
                        </a:rPr>
                        <a:t>student values </a:t>
                      </a:r>
                      <a:r>
                        <a:rPr b="0" lang="en-IN" sz="18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(Pranjali, </a:t>
                      </a:r>
                      <a:r>
                        <a:rPr b="0" lang="en-IN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23102,</a:t>
                      </a:r>
                      <a:r>
                        <a:rPr b="0" lang="en-IN" sz="1800" spc="32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xyz)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12240">
                      <a:solidFill>
                        <a:srgbClr val="2e528f"/>
                      </a:solidFill>
                    </a:lnT>
                    <a:lnB w="12240">
                      <a:solidFill>
                        <a:srgbClr val="2e528f"/>
                      </a:solidFill>
                    </a:lnB>
                    <a:solidFill>
                      <a:srgbClr val="b4c6e7"/>
                    </a:solidFill>
                  </a:tcPr>
                </a:tc>
              </a:tr>
              <a:tr h="274680">
                <a:tc gridSpan="2">
                  <a:tcPr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B w="12240">
                      <a:solidFill>
                        <a:srgbClr val="2e528f"/>
                      </a:solidFill>
                    </a:lnB>
                    <a:solidFill>
                      <a:srgbClr val="b4c6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>
                    <a:lnL w="12240">
                      <a:solidFill>
                        <a:srgbClr val="2e528f"/>
                      </a:solidFill>
                    </a:lnL>
                    <a:lnT w="12240">
                      <a:solidFill>
                        <a:srgbClr val="2e528f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30" name="CustomShape 6"/>
          <p:cNvSpPr/>
          <p:nvPr/>
        </p:nvSpPr>
        <p:spPr>
          <a:xfrm>
            <a:off x="91440" y="6706080"/>
            <a:ext cx="4132800" cy="1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151"/>
              </a:lnSpc>
            </a:pPr>
            <a:r>
              <a:rPr b="0" lang="en-IN" sz="1100" spc="-1" strike="noStrike">
                <a:latin typeface="Calibri"/>
              </a:rPr>
              <a:t>Database</a:t>
            </a:r>
            <a:r>
              <a:rPr b="0" lang="en-IN" sz="1100" spc="-4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management</a:t>
            </a:r>
            <a:r>
              <a:rPr b="0" lang="en-IN" sz="1100" spc="-52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system</a:t>
            </a:r>
            <a:r>
              <a:rPr b="0" lang="en-IN" sz="1100" spc="-35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by</a:t>
            </a:r>
            <a:r>
              <a:rPr b="0" lang="en-IN" sz="1100" spc="-15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Raghu</a:t>
            </a:r>
            <a:r>
              <a:rPr b="0" lang="en-IN" sz="1100" spc="-12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Ramkrishnan,</a:t>
            </a:r>
            <a:r>
              <a:rPr b="0" lang="en-IN" sz="1100" spc="-41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Johannes</a:t>
            </a:r>
            <a:r>
              <a:rPr b="0" lang="en-IN" sz="1100" spc="-2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Gehrke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78840" y="0"/>
            <a:ext cx="5929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5190480" y="6477840"/>
            <a:ext cx="60714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0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a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y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ash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r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ee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Ja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g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dale,</a:t>
            </a: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PIC</a:t>
            </a:r>
            <a:r>
              <a:rPr b="0" lang="en-IN" sz="1200" spc="-120" strike="noStrike">
                <a:solidFill>
                  <a:srgbClr val="888888"/>
                </a:solidFill>
                <a:latin typeface="Calibri"/>
              </a:rPr>
              <a:t>T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, P</a:t>
            </a:r>
            <a:r>
              <a:rPr b="0" lang="en-IN" sz="1200" spc="4" strike="noStrike">
                <a:solidFill>
                  <a:srgbClr val="888888"/>
                </a:solidFill>
                <a:latin typeface="Calibri"/>
              </a:rPr>
              <a:t>u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ne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39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633" name="Group 3"/>
          <p:cNvGrpSpPr/>
          <p:nvPr/>
        </p:nvGrpSpPr>
        <p:grpSpPr>
          <a:xfrm>
            <a:off x="394560" y="847440"/>
            <a:ext cx="10596600" cy="5883480"/>
            <a:chOff x="394560" y="847440"/>
            <a:chExt cx="10596600" cy="5883480"/>
          </a:xfrm>
        </p:grpSpPr>
        <p:sp>
          <p:nvSpPr>
            <p:cNvPr id="634" name="CustomShape 4"/>
            <p:cNvSpPr/>
            <p:nvPr/>
          </p:nvSpPr>
          <p:spPr>
            <a:xfrm>
              <a:off x="4698360" y="847440"/>
              <a:ext cx="6292800" cy="5883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5"/>
            <p:cNvSpPr/>
            <p:nvPr/>
          </p:nvSpPr>
          <p:spPr>
            <a:xfrm>
              <a:off x="394560" y="882360"/>
              <a:ext cx="3151800" cy="2795040"/>
            </a:xfrm>
            <a:custGeom>
              <a:avLst/>
              <a:gdLst/>
              <a:ahLst/>
              <a:rect l="l" t="t" r="r" b="b"/>
              <a:pathLst>
                <a:path w="3152140" h="2795270">
                  <a:moveTo>
                    <a:pt x="3151632" y="0"/>
                  </a:moveTo>
                  <a:lnTo>
                    <a:pt x="0" y="0"/>
                  </a:lnTo>
                  <a:lnTo>
                    <a:pt x="0" y="2795016"/>
                  </a:lnTo>
                  <a:lnTo>
                    <a:pt x="3151632" y="2795016"/>
                  </a:lnTo>
                  <a:lnTo>
                    <a:pt x="3151632" y="0"/>
                  </a:lnTo>
                  <a:close/>
                </a:path>
              </a:pathLst>
            </a:custGeom>
            <a:solidFill>
              <a:srgbClr val="b4c6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6"/>
            <p:cNvSpPr/>
            <p:nvPr/>
          </p:nvSpPr>
          <p:spPr>
            <a:xfrm>
              <a:off x="394560" y="882360"/>
              <a:ext cx="3151800" cy="2795040"/>
            </a:xfrm>
            <a:custGeom>
              <a:avLst/>
              <a:gdLst/>
              <a:ahLst/>
              <a:rect l="l" t="t" r="r" b="b"/>
              <a:pathLst>
                <a:path w="3152140" h="2795270">
                  <a:moveTo>
                    <a:pt x="0" y="2795016"/>
                  </a:moveTo>
                  <a:lnTo>
                    <a:pt x="3151632" y="2795016"/>
                  </a:lnTo>
                  <a:lnTo>
                    <a:pt x="3151632" y="0"/>
                  </a:lnTo>
                  <a:lnTo>
                    <a:pt x="0" y="0"/>
                  </a:lnTo>
                  <a:lnTo>
                    <a:pt x="0" y="2795016"/>
                  </a:lnTo>
                  <a:close/>
                </a:path>
              </a:pathLst>
            </a:custGeom>
            <a:noFill/>
            <a:ln w="126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7" name="CustomShape 7"/>
          <p:cNvSpPr/>
          <p:nvPr/>
        </p:nvSpPr>
        <p:spPr>
          <a:xfrm>
            <a:off x="401040" y="888840"/>
            <a:ext cx="3139200" cy="415800"/>
          </a:xfrm>
          <a:prstGeom prst="rect">
            <a:avLst/>
          </a:pr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>
            <a:spAutoFit/>
          </a:bodyPr>
          <a:p>
            <a:pPr marL="84600">
              <a:lnSpc>
                <a:spcPct val="100000"/>
              </a:lnSpc>
              <a:spcBef>
                <a:spcPts val="1111"/>
              </a:spcBef>
            </a:pPr>
            <a:r>
              <a:rPr b="0" lang="en-IN" sz="1800" spc="-12" strike="noStrike">
                <a:latin typeface="Calibri"/>
              </a:rPr>
              <a:t>Roll_no:</a:t>
            </a:r>
            <a:r>
              <a:rPr b="0" lang="en-IN" sz="1800" spc="-12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1800" spc="-12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8" name="CustomShape 8"/>
          <p:cNvSpPr/>
          <p:nvPr/>
        </p:nvSpPr>
        <p:spPr>
          <a:xfrm>
            <a:off x="401040" y="2278800"/>
            <a:ext cx="3139200" cy="1603800"/>
          </a:xfrm>
          <a:prstGeom prst="rect">
            <a:avLst/>
          </a:pr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>
            <a:spAutoFit/>
          </a:bodyPr>
          <a:p>
            <a:pPr>
              <a:lnSpc>
                <a:spcPct val="100000"/>
              </a:lnSpc>
              <a:spcBef>
                <a:spcPts val="34"/>
              </a:spcBef>
            </a:pPr>
            <a:endParaRPr b="0" lang="en-IN" sz="1800" spc="-1" strike="noStrike">
              <a:latin typeface="Arial"/>
            </a:endParaRPr>
          </a:p>
          <a:p>
            <a:pPr marL="233640">
              <a:lnSpc>
                <a:spcPct val="100000"/>
              </a:lnSpc>
            </a:pPr>
            <a:r>
              <a:rPr b="0" lang="en-IN" sz="1800" spc="-1" strike="noStrike">
                <a:latin typeface="Calibri"/>
              </a:rPr>
              <a:t>Name</a:t>
            </a:r>
            <a:r>
              <a:rPr b="0" lang="en-IN" sz="1800" spc="-97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: </a:t>
            </a:r>
            <a:r>
              <a:rPr b="0" lang="en-IN" sz="1800" spc="9" strike="noStrike">
                <a:latin typeface="Calibri"/>
              </a:rPr>
              <a:t> </a:t>
            </a:r>
            <a:r>
              <a:rPr b="0" lang="en-IN" sz="1800" spc="-1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1800" spc="-1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	</a:t>
            </a:r>
            <a:r>
              <a:rPr b="0" lang="en-IN" sz="1800" spc="-1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	</a:t>
            </a: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            </a:t>
            </a:r>
            <a:r>
              <a:rPr b="0" lang="en-IN" sz="1800" spc="58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Address: </a:t>
            </a:r>
            <a:r>
              <a:rPr b="0" lang="en-IN" sz="1800" spc="-1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1800" spc="-1" strike="noStrike" u="heavy">
                <a:uFill>
                  <a:solidFill>
                    <a:srgbClr val="000000"/>
                  </a:solidFill>
                </a:uFill>
                <a:latin typeface="Calibri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639" name="Group 9"/>
          <p:cNvGrpSpPr/>
          <p:nvPr/>
        </p:nvGrpSpPr>
        <p:grpSpPr>
          <a:xfrm>
            <a:off x="3131640" y="1452240"/>
            <a:ext cx="5306400" cy="820080"/>
            <a:chOff x="3131640" y="1452240"/>
            <a:chExt cx="5306400" cy="820080"/>
          </a:xfrm>
        </p:grpSpPr>
        <p:sp>
          <p:nvSpPr>
            <p:cNvPr id="640" name="CustomShape 10"/>
            <p:cNvSpPr/>
            <p:nvPr/>
          </p:nvSpPr>
          <p:spPr>
            <a:xfrm>
              <a:off x="3521880" y="1452240"/>
              <a:ext cx="1218240" cy="75960"/>
            </a:xfrm>
            <a:custGeom>
              <a:avLst/>
              <a:gdLst/>
              <a:ahLst/>
              <a:rect l="l" t="t" r="r" b="b"/>
              <a:pathLst>
                <a:path w="1218564" h="76200">
                  <a:moveTo>
                    <a:pt x="1142238" y="0"/>
                  </a:moveTo>
                  <a:lnTo>
                    <a:pt x="1142238" y="76200"/>
                  </a:lnTo>
                  <a:lnTo>
                    <a:pt x="1205738" y="44450"/>
                  </a:lnTo>
                  <a:lnTo>
                    <a:pt x="1154938" y="44450"/>
                  </a:lnTo>
                  <a:lnTo>
                    <a:pt x="1154938" y="31750"/>
                  </a:lnTo>
                  <a:lnTo>
                    <a:pt x="1205738" y="31750"/>
                  </a:lnTo>
                  <a:lnTo>
                    <a:pt x="1142238" y="0"/>
                  </a:lnTo>
                  <a:close/>
                  <a:moveTo>
                    <a:pt x="114223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42238" y="44450"/>
                  </a:lnTo>
                  <a:lnTo>
                    <a:pt x="1142238" y="31750"/>
                  </a:lnTo>
                  <a:close/>
                  <a:moveTo>
                    <a:pt x="1205738" y="31750"/>
                  </a:moveTo>
                  <a:lnTo>
                    <a:pt x="1154938" y="31750"/>
                  </a:lnTo>
                  <a:lnTo>
                    <a:pt x="1154938" y="44450"/>
                  </a:lnTo>
                  <a:lnTo>
                    <a:pt x="1205738" y="44450"/>
                  </a:lnTo>
                  <a:lnTo>
                    <a:pt x="1218438" y="38100"/>
                  </a:lnTo>
                  <a:lnTo>
                    <a:pt x="1205738" y="3175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11"/>
            <p:cNvSpPr/>
            <p:nvPr/>
          </p:nvSpPr>
          <p:spPr>
            <a:xfrm>
              <a:off x="3131640" y="1927800"/>
              <a:ext cx="5306400" cy="344520"/>
            </a:xfrm>
            <a:custGeom>
              <a:avLst/>
              <a:gdLst/>
              <a:ahLst/>
              <a:rect l="l" t="t" r="r" b="b"/>
              <a:pathLst>
                <a:path w="5306695" h="344805">
                  <a:moveTo>
                    <a:pt x="5306567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5306567" y="344424"/>
                  </a:lnTo>
                  <a:lnTo>
                    <a:pt x="5306567" y="0"/>
                  </a:lnTo>
                  <a:close/>
                </a:path>
              </a:pathLst>
            </a:custGeom>
            <a:solidFill>
              <a:srgbClr val="b4c6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12"/>
            <p:cNvSpPr/>
            <p:nvPr/>
          </p:nvSpPr>
          <p:spPr>
            <a:xfrm>
              <a:off x="3131640" y="1927800"/>
              <a:ext cx="5306400" cy="344520"/>
            </a:xfrm>
            <a:custGeom>
              <a:avLst/>
              <a:gdLst/>
              <a:ahLst/>
              <a:rect l="l" t="t" r="r" b="b"/>
              <a:pathLst>
                <a:path w="5306695" h="344805">
                  <a:moveTo>
                    <a:pt x="0" y="344424"/>
                  </a:moveTo>
                  <a:lnTo>
                    <a:pt x="5306567" y="344424"/>
                  </a:lnTo>
                  <a:lnTo>
                    <a:pt x="5306567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noFill/>
            <a:ln w="126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3" name="CustomShape 13"/>
          <p:cNvSpPr/>
          <p:nvPr/>
        </p:nvSpPr>
        <p:spPr>
          <a:xfrm>
            <a:off x="3546360" y="1927800"/>
            <a:ext cx="4891680" cy="294840"/>
          </a:xfrm>
          <a:prstGeom prst="rect">
            <a:avLst/>
          </a:prstGeom>
          <a:noFill/>
          <a:ln w="126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160" bIns="0">
            <a:spAutoFit/>
          </a:bodyPr>
          <a:p>
            <a:pPr>
              <a:lnSpc>
                <a:spcPct val="100000"/>
              </a:lnSpc>
              <a:spcBef>
                <a:spcPts val="159"/>
              </a:spcBef>
            </a:pP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Select </a:t>
            </a:r>
            <a:r>
              <a:rPr b="0" lang="en-IN" sz="1800" spc="-12" strike="noStrike">
                <a:solidFill>
                  <a:srgbClr val="ff0000"/>
                </a:solidFill>
                <a:latin typeface="Calibri"/>
              </a:rPr>
              <a:t>from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student name, 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addr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where </a:t>
            </a:r>
            <a:r>
              <a:rPr b="0" lang="en-IN" sz="1800" spc="-12" strike="noStrike">
                <a:solidFill>
                  <a:srgbClr val="ff0000"/>
                </a:solidFill>
                <a:latin typeface="Calibri"/>
              </a:rPr>
              <a:t>rollno=</a:t>
            </a:r>
            <a:r>
              <a:rPr b="0" lang="en-IN" sz="1800" spc="58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x;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4" name="CustomShape 14"/>
          <p:cNvSpPr/>
          <p:nvPr/>
        </p:nvSpPr>
        <p:spPr>
          <a:xfrm>
            <a:off x="91440" y="6706080"/>
            <a:ext cx="4132800" cy="1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151"/>
              </a:lnSpc>
            </a:pPr>
            <a:r>
              <a:rPr b="0" lang="en-IN" sz="1100" spc="-1" strike="noStrike">
                <a:latin typeface="Calibri"/>
              </a:rPr>
              <a:t>Database</a:t>
            </a:r>
            <a:r>
              <a:rPr b="0" lang="en-IN" sz="1100" spc="-4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management</a:t>
            </a:r>
            <a:r>
              <a:rPr b="0" lang="en-IN" sz="1100" spc="-52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system</a:t>
            </a:r>
            <a:r>
              <a:rPr b="0" lang="en-IN" sz="1100" spc="-35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by</a:t>
            </a:r>
            <a:r>
              <a:rPr b="0" lang="en-IN" sz="1100" spc="-15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Raghu</a:t>
            </a:r>
            <a:r>
              <a:rPr b="0" lang="en-IN" sz="1100" spc="-12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Ramkrishnan,</a:t>
            </a:r>
            <a:r>
              <a:rPr b="0" lang="en-IN" sz="1100" spc="-41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Johannes</a:t>
            </a:r>
            <a:r>
              <a:rPr b="0" lang="en-IN" sz="1100" spc="-2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Gehrke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45" name="CustomShape 15"/>
          <p:cNvSpPr/>
          <p:nvPr/>
        </p:nvSpPr>
        <p:spPr>
          <a:xfrm>
            <a:off x="1153800" y="1604880"/>
            <a:ext cx="1218960" cy="298080"/>
          </a:xfrm>
          <a:prstGeom prst="rect">
            <a:avLst/>
          </a:prstGeom>
          <a:solidFill>
            <a:srgbClr val="4471c4"/>
          </a:solidFill>
          <a:ln w="126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3400" bIns="0">
            <a:spAutoFit/>
          </a:bodyPr>
          <a:p>
            <a:pPr marL="297720">
              <a:lnSpc>
                <a:spcPct val="100000"/>
              </a:lnSpc>
              <a:spcBef>
                <a:spcPts val="184"/>
              </a:spcBef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Search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6" name="CustomShape 16"/>
          <p:cNvSpPr/>
          <p:nvPr/>
        </p:nvSpPr>
        <p:spPr>
          <a:xfrm>
            <a:off x="5957280" y="2709720"/>
            <a:ext cx="5839560" cy="293760"/>
          </a:xfrm>
          <a:prstGeom prst="rect">
            <a:avLst/>
          </a:prstGeom>
          <a:solidFill>
            <a:srgbClr val="dae2f3"/>
          </a:solidFill>
          <a:ln w="126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203760">
              <a:lnSpc>
                <a:spcPct val="100000"/>
              </a:lnSpc>
              <a:spcBef>
                <a:spcPts val="150"/>
              </a:spcBef>
            </a:pPr>
            <a:r>
              <a:rPr b="1" lang="en-IN" sz="1800" spc="-12" strike="noStrike">
                <a:latin typeface="Calibri"/>
              </a:rPr>
              <a:t>Parser</a:t>
            </a:r>
            <a:r>
              <a:rPr b="1" lang="en-IN" sz="1800" spc="-12" strike="noStrike">
                <a:latin typeface="Calibri"/>
              </a:rPr>
              <a:t>	</a:t>
            </a:r>
            <a:r>
              <a:rPr b="0" lang="en-IN" sz="1800" spc="-1" strike="noStrike">
                <a:latin typeface="Calibri"/>
              </a:rPr>
              <a:t>-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Select </a:t>
            </a:r>
            <a:r>
              <a:rPr b="0" lang="en-IN" sz="1800" spc="-12" strike="noStrike">
                <a:solidFill>
                  <a:srgbClr val="ff0000"/>
                </a:solidFill>
                <a:latin typeface="Calibri"/>
              </a:rPr>
              <a:t>from </a:t>
            </a:r>
            <a:r>
              <a:rPr b="0" lang="en-IN" sz="1800" spc="-7" strike="noStrike">
                <a:solidFill>
                  <a:srgbClr val="538235"/>
                </a:solidFill>
                <a:latin typeface="Calibri"/>
              </a:rPr>
              <a:t>student </a:t>
            </a:r>
            <a:r>
              <a:rPr b="0" lang="en-IN" sz="1800" spc="-7" strike="noStrike">
                <a:solidFill>
                  <a:srgbClr val="ffc000"/>
                </a:solidFill>
                <a:latin typeface="Calibri"/>
              </a:rPr>
              <a:t>name, </a:t>
            </a:r>
            <a:r>
              <a:rPr b="0" lang="en-IN" sz="1800" spc="-1" strike="noStrike">
                <a:solidFill>
                  <a:srgbClr val="ffc000"/>
                </a:solidFill>
                <a:latin typeface="Calibri"/>
              </a:rPr>
              <a:t>addr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where </a:t>
            </a:r>
            <a:r>
              <a:rPr b="0" lang="en-IN" sz="1800" spc="-12" strike="noStrike">
                <a:solidFill>
                  <a:srgbClr val="ffc000"/>
                </a:solidFill>
                <a:latin typeface="Calibri"/>
              </a:rPr>
              <a:t>rollno</a:t>
            </a:r>
            <a:r>
              <a:rPr b="0" lang="en-IN" sz="1800" spc="-12" strike="noStrike">
                <a:solidFill>
                  <a:srgbClr val="6f2f9f"/>
                </a:solidFill>
                <a:latin typeface="Calibri"/>
              </a:rPr>
              <a:t>=</a:t>
            </a:r>
            <a:r>
              <a:rPr b="0" lang="en-IN" sz="1800" spc="58" strike="noStrike">
                <a:solidFill>
                  <a:srgbClr val="6f2f9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6f2f9f"/>
                </a:solidFill>
                <a:latin typeface="Calibri"/>
              </a:rPr>
              <a:t>x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7" name="CustomShape 17"/>
          <p:cNvSpPr/>
          <p:nvPr/>
        </p:nvSpPr>
        <p:spPr>
          <a:xfrm>
            <a:off x="5970960" y="3375720"/>
            <a:ext cx="6057720" cy="708480"/>
          </a:xfrm>
          <a:prstGeom prst="rect">
            <a:avLst/>
          </a:prstGeom>
          <a:solidFill>
            <a:srgbClr val="dae2f3"/>
          </a:solidFill>
          <a:ln w="126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59480" bIns="0">
            <a:spAutoFit/>
          </a:bodyPr>
          <a:p>
            <a:pPr marL="2367360" indent="-2141640">
              <a:lnSpc>
                <a:spcPct val="100000"/>
              </a:lnSpc>
              <a:spcBef>
                <a:spcPts val="1256"/>
              </a:spcBef>
            </a:pPr>
            <a:r>
              <a:rPr b="1" lang="en-IN" sz="1800" spc="-12" strike="noStrike">
                <a:latin typeface="Calibri"/>
              </a:rPr>
              <a:t>Optimizer </a:t>
            </a:r>
            <a:r>
              <a:rPr b="1" lang="en-IN" sz="1800" spc="-1" strike="noStrike">
                <a:latin typeface="Calibri"/>
              </a:rPr>
              <a:t>-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Select </a:t>
            </a:r>
            <a:r>
              <a:rPr b="0" lang="en-IN" sz="1800" spc="-12" strike="noStrike">
                <a:solidFill>
                  <a:srgbClr val="ff0000"/>
                </a:solidFill>
                <a:latin typeface="Calibri"/>
              </a:rPr>
              <a:t>from </a:t>
            </a:r>
            <a:r>
              <a:rPr b="0" lang="en-IN" sz="1800" spc="-7" strike="noStrike">
                <a:solidFill>
                  <a:srgbClr val="538235"/>
                </a:solidFill>
                <a:latin typeface="Calibri"/>
              </a:rPr>
              <a:t>student </a:t>
            </a:r>
            <a:r>
              <a:rPr b="0" lang="en-IN" sz="1800" spc="-7" strike="noStrike">
                <a:solidFill>
                  <a:srgbClr val="ffc000"/>
                </a:solidFill>
                <a:latin typeface="Calibri"/>
              </a:rPr>
              <a:t>name, </a:t>
            </a:r>
            <a:r>
              <a:rPr b="0" lang="en-IN" sz="1800" spc="-1" strike="noStrike">
                <a:solidFill>
                  <a:srgbClr val="ffc000"/>
                </a:solidFill>
                <a:latin typeface="Calibri"/>
              </a:rPr>
              <a:t>addr </a:t>
            </a:r>
            <a:r>
              <a:rPr b="0" lang="en-IN" sz="1800" spc="-7" strike="noStrike">
                <a:solidFill>
                  <a:srgbClr val="ff0000"/>
                </a:solidFill>
                <a:latin typeface="Calibri"/>
              </a:rPr>
              <a:t>where </a:t>
            </a:r>
            <a:r>
              <a:rPr b="0" lang="en-IN" sz="1800" spc="-12" strike="noStrike">
                <a:solidFill>
                  <a:srgbClr val="ffc000"/>
                </a:solidFill>
                <a:latin typeface="Calibri"/>
              </a:rPr>
              <a:t>rollno</a:t>
            </a:r>
            <a:r>
              <a:rPr b="0" lang="en-IN" sz="1800" spc="-12" strike="noStrike">
                <a:solidFill>
                  <a:srgbClr val="6f2f9f"/>
                </a:solidFill>
                <a:latin typeface="Calibri"/>
              </a:rPr>
              <a:t>= </a:t>
            </a:r>
            <a:r>
              <a:rPr b="0" lang="en-IN" sz="1800" spc="-1" strike="noStrike">
                <a:solidFill>
                  <a:srgbClr val="6f2f9f"/>
                </a:solidFill>
                <a:latin typeface="Calibri"/>
              </a:rPr>
              <a:t>x  and </a:t>
            </a:r>
            <a:r>
              <a:rPr b="0" lang="en-IN" sz="1800" spc="-12" strike="noStrike">
                <a:solidFill>
                  <a:srgbClr val="6f2f9f"/>
                </a:solidFill>
                <a:latin typeface="Calibri"/>
              </a:rPr>
              <a:t>rollno </a:t>
            </a:r>
            <a:r>
              <a:rPr b="0" lang="en-IN" sz="1800" spc="-1" strike="noStrike">
                <a:solidFill>
                  <a:srgbClr val="6f2f9f"/>
                </a:solidFill>
                <a:latin typeface="Calibri"/>
              </a:rPr>
              <a:t>=</a:t>
            </a:r>
            <a:r>
              <a:rPr b="0" lang="en-IN" sz="1800" spc="24" strike="noStrike">
                <a:solidFill>
                  <a:srgbClr val="6f2f9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6f2f9f"/>
                </a:solidFill>
                <a:latin typeface="Calibri"/>
              </a:rPr>
              <a:t>x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17400" y="342360"/>
            <a:ext cx="8907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Database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Management 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(DBMS)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140560" y="1088640"/>
            <a:ext cx="6726240" cy="58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200" spc="-7" strike="noStrike">
                <a:latin typeface="Calibri"/>
              </a:rPr>
              <a:t>DBMS </a:t>
            </a:r>
            <a:r>
              <a:rPr b="0" lang="en-IN" sz="2200" spc="-15" strike="noStrike">
                <a:latin typeface="Calibri"/>
              </a:rPr>
              <a:t>contains information </a:t>
            </a:r>
            <a:r>
              <a:rPr b="0" lang="en-IN" sz="2200" spc="-7" strike="noStrike">
                <a:latin typeface="Calibri"/>
              </a:rPr>
              <a:t>about a </a:t>
            </a:r>
            <a:r>
              <a:rPr b="0" lang="en-IN" sz="2200" spc="-12" strike="noStrike">
                <a:latin typeface="Calibri"/>
              </a:rPr>
              <a:t>particular</a:t>
            </a:r>
            <a:r>
              <a:rPr b="0" lang="en-IN" sz="2200" spc="29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enterprise</a:t>
            </a:r>
            <a:endParaRPr b="0" lang="en-IN" sz="2200" spc="-1" strike="noStrike">
              <a:latin typeface="Arial"/>
            </a:endParaRPr>
          </a:p>
          <a:p>
            <a:pPr marL="412200">
              <a:lnSpc>
                <a:spcPct val="100000"/>
              </a:lnSpc>
              <a:spcBef>
                <a:spcPts val="400"/>
              </a:spcBef>
            </a:pPr>
            <a:r>
              <a:rPr b="0" lang="en-IN" sz="1800" spc="-12" strike="noStrike">
                <a:latin typeface="Arial"/>
              </a:rPr>
              <a:t>Collection </a:t>
            </a:r>
            <a:r>
              <a:rPr b="0" lang="en-IN" sz="1800" spc="-7" strike="noStrike">
                <a:latin typeface="Arial"/>
              </a:rPr>
              <a:t>of </a:t>
            </a:r>
            <a:r>
              <a:rPr b="0" lang="en-IN" sz="1800" spc="-12" strike="noStrike">
                <a:latin typeface="Arial"/>
              </a:rPr>
              <a:t>interrelated</a:t>
            </a:r>
            <a:r>
              <a:rPr b="0" lang="en-IN" sz="1800" spc="-7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data</a:t>
            </a:r>
            <a:endParaRPr b="0" lang="en-IN" sz="1800" spc="-1" strike="noStrike">
              <a:latin typeface="Arial"/>
            </a:endParaRPr>
          </a:p>
          <a:p>
            <a:pPr marL="412200">
              <a:lnSpc>
                <a:spcPct val="100000"/>
              </a:lnSpc>
              <a:spcBef>
                <a:spcPts val="774"/>
              </a:spcBef>
            </a:pPr>
            <a:r>
              <a:rPr b="0" lang="en-IN" sz="1800" spc="-12" strike="noStrike">
                <a:latin typeface="Arial"/>
              </a:rPr>
              <a:t>Set </a:t>
            </a:r>
            <a:r>
              <a:rPr b="0" lang="en-IN" sz="1800" spc="-7" strike="noStrike">
                <a:latin typeface="Arial"/>
              </a:rPr>
              <a:t>of </a:t>
            </a:r>
            <a:r>
              <a:rPr b="0" lang="en-IN" sz="1800" spc="-12" strike="noStrike">
                <a:latin typeface="Arial"/>
              </a:rPr>
              <a:t>programs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2" strike="noStrike">
                <a:latin typeface="Arial"/>
              </a:rPr>
              <a:t>access the</a:t>
            </a:r>
            <a:r>
              <a:rPr b="0" lang="en-IN" sz="1800" spc="-21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data</a:t>
            </a:r>
            <a:endParaRPr b="0" lang="en-IN" sz="1800" spc="-1" strike="noStrike">
              <a:latin typeface="Arial"/>
            </a:endParaRPr>
          </a:p>
          <a:p>
            <a:pPr marL="12600" indent="399240">
              <a:lnSpc>
                <a:spcPct val="136000"/>
              </a:lnSpc>
              <a:spcBef>
                <a:spcPts val="6"/>
              </a:spcBef>
            </a:pPr>
            <a:r>
              <a:rPr b="0" lang="en-IN" sz="1800" spc="-7" strike="noStrike">
                <a:latin typeface="Arial"/>
              </a:rPr>
              <a:t>An </a:t>
            </a:r>
            <a:r>
              <a:rPr b="0" lang="en-IN" sz="1800" spc="-12" strike="noStrike">
                <a:latin typeface="Arial"/>
              </a:rPr>
              <a:t>environment that </a:t>
            </a:r>
            <a:r>
              <a:rPr b="0" lang="en-IN" sz="1800" spc="-7" strike="noStrike">
                <a:latin typeface="Arial"/>
              </a:rPr>
              <a:t>is </a:t>
            </a:r>
            <a:r>
              <a:rPr b="0" lang="en-IN" sz="1800" spc="-12" strike="noStrike">
                <a:latin typeface="Arial"/>
              </a:rPr>
              <a:t>both </a:t>
            </a:r>
            <a:r>
              <a:rPr b="0" i="1" lang="en-IN" sz="1800" spc="-12" strike="noStrike">
                <a:latin typeface="Arial"/>
              </a:rPr>
              <a:t>convenient </a:t>
            </a:r>
            <a:r>
              <a:rPr b="0" lang="en-IN" sz="1800" spc="-7" strike="noStrike">
                <a:latin typeface="Arial"/>
              </a:rPr>
              <a:t>and </a:t>
            </a:r>
            <a:r>
              <a:rPr b="0" i="1" lang="en-IN" sz="1800" spc="-12" strike="noStrike">
                <a:latin typeface="Arial"/>
              </a:rPr>
              <a:t>efficient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7" strike="noStrike">
                <a:latin typeface="Arial"/>
              </a:rPr>
              <a:t>use  </a:t>
            </a:r>
            <a:r>
              <a:rPr b="0" lang="en-IN" sz="1800" spc="-12" strike="noStrike">
                <a:latin typeface="Arial"/>
              </a:rPr>
              <a:t>Database</a:t>
            </a:r>
            <a:r>
              <a:rPr b="0" lang="en-IN" sz="1800" spc="-114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Applications:</a:t>
            </a:r>
            <a:endParaRPr b="0" lang="en-IN" sz="1800" spc="-1" strike="noStrike">
              <a:latin typeface="Arial"/>
            </a:endParaRPr>
          </a:p>
          <a:p>
            <a:pPr marL="412200" indent="399240">
              <a:lnSpc>
                <a:spcPct val="136000"/>
              </a:lnSpc>
              <a:spcBef>
                <a:spcPts val="11"/>
              </a:spcBef>
            </a:pPr>
            <a:r>
              <a:rPr b="0" lang="en-IN" sz="1800" spc="-12" strike="noStrike">
                <a:latin typeface="Arial"/>
              </a:rPr>
              <a:t>Banking: all transactions  Airlines: reservations, schedules  Universities:</a:t>
            </a:r>
            <a:r>
              <a:rPr b="0" lang="en-IN" sz="1800" spc="-12" strike="noStrike">
                <a:latin typeface="Arial"/>
              </a:rPr>
              <a:t>	</a:t>
            </a:r>
            <a:r>
              <a:rPr b="0" lang="en-IN" sz="1800" spc="-12" strike="noStrike">
                <a:latin typeface="Arial"/>
              </a:rPr>
              <a:t>registration,</a:t>
            </a:r>
            <a:r>
              <a:rPr b="0" lang="en-IN" sz="1800" spc="-60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grades</a:t>
            </a:r>
            <a:endParaRPr b="0" lang="en-IN" sz="1800" spc="-1" strike="noStrike">
              <a:latin typeface="Arial"/>
            </a:endParaRPr>
          </a:p>
          <a:p>
            <a:pPr marL="412200" indent="399240">
              <a:lnSpc>
                <a:spcPct val="100000"/>
              </a:lnSpc>
              <a:spcBef>
                <a:spcPts val="780"/>
              </a:spcBef>
            </a:pPr>
            <a:r>
              <a:rPr b="0" lang="en-IN" sz="1800" spc="-12" strike="noStrike">
                <a:latin typeface="Arial"/>
              </a:rPr>
              <a:t>Sales: </a:t>
            </a:r>
            <a:r>
              <a:rPr b="0" lang="en-IN" sz="1800" spc="-7" strike="noStrike">
                <a:latin typeface="Arial"/>
              </a:rPr>
              <a:t>customers, products,</a:t>
            </a:r>
            <a:r>
              <a:rPr b="0" lang="en-IN" sz="1800" spc="-15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purchases</a:t>
            </a:r>
            <a:endParaRPr b="0" lang="en-IN" sz="1800" spc="-1" strike="noStrike">
              <a:latin typeface="Arial"/>
            </a:endParaRPr>
          </a:p>
          <a:p>
            <a:pPr marL="412200" indent="399240">
              <a:lnSpc>
                <a:spcPct val="136000"/>
              </a:lnSpc>
              <a:spcBef>
                <a:spcPts val="6"/>
              </a:spcBef>
            </a:pPr>
            <a:r>
              <a:rPr b="0" lang="en-IN" sz="1800" spc="-12" strike="noStrike">
                <a:latin typeface="Arial"/>
              </a:rPr>
              <a:t>Online retailers: order </a:t>
            </a:r>
            <a:r>
              <a:rPr b="0" lang="en-IN" sz="1800" spc="-7" strike="noStrike">
                <a:latin typeface="Arial"/>
              </a:rPr>
              <a:t>tracking, </a:t>
            </a:r>
            <a:r>
              <a:rPr b="0" lang="en-IN" sz="1800" spc="-12" strike="noStrike">
                <a:latin typeface="Arial"/>
              </a:rPr>
              <a:t>customized recommendations  Manufacturing: production, </a:t>
            </a:r>
            <a:r>
              <a:rPr b="0" lang="en-IN" sz="1800" spc="-21" strike="noStrike">
                <a:latin typeface="Arial"/>
              </a:rPr>
              <a:t>inventory, </a:t>
            </a:r>
            <a:r>
              <a:rPr b="0" lang="en-IN" sz="1800" spc="-12" strike="noStrike">
                <a:latin typeface="Arial"/>
              </a:rPr>
              <a:t>orders, supply chain  Human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7" strike="noStrike">
                <a:latin typeface="Arial"/>
              </a:rPr>
              <a:t>resources:</a:t>
            </a:r>
            <a:r>
              <a:rPr b="0" lang="en-IN" sz="1800" spc="-7" strike="noStrike">
                <a:latin typeface="Arial"/>
              </a:rPr>
              <a:t>	</a:t>
            </a:r>
            <a:r>
              <a:rPr b="0" lang="en-IN" sz="1800" spc="-12" strike="noStrike">
                <a:latin typeface="Arial"/>
              </a:rPr>
              <a:t>employee </a:t>
            </a:r>
            <a:r>
              <a:rPr b="0" lang="en-IN" sz="1800" spc="-7" strike="noStrike">
                <a:latin typeface="Arial"/>
              </a:rPr>
              <a:t>records, </a:t>
            </a:r>
            <a:r>
              <a:rPr b="0" lang="en-IN" sz="1800" spc="-12" strike="noStrike">
                <a:latin typeface="Arial"/>
              </a:rPr>
              <a:t>salaries, </a:t>
            </a:r>
            <a:r>
              <a:rPr b="0" lang="en-IN" sz="1800" spc="-7" strike="noStrike">
                <a:latin typeface="Arial"/>
              </a:rPr>
              <a:t>tax</a:t>
            </a:r>
            <a:r>
              <a:rPr b="0" lang="en-IN" sz="1800" spc="4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deductions</a:t>
            </a:r>
            <a:endParaRPr b="0" lang="en-IN" sz="1800" spc="-1" strike="noStrike">
              <a:latin typeface="Arial"/>
            </a:endParaRPr>
          </a:p>
          <a:p>
            <a:pPr marL="12600" indent="399240">
              <a:lnSpc>
                <a:spcPct val="100000"/>
              </a:lnSpc>
              <a:spcBef>
                <a:spcPts val="774"/>
              </a:spcBef>
            </a:pPr>
            <a:r>
              <a:rPr b="0" lang="en-IN" sz="1800" spc="-12" strike="noStrike">
                <a:latin typeface="Arial"/>
              </a:rPr>
              <a:t>Databases </a:t>
            </a:r>
            <a:r>
              <a:rPr b="0" lang="en-IN" sz="1800" spc="-7" strike="noStrike">
                <a:latin typeface="Arial"/>
              </a:rPr>
              <a:t>touch </a:t>
            </a:r>
            <a:r>
              <a:rPr b="0" lang="en-IN" sz="1800" spc="-12" strike="noStrike">
                <a:latin typeface="Arial"/>
              </a:rPr>
              <a:t>all </a:t>
            </a:r>
            <a:r>
              <a:rPr b="0" lang="en-IN" sz="1800" spc="-7" strike="noStrike">
                <a:latin typeface="Arial"/>
              </a:rPr>
              <a:t>aspects </a:t>
            </a:r>
            <a:r>
              <a:rPr b="0" lang="en-IN" sz="1800" spc="-12" strike="noStrike">
                <a:latin typeface="Arial"/>
              </a:rPr>
              <a:t>of our</a:t>
            </a:r>
            <a:r>
              <a:rPr b="0" lang="en-IN" sz="1800" spc="4" strike="noStrike">
                <a:latin typeface="Arial"/>
              </a:rPr>
              <a:t> </a:t>
            </a:r>
            <a:r>
              <a:rPr b="0" lang="en-IN" sz="1800" spc="-12" strike="noStrike">
                <a:latin typeface="Arial"/>
              </a:rPr>
              <a:t>lives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78840" y="0"/>
            <a:ext cx="5929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5190480" y="6477840"/>
            <a:ext cx="60714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0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a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y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ash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r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ee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Ja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g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dale,</a:t>
            </a: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PIC</a:t>
            </a:r>
            <a:r>
              <a:rPr b="0" lang="en-IN" sz="1200" spc="-120" strike="noStrike">
                <a:solidFill>
                  <a:srgbClr val="888888"/>
                </a:solidFill>
                <a:latin typeface="Calibri"/>
              </a:rPr>
              <a:t>T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, P</a:t>
            </a:r>
            <a:r>
              <a:rPr b="0" lang="en-IN" sz="1200" spc="4" strike="noStrike">
                <a:solidFill>
                  <a:srgbClr val="888888"/>
                </a:solidFill>
                <a:latin typeface="Calibri"/>
              </a:rPr>
              <a:t>u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ne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40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650" name="Group 3"/>
          <p:cNvGrpSpPr/>
          <p:nvPr/>
        </p:nvGrpSpPr>
        <p:grpSpPr>
          <a:xfrm>
            <a:off x="160200" y="659880"/>
            <a:ext cx="10830960" cy="6071040"/>
            <a:chOff x="160200" y="659880"/>
            <a:chExt cx="10830960" cy="6071040"/>
          </a:xfrm>
        </p:grpSpPr>
        <p:sp>
          <p:nvSpPr>
            <p:cNvPr id="651" name="CustomShape 4"/>
            <p:cNvSpPr/>
            <p:nvPr/>
          </p:nvSpPr>
          <p:spPr>
            <a:xfrm>
              <a:off x="4698360" y="847440"/>
              <a:ext cx="6292800" cy="5883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5"/>
            <p:cNvSpPr/>
            <p:nvPr/>
          </p:nvSpPr>
          <p:spPr>
            <a:xfrm>
              <a:off x="4039560" y="769320"/>
              <a:ext cx="4775400" cy="520200"/>
            </a:xfrm>
            <a:custGeom>
              <a:avLst/>
              <a:gdLst/>
              <a:ahLst/>
              <a:rect l="l" t="t" r="r" b="b"/>
              <a:pathLst>
                <a:path w="4775834" h="520700">
                  <a:moveTo>
                    <a:pt x="4703445" y="444500"/>
                  </a:moveTo>
                  <a:lnTo>
                    <a:pt x="4700268" y="476106"/>
                  </a:lnTo>
                  <a:lnTo>
                    <a:pt x="4712970" y="477393"/>
                  </a:lnTo>
                  <a:lnTo>
                    <a:pt x="4711572" y="489966"/>
                  </a:lnTo>
                  <a:lnTo>
                    <a:pt x="4698875" y="489966"/>
                  </a:lnTo>
                  <a:lnTo>
                    <a:pt x="4695825" y="520319"/>
                  </a:lnTo>
                  <a:lnTo>
                    <a:pt x="4775454" y="490093"/>
                  </a:lnTo>
                  <a:lnTo>
                    <a:pt x="4775253" y="489966"/>
                  </a:lnTo>
                  <a:lnTo>
                    <a:pt x="4711572" y="489966"/>
                  </a:lnTo>
                  <a:lnTo>
                    <a:pt x="4699003" y="488692"/>
                  </a:lnTo>
                  <a:lnTo>
                    <a:pt x="4773242" y="488692"/>
                  </a:lnTo>
                  <a:lnTo>
                    <a:pt x="4703445" y="444500"/>
                  </a:lnTo>
                  <a:close/>
                  <a:moveTo>
                    <a:pt x="4700268" y="476106"/>
                  </a:moveTo>
                  <a:lnTo>
                    <a:pt x="4699003" y="488692"/>
                  </a:lnTo>
                  <a:lnTo>
                    <a:pt x="4711572" y="489966"/>
                  </a:lnTo>
                  <a:lnTo>
                    <a:pt x="4712970" y="477393"/>
                  </a:lnTo>
                  <a:lnTo>
                    <a:pt x="4700268" y="476106"/>
                  </a:lnTo>
                  <a:close/>
                  <a:moveTo>
                    <a:pt x="1270" y="0"/>
                  </a:moveTo>
                  <a:lnTo>
                    <a:pt x="0" y="12700"/>
                  </a:lnTo>
                  <a:lnTo>
                    <a:pt x="4699003" y="488692"/>
                  </a:lnTo>
                  <a:lnTo>
                    <a:pt x="4700268" y="476106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6"/>
            <p:cNvSpPr/>
            <p:nvPr/>
          </p:nvSpPr>
          <p:spPr>
            <a:xfrm>
              <a:off x="160200" y="659880"/>
              <a:ext cx="4036680" cy="1811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4" name="CustomShape 7"/>
          <p:cNvSpPr/>
          <p:nvPr/>
        </p:nvSpPr>
        <p:spPr>
          <a:xfrm>
            <a:off x="91440" y="6706080"/>
            <a:ext cx="4132800" cy="1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151"/>
              </a:lnSpc>
            </a:pPr>
            <a:r>
              <a:rPr b="0" lang="en-IN" sz="1100" spc="-1" strike="noStrike">
                <a:latin typeface="Calibri"/>
              </a:rPr>
              <a:t>Database</a:t>
            </a:r>
            <a:r>
              <a:rPr b="0" lang="en-IN" sz="1100" spc="-4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management</a:t>
            </a:r>
            <a:r>
              <a:rPr b="0" lang="en-IN" sz="1100" spc="-52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system</a:t>
            </a:r>
            <a:r>
              <a:rPr b="0" lang="en-IN" sz="1100" spc="-35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by</a:t>
            </a:r>
            <a:r>
              <a:rPr b="0" lang="en-IN" sz="1100" spc="-15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Raghu</a:t>
            </a:r>
            <a:r>
              <a:rPr b="0" lang="en-IN" sz="1100" spc="-12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Ramkrishnan,</a:t>
            </a:r>
            <a:r>
              <a:rPr b="0" lang="en-IN" sz="1100" spc="-41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Johannes</a:t>
            </a:r>
            <a:r>
              <a:rPr b="0" lang="en-IN" sz="1100" spc="-2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Gehrke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78840" y="0"/>
            <a:ext cx="5929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5190480" y="6477840"/>
            <a:ext cx="60714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0"/>
              </a:lnSpc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a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y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ash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r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ee</a:t>
            </a:r>
            <a:r>
              <a:rPr b="0" lang="en-IN" sz="1200" spc="-21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Ja</a:t>
            </a:r>
            <a:r>
              <a:rPr b="0" lang="en-IN" sz="1200" spc="-15" strike="noStrike">
                <a:solidFill>
                  <a:srgbClr val="888888"/>
                </a:solidFill>
                <a:latin typeface="Calibri"/>
              </a:rPr>
              <a:t>g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dale,</a:t>
            </a: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PIC</a:t>
            </a:r>
            <a:r>
              <a:rPr b="0" lang="en-IN" sz="1200" spc="-120" strike="noStrike">
                <a:solidFill>
                  <a:srgbClr val="888888"/>
                </a:solidFill>
                <a:latin typeface="Calibri"/>
              </a:rPr>
              <a:t>T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, P</a:t>
            </a:r>
            <a:r>
              <a:rPr b="0" lang="en-IN" sz="1200" spc="4" strike="noStrike">
                <a:solidFill>
                  <a:srgbClr val="888888"/>
                </a:solidFill>
                <a:latin typeface="Calibri"/>
              </a:rPr>
              <a:t>u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ne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41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657" name="Group 3"/>
          <p:cNvGrpSpPr/>
          <p:nvPr/>
        </p:nvGrpSpPr>
        <p:grpSpPr>
          <a:xfrm>
            <a:off x="428400" y="847440"/>
            <a:ext cx="10562760" cy="5883480"/>
            <a:chOff x="428400" y="847440"/>
            <a:chExt cx="10562760" cy="5883480"/>
          </a:xfrm>
        </p:grpSpPr>
        <p:sp>
          <p:nvSpPr>
            <p:cNvPr id="658" name="CustomShape 4"/>
            <p:cNvSpPr/>
            <p:nvPr/>
          </p:nvSpPr>
          <p:spPr>
            <a:xfrm>
              <a:off x="4698360" y="847440"/>
              <a:ext cx="6292800" cy="5883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5"/>
            <p:cNvSpPr/>
            <p:nvPr/>
          </p:nvSpPr>
          <p:spPr>
            <a:xfrm>
              <a:off x="2817720" y="3776400"/>
              <a:ext cx="1980360" cy="449280"/>
            </a:xfrm>
            <a:custGeom>
              <a:avLst/>
              <a:gdLst/>
              <a:ahLst/>
              <a:rect l="l" t="t" r="r" b="b"/>
              <a:pathLst>
                <a:path w="1980564" h="449579">
                  <a:moveTo>
                    <a:pt x="66548" y="374903"/>
                  </a:moveTo>
                  <a:lnTo>
                    <a:pt x="0" y="427989"/>
                  </a:lnTo>
                  <a:lnTo>
                    <a:pt x="82423" y="449452"/>
                  </a:lnTo>
                  <a:lnTo>
                    <a:pt x="76365" y="421004"/>
                  </a:lnTo>
                  <a:lnTo>
                    <a:pt x="63373" y="421004"/>
                  </a:lnTo>
                  <a:lnTo>
                    <a:pt x="60832" y="408558"/>
                  </a:lnTo>
                  <a:lnTo>
                    <a:pt x="73155" y="405932"/>
                  </a:lnTo>
                  <a:lnTo>
                    <a:pt x="66548" y="374903"/>
                  </a:lnTo>
                  <a:close/>
                  <a:moveTo>
                    <a:pt x="73155" y="405932"/>
                  </a:moveTo>
                  <a:lnTo>
                    <a:pt x="60832" y="408558"/>
                  </a:lnTo>
                  <a:lnTo>
                    <a:pt x="63373" y="421004"/>
                  </a:lnTo>
                  <a:lnTo>
                    <a:pt x="75800" y="418355"/>
                  </a:lnTo>
                  <a:lnTo>
                    <a:pt x="73155" y="405932"/>
                  </a:lnTo>
                  <a:close/>
                  <a:moveTo>
                    <a:pt x="75800" y="418355"/>
                  </a:moveTo>
                  <a:lnTo>
                    <a:pt x="63373" y="421004"/>
                  </a:lnTo>
                  <a:lnTo>
                    <a:pt x="76365" y="421004"/>
                  </a:lnTo>
                  <a:lnTo>
                    <a:pt x="75800" y="418355"/>
                  </a:lnTo>
                  <a:close/>
                  <a:moveTo>
                    <a:pt x="1977389" y="0"/>
                  </a:moveTo>
                  <a:lnTo>
                    <a:pt x="73155" y="405932"/>
                  </a:lnTo>
                  <a:lnTo>
                    <a:pt x="75800" y="418355"/>
                  </a:lnTo>
                  <a:lnTo>
                    <a:pt x="1980057" y="12445"/>
                  </a:lnTo>
                  <a:lnTo>
                    <a:pt x="1977389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6"/>
            <p:cNvSpPr/>
            <p:nvPr/>
          </p:nvSpPr>
          <p:spPr>
            <a:xfrm>
              <a:off x="428400" y="4204800"/>
              <a:ext cx="7724880" cy="2296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1" name="CustomShape 7"/>
          <p:cNvSpPr/>
          <p:nvPr/>
        </p:nvSpPr>
        <p:spPr>
          <a:xfrm>
            <a:off x="91440" y="6706080"/>
            <a:ext cx="4132800" cy="1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151"/>
              </a:lnSpc>
            </a:pPr>
            <a:r>
              <a:rPr b="0" lang="en-IN" sz="1100" spc="-1" strike="noStrike">
                <a:latin typeface="Calibri"/>
              </a:rPr>
              <a:t>Database</a:t>
            </a:r>
            <a:r>
              <a:rPr b="0" lang="en-IN" sz="1100" spc="-4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management</a:t>
            </a:r>
            <a:r>
              <a:rPr b="0" lang="en-IN" sz="1100" spc="-52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system</a:t>
            </a:r>
            <a:r>
              <a:rPr b="0" lang="en-IN" sz="1100" spc="-35" strike="noStrike">
                <a:latin typeface="Calibri"/>
              </a:rPr>
              <a:t> </a:t>
            </a:r>
            <a:r>
              <a:rPr b="0" lang="en-IN" sz="1100" spc="-7" strike="noStrike">
                <a:latin typeface="Calibri"/>
              </a:rPr>
              <a:t>by</a:t>
            </a:r>
            <a:r>
              <a:rPr b="0" lang="en-IN" sz="1100" spc="-15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Raghu</a:t>
            </a:r>
            <a:r>
              <a:rPr b="0" lang="en-IN" sz="1100" spc="-12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Ramkrishnan,</a:t>
            </a:r>
            <a:r>
              <a:rPr b="0" lang="en-IN" sz="1100" spc="-41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Johannes</a:t>
            </a:r>
            <a:r>
              <a:rPr b="0" lang="en-IN" sz="1100" spc="-26" strike="noStrike">
                <a:latin typeface="Calibri"/>
              </a:rPr>
              <a:t> </a:t>
            </a:r>
            <a:r>
              <a:rPr b="0" lang="en-IN" sz="1100" spc="-1" strike="noStrike">
                <a:latin typeface="Calibri"/>
              </a:rPr>
              <a:t>Gehrke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C8E32FEF-A130-4A4E-A2CB-1CCCC97C0136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916920" y="609840"/>
            <a:ext cx="593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905400" y="1750320"/>
            <a:ext cx="993240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800" spc="-1" strike="noStrike">
                <a:latin typeface="Times New Roman"/>
              </a:rPr>
              <a:t>1.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174" strike="noStrike">
                <a:latin typeface="Times New Roman"/>
              </a:rPr>
              <a:t>Query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109" strike="noStrike">
                <a:latin typeface="Times New Roman"/>
              </a:rPr>
              <a:t>Processor/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174" strike="noStrike">
                <a:latin typeface="Times New Roman"/>
              </a:rPr>
              <a:t>Query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134" strike="noStrike">
                <a:latin typeface="Times New Roman"/>
              </a:rPr>
              <a:t>evaluation</a:t>
            </a:r>
            <a:r>
              <a:rPr b="0" lang="en-IN" sz="2800" spc="-32" strike="noStrike">
                <a:latin typeface="Times New Roman"/>
              </a:rPr>
              <a:t> </a:t>
            </a:r>
            <a:r>
              <a:rPr b="0" lang="en-IN" sz="2800" spc="134" strike="noStrike">
                <a:latin typeface="Times New Roman"/>
              </a:rPr>
              <a:t>engine</a:t>
            </a:r>
            <a:r>
              <a:rPr b="0" lang="en-IN" sz="2800" spc="-26" strike="noStrike">
                <a:latin typeface="Times New Roman"/>
              </a:rPr>
              <a:t> </a:t>
            </a:r>
            <a:r>
              <a:rPr b="0" lang="en-IN" sz="2800" spc="-80" strike="noStrike">
                <a:latin typeface="Times New Roman"/>
              </a:rPr>
              <a:t>: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43" strike="noStrike">
                <a:latin typeface="Times New Roman"/>
              </a:rPr>
              <a:t>It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89" strike="noStrike">
                <a:latin typeface="Times New Roman"/>
              </a:rPr>
              <a:t>interprets</a:t>
            </a:r>
            <a:r>
              <a:rPr b="0" lang="en-IN" sz="1800" spc="24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89" strike="noStrike">
                <a:latin typeface="Times New Roman"/>
              </a:rPr>
              <a:t>requests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(queries)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72" strike="noStrike">
                <a:latin typeface="Times New Roman"/>
              </a:rPr>
              <a:t>received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89" strike="noStrike">
                <a:latin typeface="Times New Roman"/>
              </a:rPr>
              <a:t>from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134" strike="noStrike">
                <a:latin typeface="Times New Roman"/>
              </a:rPr>
              <a:t>end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user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via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123" strike="noStrike">
                <a:latin typeface="Times New Roman"/>
              </a:rPr>
              <a:t>an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83" strike="noStrike">
                <a:latin typeface="Times New Roman"/>
              </a:rPr>
              <a:t>application</a:t>
            </a:r>
            <a:r>
              <a:rPr b="0" lang="en-IN" sz="1800" spc="12" strike="noStrike">
                <a:latin typeface="Times New Roman"/>
              </a:rPr>
              <a:t> </a:t>
            </a:r>
            <a:r>
              <a:rPr b="0" lang="en-IN" sz="1800" spc="117" strike="noStrike">
                <a:latin typeface="Times New Roman"/>
              </a:rPr>
              <a:t>program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into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72" strike="noStrike">
                <a:latin typeface="Times New Roman"/>
              </a:rPr>
              <a:t>instructions.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43" strike="noStrike">
                <a:latin typeface="Times New Roman"/>
              </a:rPr>
              <a:t>It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also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executes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89" strike="noStrike">
                <a:latin typeface="Times New Roman"/>
              </a:rPr>
              <a:t>the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user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89" strike="noStrike">
                <a:latin typeface="Times New Roman"/>
              </a:rPr>
              <a:t>request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which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38" strike="noStrike">
                <a:latin typeface="Times New Roman"/>
              </a:rPr>
              <a:t>is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72" strike="noStrike">
                <a:latin typeface="Times New Roman"/>
              </a:rPr>
              <a:t>received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from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DML</a:t>
            </a:r>
            <a:r>
              <a:rPr b="0" lang="en-IN" sz="1800" spc="-72" strike="noStrike">
                <a:latin typeface="Times New Roman"/>
              </a:rPr>
              <a:t> </a:t>
            </a:r>
            <a:r>
              <a:rPr b="0" lang="en-IN" sz="1800" spc="58" strike="noStrike">
                <a:latin typeface="Times New Roman"/>
              </a:rPr>
              <a:t>compiler.  </a:t>
            </a:r>
            <a:r>
              <a:rPr b="0" lang="en-IN" sz="1800" spc="109" strike="noStrike">
                <a:latin typeface="Times New Roman"/>
              </a:rPr>
              <a:t>Query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69" strike="noStrike">
                <a:latin typeface="Times New Roman"/>
              </a:rPr>
              <a:t>Processor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contains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72" strike="noStrike">
                <a:latin typeface="Times New Roman"/>
              </a:rPr>
              <a:t>following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components</a:t>
            </a:r>
            <a:r>
              <a:rPr b="0" lang="en-IN" sz="1800" spc="32" strike="noStrike">
                <a:latin typeface="Times New Roman"/>
              </a:rPr>
              <a:t> </a:t>
            </a:r>
            <a:r>
              <a:rPr b="0" lang="en-IN" sz="1800" spc="-106" strike="noStrike"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68760">
              <a:lnSpc>
                <a:spcPct val="100000"/>
              </a:lnSpc>
            </a:pPr>
            <a:r>
              <a:rPr b="1" lang="en-IN" sz="1800" spc="52" strike="noStrike">
                <a:latin typeface="Times New Roman"/>
              </a:rPr>
              <a:t>DML Compiler</a:t>
            </a:r>
            <a:r>
              <a:rPr b="1" lang="en-IN" sz="1800" spc="-46" strike="noStrike">
                <a:latin typeface="Times New Roman"/>
              </a:rPr>
              <a:t> </a:t>
            </a:r>
            <a:r>
              <a:rPr b="0" lang="en-IN" sz="1800" spc="-106" strike="noStrike"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43" strike="noStrike">
                <a:latin typeface="Times New Roman"/>
              </a:rPr>
              <a:t>It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2" strike="noStrike">
                <a:latin typeface="Times New Roman"/>
              </a:rPr>
              <a:t>processes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DML</a:t>
            </a:r>
            <a:r>
              <a:rPr b="0" lang="en-IN" sz="1800" spc="-72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statements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into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low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49" strike="noStrike">
                <a:latin typeface="Times New Roman"/>
              </a:rPr>
              <a:t>level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83" strike="noStrike">
                <a:latin typeface="Times New Roman"/>
              </a:rPr>
              <a:t>instruction</a:t>
            </a:r>
            <a:r>
              <a:rPr b="0" lang="en-IN" sz="1800" spc="12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(machine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language),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69" strike="noStrike">
                <a:latin typeface="Times New Roman"/>
              </a:rPr>
              <a:t>so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that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they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can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69" strike="noStrike">
                <a:latin typeface="Times New Roman"/>
              </a:rPr>
              <a:t>be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69" strike="noStrike">
                <a:latin typeface="Times New Roman"/>
              </a:rPr>
              <a:t>executed.</a:t>
            </a:r>
            <a:endParaRPr b="0" lang="en-IN" sz="1800" spc="-1" strike="noStrike">
              <a:latin typeface="Arial"/>
            </a:endParaRPr>
          </a:p>
          <a:p>
            <a:pPr marL="68760">
              <a:lnSpc>
                <a:spcPct val="100000"/>
              </a:lnSpc>
            </a:pPr>
            <a:r>
              <a:rPr b="1" lang="en-IN" sz="1800" spc="89" strike="noStrike">
                <a:latin typeface="Times New Roman"/>
              </a:rPr>
              <a:t>DDL </a:t>
            </a:r>
            <a:r>
              <a:rPr b="1" lang="en-IN" sz="1800" spc="9" strike="noStrike">
                <a:latin typeface="Times New Roman"/>
              </a:rPr>
              <a:t>Interpreter</a:t>
            </a:r>
            <a:r>
              <a:rPr b="1" lang="en-IN" sz="1800" spc="-92" strike="noStrike">
                <a:latin typeface="Times New Roman"/>
              </a:rPr>
              <a:t> </a:t>
            </a:r>
            <a:r>
              <a:rPr b="0" lang="en-IN" sz="1800" spc="-106" strike="noStrike"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43" strike="noStrike">
                <a:latin typeface="Times New Roman"/>
              </a:rPr>
              <a:t>It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2" strike="noStrike">
                <a:latin typeface="Times New Roman"/>
              </a:rPr>
              <a:t>processes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58" strike="noStrike">
                <a:latin typeface="Times New Roman"/>
              </a:rPr>
              <a:t>DDL</a:t>
            </a:r>
            <a:r>
              <a:rPr b="0" lang="en-IN" sz="1800" spc="-75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statements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into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a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69" strike="noStrike">
                <a:latin typeface="Times New Roman"/>
              </a:rPr>
              <a:t>set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38" strike="noStrike">
                <a:latin typeface="Times New Roman"/>
              </a:rPr>
              <a:t>of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69" strike="noStrike">
                <a:latin typeface="Times New Roman"/>
              </a:rPr>
              <a:t>table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containing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103" strike="noStrike">
                <a:latin typeface="Times New Roman"/>
              </a:rPr>
              <a:t>meta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117" strike="noStrike">
                <a:latin typeface="Times New Roman"/>
              </a:rPr>
              <a:t>data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(data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109" strike="noStrike">
                <a:latin typeface="Times New Roman"/>
              </a:rPr>
              <a:t>about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data).</a:t>
            </a:r>
            <a:endParaRPr b="0" lang="en-IN" sz="1800" spc="-1" strike="noStrike">
              <a:latin typeface="Arial"/>
            </a:endParaRPr>
          </a:p>
          <a:p>
            <a:pPr marL="68760">
              <a:lnSpc>
                <a:spcPct val="100000"/>
              </a:lnSpc>
            </a:pPr>
            <a:r>
              <a:rPr b="1" lang="en-IN" sz="1800" spc="69" strike="noStrike">
                <a:latin typeface="Times New Roman"/>
              </a:rPr>
              <a:t>Embedded </a:t>
            </a:r>
            <a:r>
              <a:rPr b="1" lang="en-IN" sz="1800" spc="52" strike="noStrike">
                <a:latin typeface="Times New Roman"/>
              </a:rPr>
              <a:t>DML </a:t>
            </a:r>
            <a:r>
              <a:rPr b="1" lang="en-IN" sz="1800" spc="38" strike="noStrike">
                <a:latin typeface="Times New Roman"/>
              </a:rPr>
              <a:t>Pre-compiler</a:t>
            </a:r>
            <a:r>
              <a:rPr b="1" lang="en-IN" sz="1800" spc="-140" strike="noStrike">
                <a:latin typeface="Times New Roman"/>
              </a:rPr>
              <a:t> </a:t>
            </a:r>
            <a:r>
              <a:rPr b="0" lang="en-IN" sz="1800" spc="-106" strike="noStrike"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43" strike="noStrike">
                <a:latin typeface="Times New Roman"/>
              </a:rPr>
              <a:t>It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2" strike="noStrike">
                <a:latin typeface="Times New Roman"/>
              </a:rPr>
              <a:t>processes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DML</a:t>
            </a:r>
            <a:r>
              <a:rPr b="0" lang="en-IN" sz="1800" spc="-75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statements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128" strike="noStrike">
                <a:latin typeface="Times New Roman"/>
              </a:rPr>
              <a:t>embedded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117" strike="noStrike">
                <a:latin typeface="Times New Roman"/>
              </a:rPr>
              <a:t>an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83" strike="noStrike">
                <a:latin typeface="Times New Roman"/>
              </a:rPr>
              <a:t>application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117" strike="noStrike">
                <a:latin typeface="Times New Roman"/>
              </a:rPr>
              <a:t>program</a:t>
            </a:r>
            <a:r>
              <a:rPr b="0" lang="en-IN" sz="1800" spc="18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into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procedural</a:t>
            </a:r>
            <a:r>
              <a:rPr b="0" lang="en-IN" sz="1800" spc="12" strike="noStrike">
                <a:latin typeface="Times New Roman"/>
              </a:rPr>
              <a:t> </a:t>
            </a:r>
            <a:r>
              <a:rPr b="0" lang="en-IN" sz="1800" spc="32" strike="noStrike">
                <a:latin typeface="Times New Roman"/>
              </a:rPr>
              <a:t>calls.</a:t>
            </a:r>
            <a:endParaRPr b="0" lang="en-IN" sz="1800" spc="-1" strike="noStrike">
              <a:latin typeface="Arial"/>
            </a:endParaRPr>
          </a:p>
          <a:p>
            <a:pPr marL="68760">
              <a:lnSpc>
                <a:spcPct val="100000"/>
              </a:lnSpc>
            </a:pPr>
            <a:r>
              <a:rPr b="1" lang="en-IN" sz="1800" spc="58" strike="noStrike">
                <a:latin typeface="Times New Roman"/>
              </a:rPr>
              <a:t>Query </a:t>
            </a:r>
            <a:r>
              <a:rPr b="1" lang="en-IN" sz="1800" spc="63" strike="noStrike">
                <a:latin typeface="Times New Roman"/>
              </a:rPr>
              <a:t>Optimizer</a:t>
            </a:r>
            <a:r>
              <a:rPr b="1" lang="en-IN" sz="1800" spc="-86" strike="noStrike">
                <a:latin typeface="Times New Roman"/>
              </a:rPr>
              <a:t> </a:t>
            </a:r>
            <a:r>
              <a:rPr b="1" lang="en-IN" sz="1800" spc="-100" strike="noStrike"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43" strike="noStrike">
                <a:latin typeface="Times New Roman"/>
              </a:rPr>
              <a:t>It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executes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instruction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generated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by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DML</a:t>
            </a:r>
            <a:r>
              <a:rPr b="0" lang="en-IN" sz="1800" spc="-75" strike="noStrike">
                <a:latin typeface="Times New Roman"/>
              </a:rPr>
              <a:t> </a:t>
            </a:r>
            <a:r>
              <a:rPr b="0" lang="en-IN" sz="1800" spc="89" strike="noStrike">
                <a:latin typeface="Times New Roman"/>
              </a:rPr>
              <a:t>Compiler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67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EB442C0E-8417-44A7-81F6-AC26527DE6DB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68" name="TextShape 3"/>
          <p:cNvSpPr txBox="1"/>
          <p:nvPr/>
        </p:nvSpPr>
        <p:spPr>
          <a:xfrm>
            <a:off x="916920" y="609840"/>
            <a:ext cx="593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69" name="CustomShape 4"/>
          <p:cNvSpPr/>
          <p:nvPr/>
        </p:nvSpPr>
        <p:spPr>
          <a:xfrm>
            <a:off x="916920" y="1836000"/>
            <a:ext cx="10305720" cy="45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800" spc="-7" strike="noStrike">
                <a:latin typeface="Times New Roman"/>
              </a:rPr>
              <a:t>2. </a:t>
            </a:r>
            <a:r>
              <a:rPr b="0" lang="en-IN" sz="2800" spc="103" strike="noStrike">
                <a:latin typeface="Times New Roman"/>
              </a:rPr>
              <a:t>Storage </a:t>
            </a:r>
            <a:r>
              <a:rPr b="0" lang="en-IN" sz="2800" spc="157" strike="noStrike">
                <a:latin typeface="Times New Roman"/>
              </a:rPr>
              <a:t>Manager</a:t>
            </a:r>
            <a:r>
              <a:rPr b="0" lang="en-IN" sz="2800" spc="-111" strike="noStrike">
                <a:latin typeface="Times New Roman"/>
              </a:rPr>
              <a:t> </a:t>
            </a:r>
            <a:r>
              <a:rPr b="1" lang="en-IN" sz="2800" spc="-236" strike="noStrike">
                <a:latin typeface="Times New Roman"/>
              </a:rPr>
              <a:t>: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5"/>
              </a:spcBef>
            </a:pPr>
            <a:r>
              <a:rPr b="0" lang="en-IN" sz="1800" spc="63" strike="noStrike">
                <a:latin typeface="Times New Roman"/>
              </a:rPr>
              <a:t>Storage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Manager</a:t>
            </a:r>
            <a:r>
              <a:rPr b="0" lang="en-IN" sz="1800" spc="12" strike="noStrike">
                <a:latin typeface="Times New Roman"/>
              </a:rPr>
              <a:t> </a:t>
            </a:r>
            <a:r>
              <a:rPr b="0" lang="en-IN" sz="1800" spc="38" strike="noStrike">
                <a:latin typeface="Times New Roman"/>
              </a:rPr>
              <a:t>is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a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117" strike="noStrike">
                <a:latin typeface="Times New Roman"/>
              </a:rPr>
              <a:t>program</a:t>
            </a:r>
            <a:r>
              <a:rPr b="0" lang="en-IN" sz="1800" spc="18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that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103" strike="noStrike">
                <a:latin typeface="Times New Roman"/>
              </a:rPr>
              <a:t>provides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123" strike="noStrike">
                <a:latin typeface="Times New Roman"/>
              </a:rPr>
              <a:t>an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63" strike="noStrike">
                <a:latin typeface="Times New Roman"/>
              </a:rPr>
              <a:t>interface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between</a:t>
            </a:r>
            <a:r>
              <a:rPr b="0" lang="en-IN" sz="1800" spc="12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117" strike="noStrike">
                <a:latin typeface="Times New Roman"/>
              </a:rPr>
              <a:t>data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stored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77" strike="noStrike">
                <a:latin typeface="Times New Roman"/>
              </a:rPr>
              <a:t>in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94" strike="noStrike">
                <a:latin typeface="Times New Roman"/>
              </a:rPr>
              <a:t>the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97" strike="noStrike">
                <a:latin typeface="Times New Roman"/>
              </a:rPr>
              <a:t>database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143" strike="noStrike">
                <a:latin typeface="Times New Roman"/>
              </a:rPr>
              <a:t>and 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77" strike="noStrike">
                <a:latin typeface="Times New Roman"/>
              </a:rPr>
              <a:t>queries </a:t>
            </a:r>
            <a:r>
              <a:rPr b="0" lang="en-IN" sz="1800" spc="63" strike="noStrike">
                <a:latin typeface="Times New Roman"/>
              </a:rPr>
              <a:t>received. </a:t>
            </a:r>
            <a:r>
              <a:rPr b="0" lang="en-IN" sz="1800" spc="43" strike="noStrike">
                <a:latin typeface="Times New Roman"/>
              </a:rPr>
              <a:t>It </a:t>
            </a:r>
            <a:r>
              <a:rPr b="0" lang="en-IN" sz="1800" spc="38" strike="noStrike">
                <a:latin typeface="Times New Roman"/>
              </a:rPr>
              <a:t>is </a:t>
            </a:r>
            <a:r>
              <a:rPr b="0" lang="en-IN" sz="1800" spc="63" strike="noStrike">
                <a:latin typeface="Times New Roman"/>
              </a:rPr>
              <a:t>also </a:t>
            </a:r>
            <a:r>
              <a:rPr b="0" lang="en-IN" sz="1800" spc="128" strike="noStrike">
                <a:latin typeface="Times New Roman"/>
              </a:rPr>
              <a:t>known </a:t>
            </a:r>
            <a:r>
              <a:rPr b="0" lang="en-IN" sz="1800" spc="77" strike="noStrike">
                <a:latin typeface="Times New Roman"/>
              </a:rPr>
              <a:t>as </a:t>
            </a:r>
            <a:r>
              <a:rPr b="0" lang="en-IN" sz="1800" spc="83" strike="noStrike">
                <a:latin typeface="Times New Roman"/>
              </a:rPr>
              <a:t>Database </a:t>
            </a:r>
            <a:r>
              <a:rPr b="0" lang="en-IN" sz="1800" spc="77" strike="noStrike">
                <a:latin typeface="Times New Roman"/>
              </a:rPr>
              <a:t>Control </a:t>
            </a:r>
            <a:r>
              <a:rPr b="0" lang="en-IN" sz="1800" spc="58" strike="noStrike">
                <a:latin typeface="Times New Roman"/>
              </a:rPr>
              <a:t>System. </a:t>
            </a:r>
            <a:r>
              <a:rPr b="0" lang="en-IN" sz="1800" spc="43" strike="noStrike">
                <a:latin typeface="Times New Roman"/>
              </a:rPr>
              <a:t>It </a:t>
            </a:r>
            <a:r>
              <a:rPr b="0" lang="en-IN" sz="1800" spc="94" strike="noStrike">
                <a:latin typeface="Times New Roman"/>
              </a:rPr>
              <a:t>maintains </a:t>
            </a:r>
            <a:r>
              <a:rPr b="0" lang="en-IN" sz="1800" spc="89" strike="noStrike">
                <a:latin typeface="Times New Roman"/>
              </a:rPr>
              <a:t>the </a:t>
            </a:r>
            <a:r>
              <a:rPr b="0" lang="en-IN" sz="1800" spc="63" strike="noStrike">
                <a:latin typeface="Times New Roman"/>
              </a:rPr>
              <a:t>consistency </a:t>
            </a:r>
            <a:r>
              <a:rPr b="0" lang="en-IN" sz="1800" spc="143" strike="noStrike">
                <a:latin typeface="Times New Roman"/>
              </a:rPr>
              <a:t>and  </a:t>
            </a:r>
            <a:r>
              <a:rPr b="0" lang="en-IN" sz="1800" spc="72" strike="noStrike">
                <a:latin typeface="Times New Roman"/>
              </a:rPr>
              <a:t>integrity </a:t>
            </a:r>
            <a:r>
              <a:rPr b="0" lang="en-IN" sz="1800" spc="38" strike="noStrike">
                <a:latin typeface="Times New Roman"/>
              </a:rPr>
              <a:t>of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97" strike="noStrike">
                <a:latin typeface="Times New Roman"/>
              </a:rPr>
              <a:t>database </a:t>
            </a:r>
            <a:r>
              <a:rPr b="0" lang="en-IN" sz="1800" spc="94" strike="noStrike">
                <a:latin typeface="Times New Roman"/>
              </a:rPr>
              <a:t>by </a:t>
            </a:r>
            <a:r>
              <a:rPr b="0" lang="en-IN" sz="1800" spc="103" strike="noStrike">
                <a:latin typeface="Times New Roman"/>
              </a:rPr>
              <a:t>applying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77" strike="noStrike">
                <a:latin typeface="Times New Roman"/>
              </a:rPr>
              <a:t>constraints </a:t>
            </a:r>
            <a:r>
              <a:rPr b="0" lang="en-IN" sz="1800" spc="143" strike="noStrike">
                <a:latin typeface="Times New Roman"/>
              </a:rPr>
              <a:t>and </a:t>
            </a:r>
            <a:r>
              <a:rPr b="0" lang="en-IN" sz="1800" spc="63" strike="noStrike">
                <a:latin typeface="Times New Roman"/>
              </a:rPr>
              <a:t>executes </a:t>
            </a:r>
            <a:r>
              <a:rPr b="0" lang="en-IN" sz="1800" spc="94" strike="noStrike">
                <a:latin typeface="Times New Roman"/>
              </a:rPr>
              <a:t>the </a:t>
            </a:r>
            <a:r>
              <a:rPr b="0" lang="en-IN" sz="1800" spc="49" strike="noStrike" u="heavy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hlinkClick r:id="rId1"/>
              </a:rPr>
              <a:t>DCL</a:t>
            </a:r>
            <a:r>
              <a:rPr b="0" lang="en-IN" sz="1800" spc="49" strike="noStrike" u="sng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hlinkClick r:id="rId2"/>
              </a:rPr>
              <a:t> </a:t>
            </a:r>
            <a:r>
              <a:rPr b="0" lang="en-IN" sz="1800" spc="83" strike="noStrike">
                <a:solidFill>
                  <a:srgbClr val="0000ff"/>
                </a:solidFill>
                <a:latin typeface="Times New Roman"/>
              </a:rPr>
              <a:t>statements. </a:t>
            </a:r>
            <a:r>
              <a:rPr b="0" lang="en-IN" sz="1800" spc="43" strike="noStrike">
                <a:solidFill>
                  <a:srgbClr val="0000ff"/>
                </a:solidFill>
                <a:latin typeface="Times New Roman"/>
              </a:rPr>
              <a:t>It </a:t>
            </a:r>
            <a:r>
              <a:rPr b="0" lang="en-IN" sz="1800" spc="38" strike="noStrike">
                <a:solidFill>
                  <a:srgbClr val="0000ff"/>
                </a:solidFill>
                <a:latin typeface="Times New Roman"/>
              </a:rPr>
              <a:t>is 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responsible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58" strike="noStrike">
                <a:solidFill>
                  <a:srgbClr val="0000ff"/>
                </a:solidFill>
                <a:latin typeface="Times New Roman"/>
              </a:rPr>
              <a:t>for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09" strike="noStrike">
                <a:solidFill>
                  <a:srgbClr val="0000ff"/>
                </a:solidFill>
                <a:latin typeface="Times New Roman"/>
              </a:rPr>
              <a:t>updating,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storing,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deleting,</a:t>
            </a:r>
            <a:r>
              <a:rPr b="0" lang="en-IN" sz="1800" spc="-7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43" strike="noStrike">
                <a:solidFill>
                  <a:srgbClr val="0000ff"/>
                </a:solidFill>
                <a:latin typeface="Times New Roman"/>
              </a:rPr>
              <a:t>and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retrieving</a:t>
            </a:r>
            <a:r>
              <a:rPr b="0" lang="en-IN" sz="1800" spc="-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17" strike="noStrike">
                <a:solidFill>
                  <a:srgbClr val="0000ff"/>
                </a:solidFill>
                <a:latin typeface="Times New Roman"/>
              </a:rPr>
              <a:t>data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in</a:t>
            </a:r>
            <a:r>
              <a:rPr b="0" lang="en-IN" sz="1800" spc="-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89" strike="noStrike">
                <a:solidFill>
                  <a:srgbClr val="0000ff"/>
                </a:solidFill>
                <a:latin typeface="Times New Roman"/>
              </a:rPr>
              <a:t>database.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43" strike="noStrike">
                <a:solidFill>
                  <a:srgbClr val="0000ff"/>
                </a:solidFill>
                <a:latin typeface="Times New Roman"/>
              </a:rPr>
              <a:t>It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contains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following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components </a:t>
            </a:r>
            <a:r>
              <a:rPr b="0" lang="en-IN" sz="1800" spc="-106" strike="noStrike">
                <a:solidFill>
                  <a:srgbClr val="0000ff"/>
                </a:solidFill>
                <a:latin typeface="Arial"/>
              </a:rPr>
              <a:t>–</a:t>
            </a:r>
            <a:r>
              <a:rPr b="0" lang="en-IN" sz="1800" spc="-185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Authorization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Manager </a:t>
            </a:r>
            <a:r>
              <a:rPr b="0" lang="en-IN" sz="1800" spc="-106" strike="noStrike">
                <a:solidFill>
                  <a:srgbClr val="0000ff"/>
                </a:solidFill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43" strike="noStrike">
                <a:solidFill>
                  <a:srgbClr val="0000ff"/>
                </a:solidFill>
                <a:latin typeface="Times New Roman"/>
              </a:rPr>
              <a:t>It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ensures</a:t>
            </a:r>
            <a:r>
              <a:rPr b="0" lang="en-IN" sz="1800" spc="18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role-based</a:t>
            </a:r>
            <a:r>
              <a:rPr b="0" lang="en-IN" sz="1800" spc="18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43" strike="noStrike">
                <a:solidFill>
                  <a:srgbClr val="0000ff"/>
                </a:solidFill>
                <a:latin typeface="Times New Roman"/>
              </a:rPr>
              <a:t>access</a:t>
            </a:r>
            <a:r>
              <a:rPr b="0" lang="en-IN" sz="1800" spc="-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63" strike="noStrike">
                <a:solidFill>
                  <a:srgbClr val="0000ff"/>
                </a:solidFill>
                <a:latin typeface="Times New Roman"/>
              </a:rPr>
              <a:t>control,</a:t>
            </a:r>
            <a:r>
              <a:rPr b="0" lang="en-IN" sz="1800" spc="3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i.e,.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58" strike="noStrike">
                <a:solidFill>
                  <a:srgbClr val="0000ff"/>
                </a:solidFill>
                <a:latin typeface="Times New Roman"/>
              </a:rPr>
              <a:t>checks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11" strike="noStrike">
                <a:solidFill>
                  <a:srgbClr val="0000ff"/>
                </a:solidFill>
                <a:latin typeface="Times New Roman"/>
              </a:rPr>
              <a:t>whether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83" strike="noStrike">
                <a:solidFill>
                  <a:srgbClr val="0000ff"/>
                </a:solidFill>
                <a:latin typeface="Times New Roman"/>
              </a:rPr>
              <a:t>particular</a:t>
            </a:r>
            <a:r>
              <a:rPr b="0" lang="en-IN" sz="1800" spc="2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03" strike="noStrike">
                <a:solidFill>
                  <a:srgbClr val="0000ff"/>
                </a:solidFill>
                <a:latin typeface="Times New Roman"/>
              </a:rPr>
              <a:t>person</a:t>
            </a:r>
            <a:r>
              <a:rPr b="0" lang="en-IN" sz="1800" spc="2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38" strike="noStrike">
                <a:solidFill>
                  <a:srgbClr val="0000ff"/>
                </a:solidFill>
                <a:latin typeface="Times New Roman"/>
              </a:rPr>
              <a:t>is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83" strike="noStrike">
                <a:solidFill>
                  <a:srgbClr val="0000ff"/>
                </a:solidFill>
                <a:latin typeface="Times New Roman"/>
              </a:rPr>
              <a:t>privileged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to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perform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requested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operation or</a:t>
            </a:r>
            <a:r>
              <a:rPr b="0" lang="en-IN" sz="1800" spc="-28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69" strike="noStrike">
                <a:solidFill>
                  <a:srgbClr val="0000ff"/>
                </a:solidFill>
                <a:latin typeface="Times New Roman"/>
              </a:rPr>
              <a:t>not.</a:t>
            </a:r>
            <a:endParaRPr b="0" lang="en-IN" sz="1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99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Integrity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Manager</a:t>
            </a:r>
            <a:r>
              <a:rPr b="0" lang="en-IN" sz="1800" spc="-80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-106" strike="noStrike">
                <a:solidFill>
                  <a:srgbClr val="0000ff"/>
                </a:solidFill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b="0" lang="en-IN" sz="1800" spc="43" strike="noStrike">
                <a:solidFill>
                  <a:srgbClr val="0000ff"/>
                </a:solidFill>
                <a:latin typeface="Times New Roman"/>
              </a:rPr>
              <a:t>It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58" strike="noStrike">
                <a:solidFill>
                  <a:srgbClr val="0000ff"/>
                </a:solidFill>
                <a:latin typeface="Times New Roman"/>
              </a:rPr>
              <a:t>checks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-7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integrity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constraints</a:t>
            </a:r>
            <a:r>
              <a:rPr b="0" lang="en-IN" sz="1800" spc="-7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37" strike="noStrike">
                <a:solidFill>
                  <a:srgbClr val="0000ff"/>
                </a:solidFill>
                <a:latin typeface="Times New Roman"/>
              </a:rPr>
              <a:t>when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database</a:t>
            </a:r>
            <a:r>
              <a:rPr b="0" lang="en-IN" sz="1800" spc="-15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38" strike="noStrike">
                <a:solidFill>
                  <a:srgbClr val="0000ff"/>
                </a:solidFill>
                <a:latin typeface="Times New Roman"/>
              </a:rPr>
              <a:t>is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83" strike="noStrike">
                <a:solidFill>
                  <a:srgbClr val="0000ff"/>
                </a:solidFill>
                <a:latin typeface="Times New Roman"/>
              </a:rPr>
              <a:t>modified.</a:t>
            </a:r>
            <a:endParaRPr b="0" lang="en-IN" sz="1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100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63" strike="noStrike">
                <a:solidFill>
                  <a:srgbClr val="0000ff"/>
                </a:solidFill>
                <a:latin typeface="Times New Roman"/>
              </a:rPr>
              <a:t>Transaction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Manager</a:t>
            </a:r>
            <a:r>
              <a:rPr b="0" lang="en-IN" sz="1800" spc="-86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-106" strike="noStrike">
                <a:solidFill>
                  <a:srgbClr val="0000ff"/>
                </a:solidFill>
                <a:latin typeface="Arial"/>
              </a:rPr>
              <a:t>–</a:t>
            </a:r>
            <a:endParaRPr b="0" lang="en-IN" sz="1800" spc="-1" strike="noStrike">
              <a:latin typeface="Arial"/>
            </a:endParaRPr>
          </a:p>
          <a:p>
            <a:pPr marL="241200" algn="just">
              <a:lnSpc>
                <a:spcPct val="100000"/>
              </a:lnSpc>
            </a:pPr>
            <a:r>
              <a:rPr b="0" lang="en-IN" sz="1800" spc="43" strike="noStrike">
                <a:solidFill>
                  <a:srgbClr val="0000ff"/>
                </a:solidFill>
                <a:latin typeface="Times New Roman"/>
              </a:rPr>
              <a:t>It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69" strike="noStrike">
                <a:solidFill>
                  <a:srgbClr val="0000ff"/>
                </a:solidFill>
                <a:latin typeface="Times New Roman"/>
              </a:rPr>
              <a:t>controls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89" strike="noStrike">
                <a:solidFill>
                  <a:srgbClr val="0000ff"/>
                </a:solidFill>
                <a:latin typeface="Times New Roman"/>
              </a:rPr>
              <a:t>concurrent</a:t>
            </a:r>
            <a:r>
              <a:rPr b="0" lang="en-IN" sz="1800" spc="2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49" strike="noStrike">
                <a:solidFill>
                  <a:srgbClr val="0000ff"/>
                </a:solidFill>
                <a:latin typeface="Times New Roman"/>
              </a:rPr>
              <a:t>access</a:t>
            </a:r>
            <a:r>
              <a:rPr b="0" lang="en-IN" sz="1800" spc="-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by</a:t>
            </a:r>
            <a:r>
              <a:rPr b="0" lang="en-IN" sz="1800" spc="-7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performing</a:t>
            </a:r>
            <a:r>
              <a:rPr b="0" lang="en-IN" sz="1800" spc="2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-7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operations</a:t>
            </a:r>
            <a:r>
              <a:rPr b="0" lang="en-IN" sz="1800" spc="18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in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a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03" strike="noStrike">
                <a:solidFill>
                  <a:srgbClr val="0000ff"/>
                </a:solidFill>
                <a:latin typeface="Times New Roman"/>
              </a:rPr>
              <a:t>scheduled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11" strike="noStrike">
                <a:solidFill>
                  <a:srgbClr val="0000ff"/>
                </a:solidFill>
                <a:latin typeface="Times New Roman"/>
              </a:rPr>
              <a:t>way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that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49" strike="noStrike">
                <a:solidFill>
                  <a:srgbClr val="0000ff"/>
                </a:solidFill>
                <a:latin typeface="Times New Roman"/>
              </a:rPr>
              <a:t>it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58" strike="noStrike">
                <a:solidFill>
                  <a:srgbClr val="0000ff"/>
                </a:solidFill>
                <a:latin typeface="Times New Roman"/>
              </a:rPr>
              <a:t>receives</a:t>
            </a:r>
            <a:r>
              <a:rPr b="0" lang="en-IN" sz="1800" spc="-15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 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transaction.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Thus,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52" strike="noStrike">
                <a:solidFill>
                  <a:srgbClr val="0000ff"/>
                </a:solidFill>
                <a:latin typeface="Times New Roman"/>
              </a:rPr>
              <a:t>it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ensures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that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database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remains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7" strike="noStrike">
                <a:solidFill>
                  <a:srgbClr val="0000ff"/>
                </a:solidFill>
                <a:latin typeface="Times New Roman"/>
              </a:rPr>
              <a:t>in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94" strike="noStrike">
                <a:solidFill>
                  <a:srgbClr val="0000ff"/>
                </a:solidFill>
                <a:latin typeface="Times New Roman"/>
              </a:rPr>
              <a:t>the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consistent</a:t>
            </a:r>
            <a:r>
              <a:rPr b="0" lang="en-IN" sz="18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state</a:t>
            </a:r>
            <a:r>
              <a:rPr b="0" lang="en-IN" sz="1800" spc="4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63" strike="noStrike">
                <a:solidFill>
                  <a:srgbClr val="0000ff"/>
                </a:solidFill>
                <a:latin typeface="Times New Roman"/>
              </a:rPr>
              <a:t>before</a:t>
            </a:r>
            <a:r>
              <a:rPr b="0" lang="en-IN" sz="1800" spc="12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143" strike="noStrike">
                <a:solidFill>
                  <a:srgbClr val="0000ff"/>
                </a:solidFill>
                <a:latin typeface="Times New Roman"/>
              </a:rPr>
              <a:t>and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69" strike="noStrike">
                <a:solidFill>
                  <a:srgbClr val="0000ff"/>
                </a:solidFill>
                <a:latin typeface="Times New Roman"/>
              </a:rPr>
              <a:t>after</a:t>
            </a:r>
            <a:r>
              <a:rPr b="0" lang="en-IN" sz="1800" spc="9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89" strike="noStrike">
                <a:solidFill>
                  <a:srgbClr val="0000ff"/>
                </a:solidFill>
                <a:latin typeface="Times New Roman"/>
              </a:rPr>
              <a:t>the 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execution </a:t>
            </a:r>
            <a:r>
              <a:rPr b="0" lang="en-IN" sz="1800" spc="38" strike="noStrike">
                <a:solidFill>
                  <a:srgbClr val="0000ff"/>
                </a:solidFill>
                <a:latin typeface="Times New Roman"/>
              </a:rPr>
              <a:t>of </a:t>
            </a:r>
            <a:r>
              <a:rPr b="0" lang="en-IN" sz="1800" spc="97" strike="noStrike">
                <a:solidFill>
                  <a:srgbClr val="0000ff"/>
                </a:solidFill>
                <a:latin typeface="Times New Roman"/>
              </a:rPr>
              <a:t>a</a:t>
            </a:r>
            <a:r>
              <a:rPr b="0" lang="en-IN" sz="1800" spc="-120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en-IN" sz="1800" spc="72" strike="noStrike">
                <a:solidFill>
                  <a:srgbClr val="0000ff"/>
                </a:solidFill>
                <a:latin typeface="Times New Roman"/>
              </a:rPr>
              <a:t>transaction.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1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FA620951-FA8D-4CFA-A7E6-2EDFB9C312ED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2" name="TextShape 3"/>
          <p:cNvSpPr txBox="1"/>
          <p:nvPr/>
        </p:nvSpPr>
        <p:spPr>
          <a:xfrm>
            <a:off x="916920" y="609840"/>
            <a:ext cx="593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73" name="CustomShape 4"/>
          <p:cNvSpPr/>
          <p:nvPr/>
        </p:nvSpPr>
        <p:spPr>
          <a:xfrm>
            <a:off x="916920" y="1828080"/>
            <a:ext cx="1027512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800" spc="-7" strike="noStrike">
                <a:latin typeface="Times New Roman"/>
              </a:rPr>
              <a:t>2. </a:t>
            </a:r>
            <a:r>
              <a:rPr b="0" lang="en-IN" sz="2800" spc="103" strike="noStrike">
                <a:latin typeface="Times New Roman"/>
              </a:rPr>
              <a:t>Storage </a:t>
            </a:r>
            <a:r>
              <a:rPr b="0" lang="en-IN" sz="2800" spc="157" strike="noStrike">
                <a:latin typeface="Times New Roman"/>
              </a:rPr>
              <a:t>Manager</a:t>
            </a:r>
            <a:r>
              <a:rPr b="0" lang="en-IN" sz="2800" spc="-111" strike="noStrike">
                <a:latin typeface="Times New Roman"/>
              </a:rPr>
              <a:t> </a:t>
            </a:r>
            <a:r>
              <a:rPr b="1" lang="en-IN" sz="3600" spc="-301" strike="noStrike">
                <a:latin typeface="Times New Roman"/>
              </a:rPr>
              <a:t>:</a:t>
            </a:r>
            <a:endParaRPr b="0" lang="en-IN" sz="3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n-IN" sz="36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300" spc="32" strike="noStrike">
                <a:latin typeface="Times New Roman"/>
              </a:rPr>
              <a:t>File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34" strike="noStrike">
                <a:latin typeface="Times New Roman"/>
              </a:rPr>
              <a:t>Manager</a:t>
            </a:r>
            <a:endParaRPr b="0" lang="en-IN" sz="2300" spc="-1" strike="noStrike"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b="0" lang="en-IN" sz="2300" spc="58" strike="noStrike">
                <a:latin typeface="Times New Roman"/>
              </a:rPr>
              <a:t>It</a:t>
            </a:r>
            <a:r>
              <a:rPr b="0" lang="en-IN" sz="2300" spc="-1" strike="noStrike">
                <a:latin typeface="Times New Roman"/>
              </a:rPr>
              <a:t> </a:t>
            </a:r>
            <a:r>
              <a:rPr b="0" lang="en-IN" sz="2300" spc="137" strike="noStrike">
                <a:latin typeface="Times New Roman"/>
              </a:rPr>
              <a:t>manages</a:t>
            </a:r>
            <a:r>
              <a:rPr b="0" lang="en-IN" sz="2300" spc="-35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the</a:t>
            </a:r>
            <a:r>
              <a:rPr b="0" lang="en-IN" sz="2300" spc="-1" strike="noStrike">
                <a:latin typeface="Times New Roman"/>
              </a:rPr>
              <a:t> </a:t>
            </a:r>
            <a:r>
              <a:rPr b="0" lang="en-IN" sz="2300" spc="32" strike="noStrike">
                <a:latin typeface="Times New Roman"/>
              </a:rPr>
              <a:t>file</a:t>
            </a:r>
            <a:r>
              <a:rPr b="0" lang="en-IN" sz="2300" spc="4" strike="noStrike">
                <a:latin typeface="Times New Roman"/>
              </a:rPr>
              <a:t> </a:t>
            </a:r>
            <a:r>
              <a:rPr b="0" lang="en-IN" sz="2300" spc="97" strike="noStrike">
                <a:latin typeface="Times New Roman"/>
              </a:rPr>
              <a:t>space</a:t>
            </a:r>
            <a:r>
              <a:rPr b="0" lang="en-IN" sz="2300" spc="12" strike="noStrike">
                <a:latin typeface="Times New Roman"/>
              </a:rPr>
              <a:t> </a:t>
            </a:r>
            <a:r>
              <a:rPr b="0" lang="en-IN" sz="2300" spc="188" strike="noStrike">
                <a:latin typeface="Times New Roman"/>
              </a:rPr>
              <a:t>and</a:t>
            </a:r>
            <a:r>
              <a:rPr b="0" lang="en-IN" sz="2300" spc="-15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the</a:t>
            </a:r>
            <a:r>
              <a:rPr b="0" lang="en-IN" sz="2300" spc="-15" strike="noStrike">
                <a:latin typeface="Times New Roman"/>
              </a:rPr>
              <a:t> </a:t>
            </a:r>
            <a:r>
              <a:rPr b="0" lang="en-IN" sz="2300" spc="154" strike="noStrike">
                <a:latin typeface="Times New Roman"/>
              </a:rPr>
              <a:t>data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structure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57" strike="noStrike">
                <a:latin typeface="Times New Roman"/>
              </a:rPr>
              <a:t>used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09" strike="noStrike">
                <a:latin typeface="Times New Roman"/>
              </a:rPr>
              <a:t>to</a:t>
            </a:r>
            <a:r>
              <a:rPr b="0" lang="en-IN" sz="2300" spc="-21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represent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11" strike="noStrike">
                <a:latin typeface="Times New Roman"/>
              </a:rPr>
              <a:t>information  </a:t>
            </a:r>
            <a:r>
              <a:rPr b="0" lang="en-IN" sz="2300" spc="109" strike="noStrike">
                <a:latin typeface="Times New Roman"/>
              </a:rPr>
              <a:t>in </a:t>
            </a:r>
            <a:r>
              <a:rPr b="0" lang="en-IN" sz="2300" spc="123" strike="noStrike">
                <a:latin typeface="Times New Roman"/>
              </a:rPr>
              <a:t>the</a:t>
            </a:r>
            <a:r>
              <a:rPr b="0" lang="en-IN" sz="2300" spc="-131" strike="noStrike">
                <a:latin typeface="Times New Roman"/>
              </a:rPr>
              <a:t> </a:t>
            </a:r>
            <a:r>
              <a:rPr b="0" lang="en-IN" sz="2300" spc="111" strike="noStrike">
                <a:latin typeface="Times New Roman"/>
              </a:rPr>
              <a:t>database.</a:t>
            </a:r>
            <a:endParaRPr b="0" lang="en-IN" sz="23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300" spc="52" strike="noStrike">
                <a:latin typeface="Times New Roman"/>
              </a:rPr>
              <a:t>Buffer </a:t>
            </a:r>
            <a:r>
              <a:rPr b="0" lang="en-IN" sz="2300" spc="134" strike="noStrike">
                <a:latin typeface="Times New Roman"/>
              </a:rPr>
              <a:t>Manager</a:t>
            </a:r>
            <a:r>
              <a:rPr b="0" lang="en-IN" sz="2300" spc="-131" strike="noStrike">
                <a:latin typeface="Times New Roman"/>
              </a:rPr>
              <a:t> </a:t>
            </a:r>
            <a:r>
              <a:rPr b="0" lang="en-IN" sz="2300" spc="-131" strike="noStrike">
                <a:latin typeface="Arial"/>
              </a:rPr>
              <a:t>–</a:t>
            </a:r>
            <a:endParaRPr b="0" lang="en-IN" sz="2300" spc="-1" strike="noStrike"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b="0" lang="en-IN" sz="2300" spc="58" strike="noStrike">
                <a:latin typeface="Times New Roman"/>
              </a:rPr>
              <a:t>It</a:t>
            </a:r>
            <a:r>
              <a:rPr b="0" lang="en-IN" sz="2300" spc="-1" strike="noStrike">
                <a:latin typeface="Times New Roman"/>
              </a:rPr>
              <a:t> </a:t>
            </a:r>
            <a:r>
              <a:rPr b="0" lang="en-IN" sz="2300" spc="49" strike="noStrike">
                <a:latin typeface="Times New Roman"/>
              </a:rPr>
              <a:t>is</a:t>
            </a:r>
            <a:r>
              <a:rPr b="0" lang="en-IN" sz="2300" spc="4" strike="noStrike">
                <a:latin typeface="Times New Roman"/>
              </a:rPr>
              <a:t> </a:t>
            </a:r>
            <a:r>
              <a:rPr b="0" lang="en-IN" sz="2300" spc="103" strike="noStrike">
                <a:latin typeface="Times New Roman"/>
              </a:rPr>
              <a:t>responsible</a:t>
            </a:r>
            <a:r>
              <a:rPr b="0" lang="en-IN" sz="2300" spc="-1" strike="noStrike">
                <a:latin typeface="Times New Roman"/>
              </a:rPr>
              <a:t> </a:t>
            </a:r>
            <a:r>
              <a:rPr b="0" lang="en-IN" sz="2300" spc="83" strike="noStrike">
                <a:latin typeface="Times New Roman"/>
              </a:rPr>
              <a:t>for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77" strike="noStrike">
                <a:latin typeface="Times New Roman"/>
              </a:rPr>
              <a:t>cache</a:t>
            </a:r>
            <a:r>
              <a:rPr b="0" lang="en-IN" sz="2300" spc="4" strike="noStrike">
                <a:latin typeface="Times New Roman"/>
              </a:rPr>
              <a:t> </a:t>
            </a:r>
            <a:r>
              <a:rPr b="0" lang="en-IN" sz="2300" spc="154" strike="noStrike">
                <a:latin typeface="Times New Roman"/>
              </a:rPr>
              <a:t>memory</a:t>
            </a:r>
            <a:r>
              <a:rPr b="0" lang="en-IN" sz="2300" spc="-35" strike="noStrike">
                <a:latin typeface="Times New Roman"/>
              </a:rPr>
              <a:t> </a:t>
            </a:r>
            <a:r>
              <a:rPr b="0" lang="en-IN" sz="2300" spc="188" strike="noStrike">
                <a:latin typeface="Times New Roman"/>
              </a:rPr>
              <a:t>and</a:t>
            </a:r>
            <a:r>
              <a:rPr b="0" lang="en-IN" sz="2300" spc="-12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the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09" strike="noStrike">
                <a:latin typeface="Times New Roman"/>
              </a:rPr>
              <a:t>transfer</a:t>
            </a:r>
            <a:r>
              <a:rPr b="0" lang="en-IN" sz="2300" spc="-15" strike="noStrike">
                <a:latin typeface="Times New Roman"/>
              </a:rPr>
              <a:t> </a:t>
            </a:r>
            <a:r>
              <a:rPr b="0" lang="en-IN" sz="2300" spc="49" strike="noStrike">
                <a:latin typeface="Times New Roman"/>
              </a:rPr>
              <a:t>of</a:t>
            </a:r>
            <a:r>
              <a:rPr b="0" lang="en-IN" sz="2300" spc="-21" strike="noStrike">
                <a:latin typeface="Times New Roman"/>
              </a:rPr>
              <a:t> </a:t>
            </a:r>
            <a:r>
              <a:rPr b="0" lang="en-IN" sz="2300" spc="154" strike="noStrike">
                <a:latin typeface="Times New Roman"/>
              </a:rPr>
              <a:t>data</a:t>
            </a:r>
            <a:r>
              <a:rPr b="0" lang="en-IN" sz="2300" spc="-7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between</a:t>
            </a:r>
            <a:r>
              <a:rPr b="0" lang="en-IN" sz="2300" spc="-26" strike="noStrike">
                <a:latin typeface="Times New Roman"/>
              </a:rPr>
              <a:t> </a:t>
            </a:r>
            <a:r>
              <a:rPr b="0" lang="en-IN" sz="2300" spc="123" strike="noStrike">
                <a:latin typeface="Times New Roman"/>
              </a:rPr>
              <a:t>the</a:t>
            </a:r>
            <a:endParaRPr b="0" lang="en-IN" sz="2300" spc="-1" strike="noStrike">
              <a:latin typeface="Arial"/>
            </a:endParaRPr>
          </a:p>
          <a:p>
            <a:pPr marL="241200">
              <a:lnSpc>
                <a:spcPct val="100000"/>
              </a:lnSpc>
            </a:pPr>
            <a:r>
              <a:rPr b="0" lang="en-IN" sz="2300" spc="123" strike="noStrike">
                <a:latin typeface="Times New Roman"/>
              </a:rPr>
              <a:t>secondary</a:t>
            </a:r>
            <a:r>
              <a:rPr b="0" lang="en-IN" sz="2300" spc="-26" strike="noStrike">
                <a:latin typeface="Times New Roman"/>
              </a:rPr>
              <a:t> </a:t>
            </a:r>
            <a:r>
              <a:rPr b="0" lang="en-IN" sz="2300" spc="109" strike="noStrike">
                <a:latin typeface="Times New Roman"/>
              </a:rPr>
              <a:t>storage</a:t>
            </a:r>
            <a:r>
              <a:rPr b="0" lang="en-IN" sz="2300" spc="-32" strike="noStrike">
                <a:latin typeface="Times New Roman"/>
              </a:rPr>
              <a:t> </a:t>
            </a:r>
            <a:r>
              <a:rPr b="0" lang="en-IN" sz="2300" spc="188" strike="noStrike">
                <a:latin typeface="Times New Roman"/>
              </a:rPr>
              <a:t>and</a:t>
            </a:r>
            <a:r>
              <a:rPr b="0" lang="en-IN" sz="2300" spc="-12" strike="noStrike">
                <a:latin typeface="Times New Roman"/>
              </a:rPr>
              <a:t> </a:t>
            </a:r>
            <a:r>
              <a:rPr b="0" lang="en-IN" sz="2300" spc="148" strike="noStrike">
                <a:latin typeface="Times New Roman"/>
              </a:rPr>
              <a:t>main</a:t>
            </a:r>
            <a:r>
              <a:rPr b="0" lang="en-IN" sz="2300" spc="-21" strike="noStrike">
                <a:latin typeface="Times New Roman"/>
              </a:rPr>
              <a:t> </a:t>
            </a:r>
            <a:r>
              <a:rPr b="0" lang="en-IN" sz="2300" spc="157" strike="noStrike">
                <a:latin typeface="Times New Roman"/>
              </a:rPr>
              <a:t>memory</a:t>
            </a:r>
            <a:endParaRPr b="0" lang="en-IN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86E540DE-136E-49C7-8C4A-70E56924C26C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6" name="TextShape 3"/>
          <p:cNvSpPr txBox="1"/>
          <p:nvPr/>
        </p:nvSpPr>
        <p:spPr>
          <a:xfrm>
            <a:off x="916920" y="609840"/>
            <a:ext cx="593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Overall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structure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DBMS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77" name="CustomShape 4"/>
          <p:cNvSpPr/>
          <p:nvPr/>
        </p:nvSpPr>
        <p:spPr>
          <a:xfrm>
            <a:off x="916920" y="1793520"/>
            <a:ext cx="9946800" cy="37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ts val="3274"/>
              </a:lnSpc>
              <a:spcBef>
                <a:spcPts val="96"/>
              </a:spcBef>
            </a:pPr>
            <a:r>
              <a:rPr b="1" lang="en-IN" sz="2800" spc="-7" strike="noStrike">
                <a:latin typeface="Times New Roman"/>
              </a:rPr>
              <a:t>3. </a:t>
            </a:r>
            <a:r>
              <a:rPr b="1" lang="en-IN" sz="2800" spc="182" strike="noStrike">
                <a:latin typeface="Times New Roman"/>
              </a:rPr>
              <a:t>Disk </a:t>
            </a:r>
            <a:r>
              <a:rPr b="1" lang="en-IN" sz="2800" spc="63" strike="noStrike">
                <a:latin typeface="Times New Roman"/>
              </a:rPr>
              <a:t>Storage</a:t>
            </a:r>
            <a:r>
              <a:rPr b="1" lang="en-IN" sz="2800" spc="-185" strike="noStrike">
                <a:latin typeface="Times New Roman"/>
              </a:rPr>
              <a:t> </a:t>
            </a:r>
            <a:r>
              <a:rPr b="1" lang="en-IN" sz="2800" spc="-236" strike="noStrike">
                <a:latin typeface="Times New Roman"/>
              </a:rPr>
              <a:t>: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ts val="2194"/>
              </a:lnSpc>
            </a:pPr>
            <a:r>
              <a:rPr b="0" lang="en-IN" sz="1900" spc="43" strike="noStrike">
                <a:latin typeface="Times New Roman"/>
              </a:rPr>
              <a:t>It </a:t>
            </a:r>
            <a:r>
              <a:rPr b="0" lang="en-IN" sz="1900" spc="77" strike="noStrike">
                <a:latin typeface="Times New Roman"/>
              </a:rPr>
              <a:t>contains </a:t>
            </a:r>
            <a:r>
              <a:rPr b="0" lang="en-IN" sz="1900" spc="97" strike="noStrike">
                <a:latin typeface="Times New Roman"/>
              </a:rPr>
              <a:t>the </a:t>
            </a:r>
            <a:r>
              <a:rPr b="0" lang="en-IN" sz="1900" spc="72" strike="noStrike">
                <a:latin typeface="Times New Roman"/>
              </a:rPr>
              <a:t>following </a:t>
            </a:r>
            <a:r>
              <a:rPr b="0" lang="en-IN" sz="1900" spc="103" strike="noStrike">
                <a:latin typeface="Times New Roman"/>
              </a:rPr>
              <a:t>components</a:t>
            </a:r>
            <a:r>
              <a:rPr b="0" lang="en-IN" sz="1900" spc="-296" strike="noStrike">
                <a:latin typeface="Times New Roman"/>
              </a:rPr>
              <a:t> </a:t>
            </a:r>
            <a:r>
              <a:rPr b="0" lang="en-IN" sz="1900" spc="-111" strike="noStrike">
                <a:latin typeface="Arial"/>
              </a:rPr>
              <a:t>–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en-IN" sz="1900" spc="-1" strike="noStrike">
              <a:latin typeface="Arial"/>
            </a:endParaRPr>
          </a:p>
          <a:p>
            <a:pPr marL="241200" indent="-228240">
              <a:lnSpc>
                <a:spcPts val="2166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900" spc="97" strike="noStrike">
                <a:latin typeface="Times New Roman"/>
              </a:rPr>
              <a:t>Data </a:t>
            </a:r>
            <a:r>
              <a:rPr b="0" lang="en-IN" sz="1900" spc="29" strike="noStrike">
                <a:latin typeface="Times New Roman"/>
              </a:rPr>
              <a:t>Files</a:t>
            </a:r>
            <a:r>
              <a:rPr b="0" lang="en-IN" sz="1900" spc="-106" strike="noStrike">
                <a:latin typeface="Times New Roman"/>
              </a:rPr>
              <a:t> </a:t>
            </a:r>
            <a:r>
              <a:rPr b="0" lang="en-IN" sz="1900" spc="-111" strike="noStrike">
                <a:latin typeface="Arial"/>
              </a:rPr>
              <a:t>–</a:t>
            </a:r>
            <a:endParaRPr b="0" lang="en-IN" sz="1900" spc="-1" strike="noStrike">
              <a:latin typeface="Arial"/>
            </a:endParaRPr>
          </a:p>
          <a:p>
            <a:pPr marL="241200">
              <a:lnSpc>
                <a:spcPts val="2166"/>
              </a:lnSpc>
            </a:pPr>
            <a:r>
              <a:rPr b="0" lang="en-IN" sz="1900" spc="43" strike="noStrike">
                <a:latin typeface="Times New Roman"/>
              </a:rPr>
              <a:t>It </a:t>
            </a:r>
            <a:r>
              <a:rPr b="0" lang="en-IN" sz="1900" spc="77" strike="noStrike">
                <a:latin typeface="Times New Roman"/>
              </a:rPr>
              <a:t>stores </a:t>
            </a:r>
            <a:r>
              <a:rPr b="0" lang="en-IN" sz="1900" spc="97" strike="noStrike">
                <a:latin typeface="Times New Roman"/>
              </a:rPr>
              <a:t>the</a:t>
            </a:r>
            <a:r>
              <a:rPr b="0" lang="en-IN" sz="1900" spc="-120" strike="noStrike">
                <a:latin typeface="Times New Roman"/>
              </a:rPr>
              <a:t> </a:t>
            </a:r>
            <a:r>
              <a:rPr b="0" lang="en-IN" sz="1900" spc="97" strike="noStrike">
                <a:latin typeface="Times New Roman"/>
              </a:rPr>
              <a:t>data.</a:t>
            </a:r>
            <a:endParaRPr b="0" lang="en-IN" sz="190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14"/>
              </a:spcBef>
            </a:pPr>
            <a:endParaRPr b="0" lang="en-IN" sz="1900" spc="-1" strike="noStrike">
              <a:latin typeface="Arial"/>
            </a:endParaRPr>
          </a:p>
          <a:p>
            <a:pPr marL="241200" indent="-228240">
              <a:lnSpc>
                <a:spcPts val="2166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900" spc="97" strike="noStrike">
                <a:latin typeface="Times New Roman"/>
              </a:rPr>
              <a:t>Data </a:t>
            </a:r>
            <a:r>
              <a:rPr b="0" lang="en-IN" sz="1900" spc="77" strike="noStrike">
                <a:latin typeface="Times New Roman"/>
              </a:rPr>
              <a:t>Dictionary</a:t>
            </a:r>
            <a:r>
              <a:rPr b="0" lang="en-IN" sz="1900" spc="-97" strike="noStrike">
                <a:latin typeface="Times New Roman"/>
              </a:rPr>
              <a:t> </a:t>
            </a:r>
            <a:r>
              <a:rPr b="0" lang="en-IN" sz="1900" spc="-111" strike="noStrike">
                <a:latin typeface="Arial"/>
              </a:rPr>
              <a:t>–</a:t>
            </a:r>
            <a:endParaRPr b="0" lang="en-IN" sz="1900" spc="-1" strike="noStrike">
              <a:latin typeface="Arial"/>
            </a:endParaRPr>
          </a:p>
          <a:p>
            <a:pPr marL="241200">
              <a:lnSpc>
                <a:spcPts val="2049"/>
              </a:lnSpc>
              <a:spcBef>
                <a:spcPts val="145"/>
              </a:spcBef>
            </a:pPr>
            <a:r>
              <a:rPr b="0" lang="en-IN" sz="1900" spc="43" strike="noStrike">
                <a:latin typeface="Times New Roman"/>
              </a:rPr>
              <a:t>It</a:t>
            </a:r>
            <a:r>
              <a:rPr b="0" lang="en-IN" sz="1900" spc="9" strike="noStrike">
                <a:latin typeface="Times New Roman"/>
              </a:rPr>
              <a:t> </a:t>
            </a:r>
            <a:r>
              <a:rPr b="0" lang="en-IN" sz="1900" spc="77" strike="noStrike">
                <a:latin typeface="Times New Roman"/>
              </a:rPr>
              <a:t>contains</a:t>
            </a:r>
            <a:r>
              <a:rPr b="0" lang="en-IN" sz="1900" spc="4" strike="noStrike">
                <a:latin typeface="Times New Roman"/>
              </a:rPr>
              <a:t> </a:t>
            </a:r>
            <a:r>
              <a:rPr b="0" lang="en-IN" sz="1900" spc="97" strike="noStrike">
                <a:latin typeface="Times New Roman"/>
              </a:rPr>
              <a:t>the</a:t>
            </a:r>
            <a:r>
              <a:rPr b="0" lang="en-IN" sz="1900" spc="9" strike="noStrike">
                <a:latin typeface="Times New Roman"/>
              </a:rPr>
              <a:t> </a:t>
            </a:r>
            <a:r>
              <a:rPr b="0" lang="en-IN" sz="1900" spc="89" strike="noStrike">
                <a:latin typeface="Times New Roman"/>
              </a:rPr>
              <a:t>information</a:t>
            </a:r>
            <a:r>
              <a:rPr b="0" lang="en-IN" sz="1900" spc="24" strike="noStrike">
                <a:latin typeface="Times New Roman"/>
              </a:rPr>
              <a:t> </a:t>
            </a:r>
            <a:r>
              <a:rPr b="0" lang="en-IN" sz="1900" spc="109" strike="noStrike">
                <a:latin typeface="Times New Roman"/>
              </a:rPr>
              <a:t>about</a:t>
            </a:r>
            <a:r>
              <a:rPr b="0" lang="en-IN" sz="1900" spc="38" strike="noStrike">
                <a:latin typeface="Times New Roman"/>
              </a:rPr>
              <a:t> </a:t>
            </a:r>
            <a:r>
              <a:rPr b="0" lang="en-IN" sz="1900" spc="97" strike="noStrike">
                <a:latin typeface="Times New Roman"/>
              </a:rPr>
              <a:t>the</a:t>
            </a:r>
            <a:r>
              <a:rPr b="0" lang="en-IN" sz="1900" spc="9" strike="noStrike">
                <a:latin typeface="Times New Roman"/>
              </a:rPr>
              <a:t> </a:t>
            </a:r>
            <a:r>
              <a:rPr b="0" lang="en-IN" sz="1900" spc="97" strike="noStrike">
                <a:latin typeface="Times New Roman"/>
              </a:rPr>
              <a:t>structure</a:t>
            </a:r>
            <a:r>
              <a:rPr b="0" lang="en-IN" sz="1900" spc="38" strike="noStrike">
                <a:latin typeface="Times New Roman"/>
              </a:rPr>
              <a:t> of</a:t>
            </a:r>
            <a:r>
              <a:rPr b="0" lang="en-IN" sz="1900" spc="9" strike="noStrike">
                <a:latin typeface="Times New Roman"/>
              </a:rPr>
              <a:t> </a:t>
            </a:r>
            <a:r>
              <a:rPr b="0" lang="en-IN" sz="1900" spc="117" strike="noStrike">
                <a:latin typeface="Times New Roman"/>
              </a:rPr>
              <a:t>any</a:t>
            </a:r>
            <a:r>
              <a:rPr b="0" lang="en-IN" sz="1900" spc="18" strike="noStrike">
                <a:latin typeface="Times New Roman"/>
              </a:rPr>
              <a:t> </a:t>
            </a:r>
            <a:r>
              <a:rPr b="0" lang="en-IN" sz="1900" spc="103" strike="noStrike">
                <a:latin typeface="Times New Roman"/>
              </a:rPr>
              <a:t>database</a:t>
            </a:r>
            <a:r>
              <a:rPr b="0" lang="en-IN" sz="1900" spc="18" strike="noStrike">
                <a:latin typeface="Times New Roman"/>
              </a:rPr>
              <a:t> </a:t>
            </a:r>
            <a:r>
              <a:rPr b="0" lang="en-IN" sz="1900" spc="32" strike="noStrike">
                <a:latin typeface="Times New Roman"/>
              </a:rPr>
              <a:t>object.</a:t>
            </a:r>
            <a:r>
              <a:rPr b="0" lang="en-IN" sz="1900" spc="24" strike="noStrike">
                <a:latin typeface="Times New Roman"/>
              </a:rPr>
              <a:t> </a:t>
            </a:r>
            <a:r>
              <a:rPr b="0" lang="en-IN" sz="1900" spc="43" strike="noStrike">
                <a:latin typeface="Times New Roman"/>
              </a:rPr>
              <a:t>It</a:t>
            </a:r>
            <a:r>
              <a:rPr b="0" lang="en-IN" sz="1900" spc="12" strike="noStrike">
                <a:latin typeface="Times New Roman"/>
              </a:rPr>
              <a:t> </a:t>
            </a:r>
            <a:r>
              <a:rPr b="0" lang="en-IN" sz="1900" spc="38" strike="noStrike">
                <a:latin typeface="Times New Roman"/>
              </a:rPr>
              <a:t>is</a:t>
            </a:r>
            <a:r>
              <a:rPr b="0" lang="en-IN" sz="1900" spc="4" strike="noStrike">
                <a:latin typeface="Times New Roman"/>
              </a:rPr>
              <a:t> </a:t>
            </a:r>
            <a:r>
              <a:rPr b="0" lang="en-IN" sz="1900" spc="94" strike="noStrike">
                <a:latin typeface="Times New Roman"/>
              </a:rPr>
              <a:t>the</a:t>
            </a:r>
            <a:r>
              <a:rPr b="0" lang="en-IN" sz="1900" spc="4" strike="noStrike">
                <a:latin typeface="Times New Roman"/>
              </a:rPr>
              <a:t> </a:t>
            </a:r>
            <a:r>
              <a:rPr b="0" lang="en-IN" sz="1900" spc="89" strike="noStrike">
                <a:latin typeface="Times New Roman"/>
              </a:rPr>
              <a:t>repository</a:t>
            </a:r>
            <a:r>
              <a:rPr b="0" lang="en-IN" sz="1900" spc="32" strike="noStrike">
                <a:latin typeface="Times New Roman"/>
              </a:rPr>
              <a:t> </a:t>
            </a:r>
            <a:r>
              <a:rPr b="0" lang="en-IN" sz="1900" spc="38" strike="noStrike">
                <a:latin typeface="Times New Roman"/>
              </a:rPr>
              <a:t>of  </a:t>
            </a:r>
            <a:r>
              <a:rPr b="0" lang="en-IN" sz="1900" spc="89" strike="noStrike">
                <a:latin typeface="Times New Roman"/>
              </a:rPr>
              <a:t>information </a:t>
            </a:r>
            <a:r>
              <a:rPr b="0" lang="en-IN" sz="1900" spc="103" strike="noStrike">
                <a:latin typeface="Times New Roman"/>
              </a:rPr>
              <a:t>that </a:t>
            </a:r>
            <a:r>
              <a:rPr b="0" lang="en-IN" sz="1900" spc="89" strike="noStrike">
                <a:latin typeface="Times New Roman"/>
              </a:rPr>
              <a:t>governs </a:t>
            </a:r>
            <a:r>
              <a:rPr b="0" lang="en-IN" sz="1900" spc="97" strike="noStrike">
                <a:latin typeface="Times New Roman"/>
              </a:rPr>
              <a:t>the</a:t>
            </a:r>
            <a:r>
              <a:rPr b="0" lang="en-IN" sz="1900" spc="-245" strike="noStrike">
                <a:latin typeface="Times New Roman"/>
              </a:rPr>
              <a:t> </a:t>
            </a:r>
            <a:r>
              <a:rPr b="0" lang="en-IN" sz="1900" spc="103" strike="noStrike">
                <a:latin typeface="Times New Roman"/>
              </a:rPr>
              <a:t>metadata.</a:t>
            </a:r>
            <a:endParaRPr b="0" lang="en-IN" sz="190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34"/>
              </a:spcBef>
            </a:pPr>
            <a:endParaRPr b="0" lang="en-IN" sz="1900" spc="-1" strike="noStrike">
              <a:latin typeface="Arial"/>
            </a:endParaRPr>
          </a:p>
          <a:p>
            <a:pPr marL="241200" indent="-228240">
              <a:lnSpc>
                <a:spcPts val="2166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900" spc="72" strike="noStrike">
                <a:latin typeface="Times New Roman"/>
              </a:rPr>
              <a:t>Indices</a:t>
            </a:r>
            <a:r>
              <a:rPr b="0" lang="en-IN" sz="1900" spc="-21" strike="noStrike">
                <a:latin typeface="Times New Roman"/>
              </a:rPr>
              <a:t> </a:t>
            </a:r>
            <a:r>
              <a:rPr b="0" lang="en-IN" sz="1900" spc="-111" strike="noStrike">
                <a:latin typeface="Arial"/>
              </a:rPr>
              <a:t>–</a:t>
            </a:r>
            <a:endParaRPr b="0" lang="en-IN" sz="1900" spc="-1" strike="noStrike">
              <a:latin typeface="Arial"/>
            </a:endParaRPr>
          </a:p>
          <a:p>
            <a:pPr marL="241200">
              <a:lnSpc>
                <a:spcPts val="2166"/>
              </a:lnSpc>
            </a:pPr>
            <a:r>
              <a:rPr b="0" lang="en-IN" sz="1900" spc="43" strike="noStrike">
                <a:latin typeface="Times New Roman"/>
              </a:rPr>
              <a:t>It </a:t>
            </a:r>
            <a:r>
              <a:rPr b="0" lang="en-IN" sz="1900" spc="103" strike="noStrike">
                <a:latin typeface="Times New Roman"/>
              </a:rPr>
              <a:t>provides </a:t>
            </a:r>
            <a:r>
              <a:rPr b="0" lang="en-IN" sz="1900" spc="72" strike="noStrike">
                <a:latin typeface="Times New Roman"/>
              </a:rPr>
              <a:t>faster retrieval </a:t>
            </a:r>
            <a:r>
              <a:rPr b="0" lang="en-IN" sz="1900" spc="38" strike="noStrike">
                <a:latin typeface="Times New Roman"/>
              </a:rPr>
              <a:t>of </a:t>
            </a:r>
            <a:r>
              <a:rPr b="0" lang="en-IN" sz="1900" spc="123" strike="noStrike">
                <a:latin typeface="Times New Roman"/>
              </a:rPr>
              <a:t>data</a:t>
            </a:r>
            <a:r>
              <a:rPr b="0" lang="en-IN" sz="1900" spc="-316" strike="noStrike">
                <a:latin typeface="Times New Roman"/>
              </a:rPr>
              <a:t> </a:t>
            </a:r>
            <a:r>
              <a:rPr b="0" lang="en-IN" sz="1900" spc="69" strike="noStrike">
                <a:latin typeface="Times New Roman"/>
              </a:rPr>
              <a:t>item.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916920" y="609840"/>
            <a:ext cx="6780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Multi-user DBMS</a:t>
            </a:r>
            <a:r>
              <a:rPr b="0" lang="en-IN" sz="4400" spc="-1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architecture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2939760" y="1624680"/>
            <a:ext cx="6311880" cy="4731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3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81" name="TextShape 4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C842883A-D851-4ED6-8B33-84C18C55F05F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83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C3771ED7-A9F4-47AF-B317-60FBD46F2EAE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84" name="TextShape 3"/>
          <p:cNvSpPr txBox="1"/>
          <p:nvPr/>
        </p:nvSpPr>
        <p:spPr>
          <a:xfrm>
            <a:off x="916920" y="609840"/>
            <a:ext cx="7945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IN" sz="44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catalogs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4400" spc="4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85" name="CustomShape 4"/>
          <p:cNvSpPr/>
          <p:nvPr/>
        </p:nvSpPr>
        <p:spPr>
          <a:xfrm>
            <a:off x="406440" y="1724760"/>
            <a:ext cx="11379960" cy="50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600" bIns="0">
            <a:spAutoFit/>
          </a:bodyPr>
          <a:p>
            <a:pPr marL="12600">
              <a:lnSpc>
                <a:spcPct val="100000"/>
              </a:lnSpc>
              <a:spcBef>
                <a:spcPts val="666"/>
              </a:spcBef>
            </a:pPr>
            <a:r>
              <a:rPr b="0" lang="en-IN" sz="1800" spc="-1" strike="noStrike">
                <a:latin typeface="Times New Roman"/>
              </a:rPr>
              <a:t>The </a:t>
            </a:r>
            <a:r>
              <a:rPr b="0" i="1" lang="en-IN" sz="1800" spc="-7" strike="noStrike">
                <a:latin typeface="Times New Roman"/>
              </a:rPr>
              <a:t>system </a:t>
            </a:r>
            <a:r>
              <a:rPr b="0" i="1" lang="en-IN" sz="1800" spc="-1" strike="noStrike">
                <a:latin typeface="Times New Roman"/>
              </a:rPr>
              <a:t>catalogue </a:t>
            </a:r>
            <a:r>
              <a:rPr b="0" lang="en-IN" sz="1800" spc="-7" strike="noStrike">
                <a:latin typeface="Times New Roman"/>
              </a:rPr>
              <a:t>is </a:t>
            </a:r>
            <a:r>
              <a:rPr b="0" lang="en-IN" sz="1800" spc="-1" strike="noStrike">
                <a:latin typeface="Times New Roman"/>
              </a:rPr>
              <a:t>a collection of tables and views that contain important information about a</a:t>
            </a:r>
            <a:r>
              <a:rPr b="0" lang="en-IN" sz="1800" spc="-10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database.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1945"/>
              </a:lnSpc>
              <a:spcBef>
                <a:spcPts val="561"/>
              </a:spcBef>
            </a:pPr>
            <a:r>
              <a:rPr b="0" lang="en-IN" sz="1800" spc="-1" strike="noStrike">
                <a:latin typeface="Times New Roman"/>
              </a:rPr>
              <a:t>It </a:t>
            </a:r>
            <a:r>
              <a:rPr b="0" lang="en-IN" sz="1800" spc="-7" strike="noStrike">
                <a:latin typeface="Times New Roman"/>
              </a:rPr>
              <a:t>is </a:t>
            </a:r>
            <a:r>
              <a:rPr b="0" lang="en-IN" sz="1800" spc="-1" strike="noStrike">
                <a:latin typeface="Times New Roman"/>
              </a:rPr>
              <a:t>the place where a relational database </a:t>
            </a:r>
            <a:r>
              <a:rPr b="0" lang="en-IN" sz="1800" spc="-7" strike="noStrike">
                <a:latin typeface="Times New Roman"/>
              </a:rPr>
              <a:t>management </a:t>
            </a:r>
            <a:r>
              <a:rPr b="0" lang="en-IN" sz="1800" spc="-1" strike="noStrike">
                <a:latin typeface="Times New Roman"/>
              </a:rPr>
              <a:t>system </a:t>
            </a:r>
            <a:r>
              <a:rPr b="0" lang="en-IN" sz="1800" spc="-7" strike="noStrike">
                <a:latin typeface="Times New Roman"/>
              </a:rPr>
              <a:t>stores schema </a:t>
            </a:r>
            <a:r>
              <a:rPr b="0" lang="en-IN" sz="1800" spc="-1" strike="noStrike">
                <a:latin typeface="Times New Roman"/>
              </a:rPr>
              <a:t>metadata, such </a:t>
            </a:r>
            <a:r>
              <a:rPr b="0" lang="en-IN" sz="1800" spc="-7" strike="noStrike">
                <a:latin typeface="Times New Roman"/>
              </a:rPr>
              <a:t>as </a:t>
            </a:r>
            <a:r>
              <a:rPr b="0" lang="en-IN" sz="1800" spc="-1" strike="noStrike">
                <a:latin typeface="Times New Roman"/>
              </a:rPr>
              <a:t>information about tables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and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1945"/>
              </a:lnSpc>
            </a:pPr>
            <a:r>
              <a:rPr b="0" lang="en-IN" sz="1800" spc="-7" strike="noStrike">
                <a:latin typeface="Times New Roman"/>
              </a:rPr>
              <a:t>columns, </a:t>
            </a:r>
            <a:r>
              <a:rPr b="0" lang="en-IN" sz="1800" spc="-1" strike="noStrike">
                <a:latin typeface="Times New Roman"/>
              </a:rPr>
              <a:t>and internal bookkeeping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information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26000"/>
              </a:lnSpc>
              <a:spcBef>
                <a:spcPts val="14"/>
              </a:spcBef>
            </a:pPr>
            <a:r>
              <a:rPr b="0" lang="en-IN" sz="1800" spc="-7" strike="noStrike">
                <a:latin typeface="Times New Roman"/>
              </a:rPr>
              <a:t>For </a:t>
            </a:r>
            <a:r>
              <a:rPr b="0" lang="en-IN" sz="1800" spc="-1" strike="noStrike">
                <a:latin typeface="Times New Roman"/>
              </a:rPr>
              <a:t>example, the data dictionary language for all tables in the database </a:t>
            </a:r>
            <a:r>
              <a:rPr b="0" lang="en-IN" sz="1800" spc="-7" strike="noStrike">
                <a:latin typeface="Times New Roman"/>
              </a:rPr>
              <a:t>is </a:t>
            </a:r>
            <a:r>
              <a:rPr b="0" lang="en-IN" sz="1800" spc="-1" strike="noStrike">
                <a:latin typeface="Times New Roman"/>
              </a:rPr>
              <a:t>stored in the system</a:t>
            </a:r>
            <a:r>
              <a:rPr b="0" lang="en-IN" sz="1800" spc="-10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catalogue.  The system catalogue for a database </a:t>
            </a:r>
            <a:r>
              <a:rPr b="0" lang="en-IN" sz="1800" spc="-7" strike="noStrike">
                <a:latin typeface="Times New Roman"/>
              </a:rPr>
              <a:t>is </a:t>
            </a:r>
            <a:r>
              <a:rPr b="0" lang="en-IN" sz="1800" spc="-1" strike="noStrike">
                <a:latin typeface="Times New Roman"/>
              </a:rPr>
              <a:t>actually part of the database</a:t>
            </a:r>
            <a:r>
              <a:rPr b="0" lang="en-IN" sz="1800" spc="-12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80000"/>
              </a:lnSpc>
              <a:spcBef>
                <a:spcPts val="1001"/>
              </a:spcBef>
            </a:pPr>
            <a:r>
              <a:rPr b="0" lang="en-IN" sz="1800" spc="-1" strike="noStrike">
                <a:latin typeface="Times New Roman"/>
              </a:rPr>
              <a:t>The system catalogue </a:t>
            </a:r>
            <a:r>
              <a:rPr b="0" lang="en-IN" sz="1800" spc="-7" strike="noStrike">
                <a:latin typeface="Times New Roman"/>
              </a:rPr>
              <a:t>is </a:t>
            </a:r>
            <a:r>
              <a:rPr b="0" lang="en-IN" sz="1800" spc="-1" strike="noStrike">
                <a:latin typeface="Times New Roman"/>
              </a:rPr>
              <a:t>basically a group of objects that contain information that defines other objects in the database,</a:t>
            </a:r>
            <a:r>
              <a:rPr b="0" lang="en-IN" sz="1800" spc="-20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the  structure of the database itself, and various other significant</a:t>
            </a:r>
            <a:r>
              <a:rPr b="0" lang="en-IN" sz="1800" spc="-8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information.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0" lang="en-IN" sz="1800" spc="-1" strike="noStrike">
                <a:latin typeface="Times New Roman"/>
              </a:rPr>
              <a:t>The information stored in a catalogue of an </a:t>
            </a:r>
            <a:r>
              <a:rPr b="0" lang="en-IN" sz="1800" spc="-7" strike="noStrike">
                <a:latin typeface="Times New Roman"/>
              </a:rPr>
              <a:t>RDBMS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includes:</a:t>
            </a:r>
            <a:endParaRPr b="0" lang="en-IN" sz="1800" spc="-1" strike="noStrike">
              <a:latin typeface="Arial"/>
            </a:endParaRPr>
          </a:p>
          <a:p>
            <a:pPr marL="669240" indent="-137520">
              <a:lnSpc>
                <a:spcPct val="100000"/>
              </a:lnSpc>
              <a:spcBef>
                <a:spcPts val="56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latin typeface="Times New Roman"/>
              </a:rPr>
              <a:t>the relation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names,</a:t>
            </a:r>
            <a:endParaRPr b="0" lang="en-IN" sz="1800" spc="-1" strike="noStrike">
              <a:latin typeface="Arial"/>
            </a:endParaRPr>
          </a:p>
          <a:p>
            <a:pPr marL="669240" indent="-137520">
              <a:lnSpc>
                <a:spcPct val="100000"/>
              </a:lnSpc>
              <a:spcBef>
                <a:spcPts val="56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latin typeface="Times New Roman"/>
              </a:rPr>
              <a:t>attribute</a:t>
            </a:r>
            <a:r>
              <a:rPr b="0" lang="en-IN" sz="1800" spc="-3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names,</a:t>
            </a:r>
            <a:endParaRPr b="0" lang="en-IN" sz="1800" spc="-1" strike="noStrike">
              <a:latin typeface="Arial"/>
            </a:endParaRPr>
          </a:p>
          <a:p>
            <a:pPr marL="669240" indent="-1375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latin typeface="Times New Roman"/>
              </a:rPr>
              <a:t>attribute </a:t>
            </a:r>
            <a:r>
              <a:rPr b="0" lang="en-IN" sz="1800" spc="-7" strike="noStrike">
                <a:latin typeface="Times New Roman"/>
              </a:rPr>
              <a:t>domains </a:t>
            </a:r>
            <a:r>
              <a:rPr b="0" lang="en-IN" sz="1800" spc="-1" strike="noStrike">
                <a:latin typeface="Times New Roman"/>
              </a:rPr>
              <a:t>(data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types),</a:t>
            </a:r>
            <a:endParaRPr b="0" lang="en-IN" sz="1800" spc="-1" strike="noStrike">
              <a:latin typeface="Arial"/>
            </a:endParaRPr>
          </a:p>
          <a:p>
            <a:pPr marL="532080" indent="-137520">
              <a:lnSpc>
                <a:spcPts val="1729"/>
              </a:lnSpc>
              <a:spcBef>
                <a:spcPts val="9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latin typeface="Times New Roman"/>
              </a:rPr>
              <a:t>descriptions of constraints (primary keys, </a:t>
            </a:r>
            <a:r>
              <a:rPr b="0" lang="en-IN" sz="1800" spc="-7" strike="noStrike">
                <a:latin typeface="Times New Roman"/>
              </a:rPr>
              <a:t>secondary </a:t>
            </a:r>
            <a:r>
              <a:rPr b="0" lang="en-IN" sz="1800" spc="-1" strike="noStrike">
                <a:latin typeface="Times New Roman"/>
              </a:rPr>
              <a:t>keys, foreign keys, </a:t>
            </a:r>
            <a:r>
              <a:rPr b="0" lang="en-IN" sz="1800" spc="-7" strike="noStrike">
                <a:latin typeface="Times New Roman"/>
              </a:rPr>
              <a:t>NULL/ NOT NULL, </a:t>
            </a:r>
            <a:r>
              <a:rPr b="0" lang="en-IN" sz="1800" spc="-1" strike="noStrike">
                <a:latin typeface="Times New Roman"/>
              </a:rPr>
              <a:t>and other types</a:t>
            </a:r>
            <a:r>
              <a:rPr b="0" lang="en-IN" sz="1800" spc="-12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of  constraints),</a:t>
            </a:r>
            <a:endParaRPr b="0" lang="en-IN" sz="1800" spc="-1" strike="noStrike">
              <a:latin typeface="Arial"/>
            </a:endParaRPr>
          </a:p>
          <a:p>
            <a:pPr marL="669240" indent="-1375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7" strike="noStrike">
                <a:latin typeface="Times New Roman"/>
              </a:rPr>
              <a:t>views,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and</a:t>
            </a:r>
            <a:endParaRPr b="0" lang="en-IN" sz="1800" spc="-1" strike="noStrike">
              <a:latin typeface="Arial"/>
            </a:endParaRPr>
          </a:p>
          <a:p>
            <a:pPr marL="669240" indent="-1375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7" strike="noStrike">
                <a:latin typeface="Times New Roman"/>
              </a:rPr>
              <a:t>storage structures </a:t>
            </a:r>
            <a:r>
              <a:rPr b="0" lang="en-IN" sz="1800" spc="-1" strike="noStrike">
                <a:latin typeface="Times New Roman"/>
              </a:rPr>
              <a:t>and indexes (index name, attributes on </a:t>
            </a:r>
            <a:r>
              <a:rPr b="0" lang="en-IN" sz="1800" spc="-7" strike="noStrike">
                <a:latin typeface="Times New Roman"/>
              </a:rPr>
              <a:t>which </a:t>
            </a:r>
            <a:r>
              <a:rPr b="0" lang="en-IN" sz="1800" spc="-1" strike="noStrike">
                <a:latin typeface="Times New Roman"/>
              </a:rPr>
              <a:t>index is defined, </a:t>
            </a:r>
            <a:r>
              <a:rPr b="0" lang="en-IN" sz="1800" spc="4" strike="noStrike">
                <a:latin typeface="Times New Roman"/>
              </a:rPr>
              <a:t>type </a:t>
            </a:r>
            <a:r>
              <a:rPr b="0" lang="en-IN" sz="1800" spc="-1" strike="noStrike">
                <a:latin typeface="Times New Roman"/>
              </a:rPr>
              <a:t>of index</a:t>
            </a:r>
            <a:r>
              <a:rPr b="0" lang="en-IN" sz="1800" spc="-10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etc).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87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377CD2B2-3F3C-47A2-AED7-8BAC6DF42AD6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88" name="TextShape 3"/>
          <p:cNvSpPr txBox="1"/>
          <p:nvPr/>
        </p:nvSpPr>
        <p:spPr>
          <a:xfrm>
            <a:off x="916920" y="609840"/>
            <a:ext cx="7945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IN" sz="44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catalogs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4400" spc="4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89" name="CustomShape 4"/>
          <p:cNvSpPr/>
          <p:nvPr/>
        </p:nvSpPr>
        <p:spPr>
          <a:xfrm>
            <a:off x="365400" y="1722240"/>
            <a:ext cx="11108160" cy="43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240" bIns="0">
            <a:spAutoFit/>
          </a:bodyPr>
          <a:p>
            <a:pPr marL="12600">
              <a:lnSpc>
                <a:spcPct val="100000"/>
              </a:lnSpc>
              <a:spcBef>
                <a:spcPts val="805"/>
              </a:spcBef>
            </a:pPr>
            <a:r>
              <a:rPr b="0" lang="en-IN" sz="2400" spc="-1" strike="noStrike">
                <a:latin typeface="Times New Roman"/>
              </a:rPr>
              <a:t>Security and authorisation </a:t>
            </a:r>
            <a:r>
              <a:rPr b="0" lang="en-IN" sz="2400" spc="-7" strike="noStrike">
                <a:latin typeface="Times New Roman"/>
              </a:rPr>
              <a:t>information is </a:t>
            </a:r>
            <a:r>
              <a:rPr b="0" lang="en-IN" sz="2400" spc="-1" strike="noStrike">
                <a:latin typeface="Times New Roman"/>
              </a:rPr>
              <a:t>also kept in the </a:t>
            </a:r>
            <a:r>
              <a:rPr b="0" lang="en-IN" sz="2400" spc="-7" strike="noStrike">
                <a:latin typeface="Times New Roman"/>
              </a:rPr>
              <a:t>catalogue, </a:t>
            </a:r>
            <a:r>
              <a:rPr b="0" lang="en-IN" sz="2400" spc="-1" strike="noStrike">
                <a:latin typeface="Times New Roman"/>
              </a:rPr>
              <a:t>which</a:t>
            </a:r>
            <a:r>
              <a:rPr b="0" lang="en-IN" sz="2400" spc="-13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describes:</a:t>
            </a:r>
            <a:endParaRPr b="0" lang="en-IN" sz="2400" spc="-1" strike="noStrike">
              <a:latin typeface="Arial"/>
            </a:endParaRPr>
          </a:p>
          <a:p>
            <a:pPr marL="714960" indent="-183240">
              <a:lnSpc>
                <a:spcPct val="100000"/>
              </a:lnSpc>
              <a:spcBef>
                <a:spcPts val="706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authorised user </a:t>
            </a:r>
            <a:r>
              <a:rPr b="0" lang="en-IN" sz="2400" spc="-7" strike="noStrike">
                <a:latin typeface="Times New Roman"/>
              </a:rPr>
              <a:t>names </a:t>
            </a:r>
            <a:r>
              <a:rPr b="0" lang="en-IN" sz="2400" spc="-1" strike="noStrike">
                <a:latin typeface="Times New Roman"/>
              </a:rPr>
              <a:t>and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passwords,</a:t>
            </a:r>
            <a:endParaRPr b="0" lang="en-IN" sz="2400" spc="-1" strike="noStrike">
              <a:latin typeface="Arial"/>
            </a:endParaRPr>
          </a:p>
          <a:p>
            <a:pPr marL="714960" indent="-183240">
              <a:lnSpc>
                <a:spcPct val="100000"/>
              </a:lnSpc>
              <a:spcBef>
                <a:spcPts val="726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each </a:t>
            </a:r>
            <a:r>
              <a:rPr b="0" lang="en-IN" sz="2400" spc="-12" strike="noStrike">
                <a:latin typeface="Times New Roman"/>
              </a:rPr>
              <a:t>user’s </a:t>
            </a:r>
            <a:r>
              <a:rPr b="0" lang="en-IN" sz="2400" spc="-1" strike="noStrike">
                <a:latin typeface="Times New Roman"/>
              </a:rPr>
              <a:t>privilege to access </a:t>
            </a:r>
            <a:r>
              <a:rPr b="0" lang="en-IN" sz="2400" spc="-7" strike="noStrike">
                <a:latin typeface="Times New Roman"/>
              </a:rPr>
              <a:t>specific </a:t>
            </a:r>
            <a:r>
              <a:rPr b="0" lang="en-IN" sz="2400" spc="-1" strike="noStrike">
                <a:latin typeface="Times New Roman"/>
              </a:rPr>
              <a:t>database relations and</a:t>
            </a:r>
            <a:r>
              <a:rPr b="0" lang="en-IN" sz="2400" spc="-18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views,</a:t>
            </a:r>
            <a:endParaRPr b="0" lang="en-IN" sz="2400" spc="-1" strike="noStrike">
              <a:latin typeface="Arial"/>
            </a:endParaRPr>
          </a:p>
          <a:p>
            <a:pPr marL="532080" indent="-183240">
              <a:lnSpc>
                <a:spcPts val="2591"/>
              </a:lnSpc>
              <a:spcBef>
                <a:spcPts val="103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the creator and owner of each relation. The privileges are granted using</a:t>
            </a:r>
            <a:r>
              <a:rPr b="0" lang="en-IN" sz="2400" spc="-270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GRANT  </a:t>
            </a:r>
            <a:r>
              <a:rPr b="0" lang="en-IN" sz="2400" spc="-7" strike="noStrike">
                <a:latin typeface="Times New Roman"/>
              </a:rPr>
              <a:t>command. A </a:t>
            </a:r>
            <a:r>
              <a:rPr b="0" lang="en-IN" sz="2400" spc="-1" strike="noStrike">
                <a:latin typeface="Times New Roman"/>
              </a:rPr>
              <a:t>listing of </a:t>
            </a:r>
            <a:r>
              <a:rPr b="0" lang="en-IN" sz="2400" spc="-7" strike="noStrike">
                <a:latin typeface="Times New Roman"/>
              </a:rPr>
              <a:t>such commands is </a:t>
            </a:r>
            <a:r>
              <a:rPr b="0" lang="en-IN" sz="2400" spc="-1" strike="noStrike">
                <a:latin typeface="Times New Roman"/>
              </a:rPr>
              <a:t>given in </a:t>
            </a:r>
            <a:r>
              <a:rPr b="0" i="1" lang="en-IN" sz="2400" spc="-15" strike="noStrike">
                <a:latin typeface="Times New Roman"/>
              </a:rPr>
              <a:t>Figure</a:t>
            </a:r>
            <a:r>
              <a:rPr b="0" i="1" lang="en-IN" sz="2400" spc="-276" strike="noStrike">
                <a:latin typeface="Times New Roman"/>
              </a:rPr>
              <a:t> </a:t>
            </a:r>
            <a:r>
              <a:rPr b="0" i="1" lang="en-IN" sz="2400" spc="-7" strike="noStrike">
                <a:latin typeface="Times New Roman"/>
              </a:rPr>
              <a:t>1</a:t>
            </a:r>
            <a:r>
              <a:rPr b="0" lang="en-IN" sz="2400" spc="-7" strike="noStrike">
                <a:latin typeface="Times New Roman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591"/>
              </a:lnSpc>
              <a:spcBef>
                <a:spcPts val="1001"/>
              </a:spcBef>
            </a:pPr>
            <a:r>
              <a:rPr b="0" lang="en-IN" sz="2400" spc="-1" strike="noStrike">
                <a:latin typeface="Times New Roman"/>
              </a:rPr>
              <a:t>The system catalogue can also be used to store </a:t>
            </a:r>
            <a:r>
              <a:rPr b="0" lang="en-IN" sz="2400" spc="-7" strike="noStrike">
                <a:latin typeface="Times New Roman"/>
              </a:rPr>
              <a:t>some </a:t>
            </a:r>
            <a:r>
              <a:rPr b="0" lang="en-IN" sz="2400" spc="-1" strike="noStrike">
                <a:latin typeface="Times New Roman"/>
              </a:rPr>
              <a:t>statistical and descriptive</a:t>
            </a:r>
            <a:r>
              <a:rPr b="0" lang="en-IN" sz="2400" spc="-15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information  about relations. </a:t>
            </a:r>
            <a:r>
              <a:rPr b="0" lang="en-IN" sz="2400" spc="-7" strike="noStrike">
                <a:latin typeface="Times New Roman"/>
              </a:rPr>
              <a:t>Some </a:t>
            </a:r>
            <a:r>
              <a:rPr b="0" lang="en-IN" sz="2400" spc="-1" strike="noStrike">
                <a:latin typeface="Times New Roman"/>
              </a:rPr>
              <a:t>such </a:t>
            </a:r>
            <a:r>
              <a:rPr b="0" lang="en-IN" sz="2400" spc="-7" strike="noStrike">
                <a:latin typeface="Times New Roman"/>
              </a:rPr>
              <a:t>information </a:t>
            </a:r>
            <a:r>
              <a:rPr b="0" lang="en-IN" sz="2400" spc="-1" strike="noStrike">
                <a:latin typeface="Times New Roman"/>
              </a:rPr>
              <a:t>can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be:</a:t>
            </a:r>
            <a:endParaRPr b="0" lang="en-IN" sz="2400" spc="-1" strike="noStrike">
              <a:latin typeface="Arial"/>
            </a:endParaRPr>
          </a:p>
          <a:p>
            <a:pPr marL="658440" indent="-182520">
              <a:lnSpc>
                <a:spcPct val="100000"/>
              </a:lnSpc>
              <a:spcBef>
                <a:spcPts val="686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7" strike="noStrike">
                <a:latin typeface="Times New Roman"/>
              </a:rPr>
              <a:t>number </a:t>
            </a:r>
            <a:r>
              <a:rPr b="0" lang="en-IN" sz="2400" spc="-1" strike="noStrike">
                <a:latin typeface="Times New Roman"/>
              </a:rPr>
              <a:t>of tuples in each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relation,</a:t>
            </a:r>
            <a:endParaRPr b="0" lang="en-IN" sz="2400" spc="-1" strike="noStrike">
              <a:latin typeface="Arial"/>
            </a:endParaRPr>
          </a:p>
          <a:p>
            <a:pPr marL="658440" indent="-182520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latin typeface="Times New Roman"/>
              </a:rPr>
              <a:t>the </a:t>
            </a:r>
            <a:r>
              <a:rPr b="0" lang="en-IN" sz="2400" spc="-12" strike="noStrike">
                <a:latin typeface="Times New Roman"/>
              </a:rPr>
              <a:t>different </a:t>
            </a:r>
            <a:r>
              <a:rPr b="0" lang="en-IN" sz="2400" spc="-1" strike="noStrike">
                <a:latin typeface="Times New Roman"/>
              </a:rPr>
              <a:t>attribute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values,</a:t>
            </a:r>
            <a:endParaRPr b="0" lang="en-IN" sz="2400" spc="-1" strike="noStrike">
              <a:latin typeface="Arial"/>
            </a:endParaRPr>
          </a:p>
          <a:p>
            <a:pPr marL="658440" indent="-182520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7" strike="noStrike">
                <a:latin typeface="Times New Roman"/>
              </a:rPr>
              <a:t>storage </a:t>
            </a:r>
            <a:r>
              <a:rPr b="0" lang="en-IN" sz="2400" spc="-1" strike="noStrike">
                <a:latin typeface="Times New Roman"/>
              </a:rPr>
              <a:t>and access </a:t>
            </a:r>
            <a:r>
              <a:rPr b="0" lang="en-IN" sz="2400" spc="-7" strike="noStrike">
                <a:latin typeface="Times New Roman"/>
              </a:rPr>
              <a:t>methods </a:t>
            </a:r>
            <a:r>
              <a:rPr b="0" lang="en-IN" sz="2400" spc="-1" strike="noStrike">
                <a:latin typeface="Times New Roman"/>
              </a:rPr>
              <a:t>used in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relation.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1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8246AA88-A23E-4F51-BB5F-40456372656A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916920" y="609840"/>
            <a:ext cx="7945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IN" sz="44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catalogs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4400" spc="4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IN" sz="4400" spc="-1" strike="noStrike">
              <a:latin typeface="Calibri"/>
            </a:endParaRPr>
          </a:p>
        </p:txBody>
      </p:sp>
      <p:graphicFrame>
        <p:nvGraphicFramePr>
          <p:cNvPr id="693" name="Table 4"/>
          <p:cNvGraphicFramePr/>
          <p:nvPr/>
        </p:nvGraphicFramePr>
        <p:xfrm>
          <a:off x="349560" y="1861560"/>
          <a:ext cx="11150280" cy="3992040"/>
        </p:xfrm>
        <a:graphic>
          <a:graphicData uri="http://schemas.openxmlformats.org/drawingml/2006/table">
            <a:tbl>
              <a:tblPr/>
              <a:tblGrid>
                <a:gridCol w="1680120"/>
                <a:gridCol w="1346040"/>
                <a:gridCol w="2369520"/>
                <a:gridCol w="1935360"/>
                <a:gridCol w="1837440"/>
                <a:gridCol w="1981800"/>
              </a:tblGrid>
              <a:tr h="31320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1964"/>
                        </a:lnSpc>
                      </a:pPr>
                      <a:r>
                        <a:rPr b="1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Relation_Name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36440">
                        <a:lnSpc>
                          <a:spcPts val="1964"/>
                        </a:lnSpc>
                      </a:pPr>
                      <a:r>
                        <a:rPr b="1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Attribute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2160">
                        <a:lnSpc>
                          <a:spcPts val="1964"/>
                        </a:lnSpc>
                      </a:pPr>
                      <a:r>
                        <a:rPr b="1" lang="en-IN" sz="18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Attr_Type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23120">
                        <a:lnSpc>
                          <a:spcPts val="1964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Primary_Key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474480">
                        <a:lnSpc>
                          <a:spcPts val="1964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Forgn_Key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57040">
                        <a:lnSpc>
                          <a:spcPts val="1964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Forgn_Key_REL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7404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2509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RollNo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606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972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6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966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74040">
                <a:tc>
                  <a:txBody>
                    <a:bodyPr lIns="0" rIns="0" tIns="3600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24768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23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ARC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AR2(30)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103752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98820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7332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224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23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ARC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AR2(50)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037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988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7368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236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PhoneNo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23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ARC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AR2(10)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037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3052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74400">
                <a:tc>
                  <a:txBody>
                    <a:bodyPr lIns="0" rIns="0" tIns="3600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23688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66348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Date/Time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1037520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6000" bIns="0">
                      <a:noAutofit/>
                    </a:bodyPr>
                    <a:p>
                      <a:pPr marL="305280" algn="ctr">
                        <a:lnSpc>
                          <a:spcPct val="100000"/>
                        </a:lnSpc>
                        <a:spcBef>
                          <a:spcPts val="283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7332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236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email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23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ARC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AR2(30)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0940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3052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7404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80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6634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0940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9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6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9234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73680">
                <a:tc>
                  <a:txBody>
                    <a:bodyPr lIns="0" rIns="0" tIns="3528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Student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18036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72000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103752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93168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IN" sz="1800" spc="-6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92340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Dept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7368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80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6634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037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6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3052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14640">
                <a:tc>
                  <a:txBody>
                    <a:bodyPr lIns="0" rIns="0" tIns="34920" bIns="0">
                      <a:noAutofit/>
                    </a:bodyPr>
                    <a:p>
                      <a:pPr marL="31680">
                        <a:lnSpc>
                          <a:spcPts val="2089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80360">
                        <a:lnSpc>
                          <a:spcPts val="2089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algn="r">
                        <a:lnSpc>
                          <a:spcPts val="2089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23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ARC</a:t>
                      </a: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AR2(10)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1094040">
                        <a:lnSpc>
                          <a:spcPts val="2089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34920" bIns="0">
                      <a:noAutofit/>
                    </a:bodyPr>
                    <a:p>
                      <a:pPr marL="305280" algn="ctr">
                        <a:lnSpc>
                          <a:spcPts val="2089"/>
                        </a:lnSpc>
                        <a:spcBef>
                          <a:spcPts val="275"/>
                        </a:spcBef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1146320" y="6465240"/>
            <a:ext cx="1533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8160">
              <a:lnSpc>
                <a:spcPts val="1239"/>
              </a:lnSpc>
            </a:pPr>
            <a:fld id="{51CA2AD8-C713-416B-8C69-EAB913A45C4C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916920" y="609840"/>
            <a:ext cx="10177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Drawbacks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using file 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systems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store</a:t>
            </a:r>
            <a:r>
              <a:rPr b="0" lang="en-IN" sz="4400" spc="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916920" y="1757520"/>
            <a:ext cx="10356480" cy="43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>
            <a:spAutoFit/>
          </a:bodyPr>
          <a:p>
            <a:pPr marL="241200" indent="-22824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21" strike="noStrike">
                <a:latin typeface="Calibri"/>
              </a:rPr>
              <a:t>Data </a:t>
            </a:r>
            <a:r>
              <a:rPr b="0" lang="en-IN" sz="2800" spc="-12" strike="noStrike">
                <a:latin typeface="Calibri"/>
              </a:rPr>
              <a:t>redundancy </a:t>
            </a:r>
            <a:r>
              <a:rPr b="0" lang="en-IN" sz="2800" spc="-7" strike="noStrike">
                <a:latin typeface="Calibri"/>
              </a:rPr>
              <a:t>and</a:t>
            </a:r>
            <a:r>
              <a:rPr b="0" lang="en-IN" sz="2800" spc="72" strike="noStrike">
                <a:latin typeface="Calibri"/>
              </a:rPr>
              <a:t> </a:t>
            </a:r>
            <a:r>
              <a:rPr b="0" lang="en-IN" sz="2800" spc="-15" strike="noStrike">
                <a:latin typeface="Calibri"/>
              </a:rPr>
              <a:t>inconsistency</a:t>
            </a:r>
            <a:endParaRPr b="0" lang="en-IN" sz="28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4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latin typeface="Calibri"/>
              </a:rPr>
              <a:t>Multiple </a:t>
            </a:r>
            <a:r>
              <a:rPr b="0" lang="en-IN" sz="2400" spc="-7" strike="noStrike">
                <a:latin typeface="Calibri"/>
              </a:rPr>
              <a:t>file </a:t>
            </a:r>
            <a:r>
              <a:rPr b="0" lang="en-IN" sz="2400" spc="-15" strike="noStrike">
                <a:latin typeface="Calibri"/>
              </a:rPr>
              <a:t>formats, </a:t>
            </a:r>
            <a:r>
              <a:rPr b="0" lang="en-IN" sz="2400" spc="-12" strike="noStrike">
                <a:latin typeface="Calibri"/>
              </a:rPr>
              <a:t>duplication </a:t>
            </a:r>
            <a:r>
              <a:rPr b="0" lang="en-IN" sz="2400" spc="-7" strike="noStrike">
                <a:latin typeface="Calibri"/>
              </a:rPr>
              <a:t>of </a:t>
            </a:r>
            <a:r>
              <a:rPr b="0" lang="en-IN" sz="2400" spc="-12" strike="noStrike">
                <a:latin typeface="Calibri"/>
              </a:rPr>
              <a:t>information </a:t>
            </a:r>
            <a:r>
              <a:rPr b="0" lang="en-IN" sz="2400" spc="-1" strike="noStrike">
                <a:latin typeface="Calibri"/>
              </a:rPr>
              <a:t>in </a:t>
            </a:r>
            <a:r>
              <a:rPr b="0" lang="en-IN" sz="2400" spc="-21" strike="noStrike">
                <a:latin typeface="Calibri"/>
              </a:rPr>
              <a:t>different</a:t>
            </a:r>
            <a:r>
              <a:rPr b="0" lang="en-IN" sz="2400" spc="-12" strike="noStrike">
                <a:latin typeface="Calibri"/>
              </a:rPr>
              <a:t> </a:t>
            </a:r>
            <a:r>
              <a:rPr b="0" lang="en-IN" sz="2400" spc="-7" strike="noStrike">
                <a:latin typeface="Calibri"/>
              </a:rPr>
              <a:t>files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2" strike="noStrike">
                <a:latin typeface="Calibri"/>
              </a:rPr>
              <a:t>Difficulty in </a:t>
            </a:r>
            <a:r>
              <a:rPr b="0" lang="en-IN" sz="2800" spc="-7" strike="noStrike">
                <a:latin typeface="Calibri"/>
              </a:rPr>
              <a:t>accessing</a:t>
            </a:r>
            <a:r>
              <a:rPr b="0" lang="en-IN" sz="2800" spc="52" strike="noStrike">
                <a:latin typeface="Calibri"/>
              </a:rPr>
              <a:t> </a:t>
            </a:r>
            <a:r>
              <a:rPr b="0" lang="en-IN" sz="2800" spc="-21" strike="noStrike">
                <a:latin typeface="Calibri"/>
              </a:rPr>
              <a:t>data</a:t>
            </a:r>
            <a:endParaRPr b="0" lang="en-IN" sz="28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4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latin typeface="Calibri"/>
              </a:rPr>
              <a:t>Need </a:t>
            </a:r>
            <a:r>
              <a:rPr b="0" lang="en-IN" sz="2400" spc="-15" strike="noStrike">
                <a:latin typeface="Calibri"/>
              </a:rPr>
              <a:t>to </a:t>
            </a:r>
            <a:r>
              <a:rPr b="0" lang="en-IN" sz="2400" spc="-7" strike="noStrike">
                <a:latin typeface="Calibri"/>
              </a:rPr>
              <a:t>write </a:t>
            </a:r>
            <a:r>
              <a:rPr b="0" lang="en-IN" sz="2400" spc="-1" strike="noStrike">
                <a:latin typeface="Calibri"/>
              </a:rPr>
              <a:t>a </a:t>
            </a:r>
            <a:r>
              <a:rPr b="0" lang="en-IN" sz="2400" spc="-7" strike="noStrike">
                <a:latin typeface="Calibri"/>
              </a:rPr>
              <a:t>new </a:t>
            </a:r>
            <a:r>
              <a:rPr b="0" lang="en-IN" sz="2400" spc="-15" strike="noStrike">
                <a:latin typeface="Calibri"/>
              </a:rPr>
              <a:t>program to </a:t>
            </a:r>
            <a:r>
              <a:rPr b="0" lang="en-IN" sz="2400" spc="-7" strike="noStrike">
                <a:latin typeface="Calibri"/>
              </a:rPr>
              <a:t>carry out </a:t>
            </a:r>
            <a:r>
              <a:rPr b="0" lang="en-IN" sz="2400" spc="-1" strike="noStrike">
                <a:latin typeface="Calibri"/>
              </a:rPr>
              <a:t>each </a:t>
            </a:r>
            <a:r>
              <a:rPr b="0" lang="en-IN" sz="2400" spc="-7" strike="noStrike">
                <a:latin typeface="Calibri"/>
              </a:rPr>
              <a:t>new</a:t>
            </a:r>
            <a:r>
              <a:rPr b="0" lang="en-IN" sz="2400" spc="-52" strike="noStrike">
                <a:latin typeface="Calibri"/>
              </a:rPr>
              <a:t> </a:t>
            </a:r>
            <a:r>
              <a:rPr b="0" lang="en-IN" sz="2400" spc="-12" strike="noStrike">
                <a:latin typeface="Calibri"/>
              </a:rPr>
              <a:t>task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21" strike="noStrike">
                <a:latin typeface="Calibri"/>
              </a:rPr>
              <a:t>Data</a:t>
            </a:r>
            <a:r>
              <a:rPr b="0" lang="en-IN" sz="2800" spc="-7" strike="noStrike">
                <a:latin typeface="Calibri"/>
              </a:rPr>
              <a:t> </a:t>
            </a:r>
            <a:r>
              <a:rPr b="0" lang="en-IN" sz="2800" spc="-12" strike="noStrike">
                <a:latin typeface="Calibri"/>
              </a:rPr>
              <a:t>isolation</a:t>
            </a:r>
            <a:endParaRPr b="0" lang="en-IN" sz="28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latin typeface="Calibri"/>
              </a:rPr>
              <a:t>Multiple </a:t>
            </a:r>
            <a:r>
              <a:rPr b="0" lang="en-IN" sz="2400" spc="-7" strike="noStrike">
                <a:latin typeface="Calibri"/>
              </a:rPr>
              <a:t>files </a:t>
            </a:r>
            <a:r>
              <a:rPr b="0" lang="en-IN" sz="2400" spc="-1" strike="noStrike">
                <a:latin typeface="Calibri"/>
              </a:rPr>
              <a:t>and</a:t>
            </a:r>
            <a:r>
              <a:rPr b="0" lang="en-IN" sz="2400" spc="-12" strike="noStrike">
                <a:latin typeface="Calibri"/>
              </a:rPr>
              <a:t> </a:t>
            </a:r>
            <a:r>
              <a:rPr b="0" lang="en-IN" sz="2400" spc="-15" strike="noStrike">
                <a:latin typeface="Calibri"/>
              </a:rPr>
              <a:t>formats</a:t>
            </a:r>
            <a:endParaRPr b="0" lang="en-IN" sz="24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2" strike="noStrike">
                <a:latin typeface="Calibri"/>
              </a:rPr>
              <a:t>Integrity</a:t>
            </a:r>
            <a:r>
              <a:rPr b="0" lang="en-IN" sz="2800" spc="-26" strike="noStrike">
                <a:latin typeface="Calibri"/>
              </a:rPr>
              <a:t> </a:t>
            </a:r>
            <a:r>
              <a:rPr b="0" lang="en-IN" sz="2800" spc="-15" strike="noStrike">
                <a:latin typeface="Calibri"/>
              </a:rPr>
              <a:t>problems</a:t>
            </a:r>
            <a:endParaRPr b="0" lang="en-IN" sz="2800" spc="-1" strike="noStrike">
              <a:latin typeface="Arial"/>
            </a:endParaRPr>
          </a:p>
          <a:p>
            <a:pPr lvl="1" marL="698400" indent="-228240">
              <a:lnSpc>
                <a:spcPts val="2591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2" strike="noStrike">
                <a:latin typeface="Calibri"/>
              </a:rPr>
              <a:t>Integrity</a:t>
            </a:r>
            <a:r>
              <a:rPr b="0" lang="en-IN" sz="2400" spc="137" strike="noStrike">
                <a:latin typeface="Calibri"/>
              </a:rPr>
              <a:t> </a:t>
            </a:r>
            <a:r>
              <a:rPr b="0" lang="en-IN" sz="2400" spc="-15" strike="noStrike">
                <a:latin typeface="Calibri"/>
              </a:rPr>
              <a:t>constraints</a:t>
            </a:r>
            <a:r>
              <a:rPr b="0" lang="en-IN" sz="2400" spc="-15" strike="noStrike">
                <a:latin typeface="Calibri"/>
              </a:rPr>
              <a:t>	</a:t>
            </a:r>
            <a:r>
              <a:rPr b="0" lang="en-IN" sz="2400" spc="-7" strike="noStrike">
                <a:latin typeface="Calibri"/>
              </a:rPr>
              <a:t>(e.g., </a:t>
            </a:r>
            <a:r>
              <a:rPr b="0" lang="en-IN" sz="2400" spc="-12" strike="noStrike">
                <a:latin typeface="Calibri"/>
              </a:rPr>
              <a:t>account </a:t>
            </a:r>
            <a:r>
              <a:rPr b="0" lang="en-IN" sz="2400" spc="-7" strike="noStrike">
                <a:latin typeface="Calibri"/>
              </a:rPr>
              <a:t>balance </a:t>
            </a:r>
            <a:r>
              <a:rPr b="0" lang="en-IN" sz="2400" spc="-1" strike="noStrike">
                <a:latin typeface="Calibri"/>
              </a:rPr>
              <a:t>&gt; </a:t>
            </a:r>
            <a:r>
              <a:rPr b="0" lang="en-IN" sz="2400" spc="-7" strike="noStrike">
                <a:latin typeface="Calibri"/>
              </a:rPr>
              <a:t>0) </a:t>
            </a:r>
            <a:r>
              <a:rPr b="0" lang="en-IN" sz="2400" spc="-12" strike="noStrike">
                <a:latin typeface="Calibri"/>
              </a:rPr>
              <a:t>become </a:t>
            </a:r>
            <a:r>
              <a:rPr b="0" lang="en-IN" sz="2400" spc="-7" strike="noStrike">
                <a:latin typeface="Calibri"/>
              </a:rPr>
              <a:t>“buried” </a:t>
            </a:r>
            <a:r>
              <a:rPr b="0" lang="en-IN" sz="2400" spc="-1" strike="noStrike">
                <a:latin typeface="Calibri"/>
              </a:rPr>
              <a:t>in </a:t>
            </a:r>
            <a:r>
              <a:rPr b="0" lang="en-IN" sz="2400" spc="-21" strike="noStrike">
                <a:latin typeface="Calibri"/>
              </a:rPr>
              <a:t>program  </a:t>
            </a:r>
            <a:r>
              <a:rPr b="0" lang="en-IN" sz="2400" spc="-12" strike="noStrike">
                <a:latin typeface="Calibri"/>
              </a:rPr>
              <a:t>code </a:t>
            </a:r>
            <a:r>
              <a:rPr b="0" lang="en-IN" sz="2400" spc="-15" strike="noStrike">
                <a:latin typeface="Calibri"/>
              </a:rPr>
              <a:t>rather </a:t>
            </a:r>
            <a:r>
              <a:rPr b="0" lang="en-IN" sz="2400" spc="-1" strike="noStrike">
                <a:latin typeface="Calibri"/>
              </a:rPr>
              <a:t>than being </a:t>
            </a:r>
            <a:r>
              <a:rPr b="0" lang="en-IN" sz="2400" spc="-21" strike="noStrike">
                <a:latin typeface="Calibri"/>
              </a:rPr>
              <a:t>stated</a:t>
            </a:r>
            <a:r>
              <a:rPr b="0" lang="en-IN" sz="2400" spc="-32" strike="noStrike">
                <a:latin typeface="Calibri"/>
              </a:rPr>
              <a:t> </a:t>
            </a:r>
            <a:r>
              <a:rPr b="0" lang="en-IN" sz="2400" spc="-7" strike="noStrike">
                <a:latin typeface="Calibri"/>
              </a:rPr>
              <a:t>explicitly</a:t>
            </a:r>
            <a:endParaRPr b="0" lang="en-IN" sz="2400" spc="-1" strike="noStrike">
              <a:latin typeface="Arial"/>
            </a:endParaRPr>
          </a:p>
          <a:p>
            <a:pPr lvl="1" marL="698400" indent="-228960">
              <a:lnSpc>
                <a:spcPct val="100000"/>
              </a:lnSpc>
              <a:spcBef>
                <a:spcPts val="18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2" strike="noStrike">
                <a:latin typeface="Calibri"/>
              </a:rPr>
              <a:t>Hard </a:t>
            </a:r>
            <a:r>
              <a:rPr b="0" lang="en-IN" sz="2400" spc="-15" strike="noStrike">
                <a:latin typeface="Calibri"/>
              </a:rPr>
              <a:t>to </a:t>
            </a:r>
            <a:r>
              <a:rPr b="0" lang="en-IN" sz="2400" spc="-1" strike="noStrike">
                <a:latin typeface="Calibri"/>
              </a:rPr>
              <a:t>add </a:t>
            </a:r>
            <a:r>
              <a:rPr b="0" lang="en-IN" sz="2400" spc="-7" strike="noStrike">
                <a:latin typeface="Calibri"/>
              </a:rPr>
              <a:t>new </a:t>
            </a:r>
            <a:r>
              <a:rPr b="0" lang="en-IN" sz="2400" spc="-15" strike="noStrike">
                <a:latin typeface="Calibri"/>
              </a:rPr>
              <a:t>constraints </a:t>
            </a:r>
            <a:r>
              <a:rPr b="0" lang="en-IN" sz="2400" spc="-7" strike="noStrike">
                <a:latin typeface="Calibri"/>
              </a:rPr>
              <a:t>or change </a:t>
            </a:r>
            <a:r>
              <a:rPr b="0" lang="en-IN" sz="2400" spc="-12" strike="noStrike">
                <a:latin typeface="Calibri"/>
              </a:rPr>
              <a:t>existing</a:t>
            </a:r>
            <a:r>
              <a:rPr b="0" lang="en-IN" sz="2400" spc="-52" strike="noStrike">
                <a:latin typeface="Calibri"/>
              </a:rPr>
              <a:t> </a:t>
            </a:r>
            <a:r>
              <a:rPr b="0" lang="en-IN" sz="2400" spc="-7" strike="noStrike">
                <a:latin typeface="Calibri"/>
              </a:rPr>
              <a:t>ones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916920" y="609840"/>
            <a:ext cx="7945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IN" sz="44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catalogs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4400" spc="4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695" name="TextShape 2"/>
          <p:cNvSpPr txBox="1"/>
          <p:nvPr/>
        </p:nvSpPr>
        <p:spPr>
          <a:xfrm>
            <a:off x="368640" y="1848240"/>
            <a:ext cx="10795320" cy="3899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benefits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fully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utilized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dictionary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substantial.</a:t>
            </a:r>
            <a:r>
              <a:rPr b="0" lang="en-IN" sz="2400" spc="-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dictionary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has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 potential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to:</a:t>
            </a:r>
            <a:endParaRPr b="0" lang="en-IN" sz="2400" spc="-1" strike="noStrike"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995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facilitate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 sharing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endParaRPr b="0" lang="en-IN" sz="2400" spc="-1" strike="noStrike">
              <a:latin typeface="Calibri"/>
            </a:endParaRPr>
          </a:p>
          <a:p>
            <a:pPr marL="698400" indent="-22824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enabling database classes 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automatically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handle multi-user coordination,</a:t>
            </a:r>
            <a:r>
              <a:rPr b="0" lang="en-IN" sz="2400" spc="-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buffer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layouts, data validation, 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performance</a:t>
            </a:r>
            <a:r>
              <a:rPr b="0" lang="en-IN" sz="24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optimisations,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43080" y="3869640"/>
            <a:ext cx="9855000" cy="28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>
            <a:spAutoFit/>
          </a:bodyPr>
          <a:p>
            <a:pPr marL="723960" indent="-22896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7" strike="noStrike">
                <a:latin typeface="Times New Roman"/>
              </a:rPr>
              <a:t>improving </a:t>
            </a:r>
            <a:r>
              <a:rPr b="0" lang="en-IN" sz="2400" spc="-1" strike="noStrike">
                <a:latin typeface="Times New Roman"/>
              </a:rPr>
              <a:t>the ease of </a:t>
            </a:r>
            <a:r>
              <a:rPr b="0" lang="en-IN" sz="2400" spc="-7" strike="noStrike">
                <a:latin typeface="Times New Roman"/>
              </a:rPr>
              <a:t>understanding </a:t>
            </a:r>
            <a:r>
              <a:rPr b="0" lang="en-IN" sz="2400" spc="-1" strike="noStrike">
                <a:latin typeface="Times New Roman"/>
              </a:rPr>
              <a:t>of data</a:t>
            </a:r>
            <a:r>
              <a:rPr b="0" lang="en-IN" sz="2400" spc="-5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definitions,</a:t>
            </a:r>
            <a:endParaRPr b="0" lang="en-IN" sz="2400" spc="-1" strike="noStrike">
              <a:latin typeface="Arial"/>
            </a:endParaRPr>
          </a:p>
          <a:p>
            <a:pPr marL="723960" indent="-228960">
              <a:lnSpc>
                <a:spcPct val="100000"/>
              </a:lnSpc>
              <a:spcBef>
                <a:spcPts val="49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latin typeface="Times New Roman"/>
              </a:rPr>
              <a:t>ensuring that there </a:t>
            </a:r>
            <a:r>
              <a:rPr b="0" lang="en-IN" sz="2400" spc="-7" strike="noStrike">
                <a:latin typeface="Times New Roman"/>
              </a:rPr>
              <a:t>is </a:t>
            </a:r>
            <a:r>
              <a:rPr b="0" lang="en-IN" sz="2400" spc="-1" strike="noStrike">
                <a:latin typeface="Times New Roman"/>
              </a:rPr>
              <a:t>a single </a:t>
            </a:r>
            <a:r>
              <a:rPr b="0" lang="en-IN" sz="2400" spc="-7" strike="noStrike">
                <a:latin typeface="Times New Roman"/>
              </a:rPr>
              <a:t>authoritative </a:t>
            </a:r>
            <a:r>
              <a:rPr b="0" lang="en-IN" sz="2400" spc="-1" strike="noStrike">
                <a:latin typeface="Times New Roman"/>
              </a:rPr>
              <a:t>source of reference for all</a:t>
            </a:r>
            <a:r>
              <a:rPr b="0" lang="en-IN" sz="2400" spc="-18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users</a:t>
            </a:r>
            <a:endParaRPr b="0" lang="en-IN" sz="2400" spc="-1" strike="noStrike">
              <a:latin typeface="Arial"/>
            </a:endParaRPr>
          </a:p>
          <a:p>
            <a:pPr marL="38160">
              <a:lnSpc>
                <a:spcPct val="134000"/>
              </a:lnSpc>
              <a:spcBef>
                <a:spcPts val="6"/>
              </a:spcBef>
            </a:pPr>
            <a:r>
              <a:rPr b="0" lang="en-IN" sz="2400" spc="-7" strike="noStrike">
                <a:latin typeface="Times New Roman"/>
              </a:rPr>
              <a:t>facilitate application </a:t>
            </a:r>
            <a:r>
              <a:rPr b="0" lang="en-IN" sz="2400" spc="-1" strike="noStrike">
                <a:latin typeface="Times New Roman"/>
              </a:rPr>
              <a:t>integration by identifying data</a:t>
            </a:r>
            <a:r>
              <a:rPr b="0" lang="en-IN" sz="2400" spc="-15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redundancies,  reduce </a:t>
            </a:r>
            <a:r>
              <a:rPr b="0" lang="en-IN" sz="2400" spc="-7" strike="noStrike">
                <a:latin typeface="Times New Roman"/>
              </a:rPr>
              <a:t>development </a:t>
            </a:r>
            <a:r>
              <a:rPr b="0" lang="en-IN" sz="2400" spc="-1" strike="noStrike">
                <a:latin typeface="Times New Roman"/>
              </a:rPr>
              <a:t>lead </a:t>
            </a:r>
            <a:r>
              <a:rPr b="0" lang="en-IN" sz="2400" spc="-7" strike="noStrike">
                <a:latin typeface="Times New Roman"/>
              </a:rPr>
              <a:t>times</a:t>
            </a:r>
            <a:r>
              <a:rPr b="0" lang="en-IN" sz="2400" spc="-5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by</a:t>
            </a:r>
            <a:endParaRPr b="0" lang="en-IN" sz="2400" spc="-1" strike="noStrike">
              <a:latin typeface="Arial"/>
            </a:endParaRPr>
          </a:p>
          <a:p>
            <a:pPr marL="952560">
              <a:lnSpc>
                <a:spcPct val="100000"/>
              </a:lnSpc>
              <a:spcBef>
                <a:spcPts val="995"/>
              </a:spcBef>
            </a:pPr>
            <a:r>
              <a:rPr b="0" lang="en-IN" sz="2400" spc="-7" strike="noStrike">
                <a:latin typeface="Times New Roman"/>
              </a:rPr>
              <a:t>simplifying</a:t>
            </a:r>
            <a:r>
              <a:rPr b="0" lang="en-IN" sz="2400" spc="-15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documentation</a:t>
            </a:r>
            <a:endParaRPr b="0" lang="en-IN" sz="2400" spc="-1" strike="noStrike">
              <a:latin typeface="Arial"/>
            </a:endParaRPr>
          </a:p>
          <a:p>
            <a:pPr marL="952560">
              <a:lnSpc>
                <a:spcPct val="100000"/>
              </a:lnSpc>
              <a:spcBef>
                <a:spcPts val="1009"/>
              </a:spcBef>
            </a:pPr>
            <a:r>
              <a:rPr b="0" lang="en-IN" sz="2400" spc="-7" strike="noStrike">
                <a:latin typeface="Times New Roman"/>
              </a:rPr>
              <a:t>automating programming </a:t>
            </a:r>
            <a:r>
              <a:rPr b="0" lang="en-IN" sz="2400" spc="-185" strike="noStrike">
                <a:latin typeface="Times New Roman"/>
              </a:rPr>
              <a:t>activit</a:t>
            </a:r>
            <a:r>
              <a:rPr b="0" lang="en-IN" sz="1800" spc="-279" strike="noStrike" baseline="20000">
                <a:solidFill>
                  <a:srgbClr val="888888"/>
                </a:solidFill>
                <a:latin typeface="Calibri"/>
              </a:rPr>
              <a:t>J</a:t>
            </a:r>
            <a:r>
              <a:rPr b="0" lang="en-IN" sz="2400" spc="-185" strike="noStrike">
                <a:solidFill>
                  <a:srgbClr val="888888"/>
                </a:solidFill>
                <a:latin typeface="Times New Roman"/>
              </a:rPr>
              <a:t>i</a:t>
            </a:r>
            <a:r>
              <a:rPr b="0" lang="en-IN" sz="1800" spc="-279" strike="noStrike" baseline="20000">
                <a:solidFill>
                  <a:srgbClr val="888888"/>
                </a:solidFill>
                <a:latin typeface="Calibri"/>
              </a:rPr>
              <a:t>ay</a:t>
            </a:r>
            <a:r>
              <a:rPr b="0" lang="en-IN" sz="2400" spc="-185" strike="noStrike">
                <a:solidFill>
                  <a:srgbClr val="888888"/>
                </a:solidFill>
                <a:latin typeface="Times New Roman"/>
              </a:rPr>
              <a:t>e</a:t>
            </a:r>
            <a:r>
              <a:rPr b="0" lang="en-IN" sz="1800" spc="-279" strike="noStrike" baseline="20000">
                <a:solidFill>
                  <a:srgbClr val="888888"/>
                </a:solidFill>
                <a:latin typeface="Calibri"/>
              </a:rPr>
              <a:t>as</a:t>
            </a:r>
            <a:r>
              <a:rPr b="0" lang="en-IN" sz="2400" spc="-185" strike="noStrike">
                <a:solidFill>
                  <a:srgbClr val="888888"/>
                </a:solidFill>
                <a:latin typeface="Times New Roman"/>
              </a:rPr>
              <a:t>s</a:t>
            </a:r>
            <a:r>
              <a:rPr b="0" lang="en-IN" sz="1800" spc="-279" strike="noStrike" baseline="20000">
                <a:solidFill>
                  <a:srgbClr val="888888"/>
                </a:solidFill>
                <a:latin typeface="Calibri"/>
              </a:rPr>
              <a:t>h</a:t>
            </a:r>
            <a:r>
              <a:rPr b="0" lang="en-IN" sz="2400" spc="-185" strike="noStrike">
                <a:solidFill>
                  <a:srgbClr val="888888"/>
                </a:solidFill>
                <a:latin typeface="Times New Roman"/>
              </a:rPr>
              <a:t>.</a:t>
            </a:r>
            <a:r>
              <a:rPr b="0" lang="en-IN" sz="1800" spc="-279" strike="noStrike" baseline="20000">
                <a:solidFill>
                  <a:srgbClr val="888888"/>
                </a:solidFill>
                <a:latin typeface="Calibri"/>
              </a:rPr>
              <a:t>ree </a:t>
            </a:r>
            <a:r>
              <a:rPr b="0" lang="en-IN" sz="1800" spc="-7" strike="noStrike" baseline="20000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800" spc="-38" strike="noStrike" baseline="20000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800" spc="-46" strike="noStrike" baseline="20000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800" spc="-1" strike="noStrike" baseline="20000">
                <a:solidFill>
                  <a:srgbClr val="888888"/>
                </a:solidFill>
                <a:latin typeface="Calibri"/>
              </a:rPr>
              <a:t>Pune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7" name="CustomShape 4"/>
          <p:cNvSpPr/>
          <p:nvPr/>
        </p:nvSpPr>
        <p:spPr>
          <a:xfrm>
            <a:off x="11094120" y="6427080"/>
            <a:ext cx="180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50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9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C5DE9D96-F48D-4596-956A-470E9BA0C7CF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00" name="TextShape 3"/>
          <p:cNvSpPr txBox="1"/>
          <p:nvPr/>
        </p:nvSpPr>
        <p:spPr>
          <a:xfrm>
            <a:off x="916920" y="609840"/>
            <a:ext cx="7945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IN" sz="44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catalogs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4400" spc="4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701" name="CustomShape 4"/>
          <p:cNvSpPr/>
          <p:nvPr/>
        </p:nvSpPr>
        <p:spPr>
          <a:xfrm>
            <a:off x="368640" y="1722240"/>
            <a:ext cx="11409840" cy="47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927000" indent="-914760">
              <a:lnSpc>
                <a:spcPct val="134000"/>
              </a:lnSpc>
              <a:spcBef>
                <a:spcPts val="96"/>
              </a:spcBef>
            </a:pPr>
            <a:r>
              <a:rPr b="0" lang="en-IN" sz="2400" spc="-1" strike="noStrike">
                <a:latin typeface="Times New Roman"/>
              </a:rPr>
              <a:t>Reduce </a:t>
            </a:r>
            <a:r>
              <a:rPr b="0" lang="en-IN" sz="2400" spc="-7" strike="noStrike">
                <a:latin typeface="Times New Roman"/>
              </a:rPr>
              <a:t>maintenance </a:t>
            </a:r>
            <a:r>
              <a:rPr b="0" lang="en-IN" sz="2400" spc="-12" strike="noStrike">
                <a:latin typeface="Times New Roman"/>
              </a:rPr>
              <a:t>effort </a:t>
            </a:r>
            <a:r>
              <a:rPr b="0" lang="en-IN" sz="2400" spc="-1" strike="noStrike">
                <a:latin typeface="Times New Roman"/>
              </a:rPr>
              <a:t>by identifying the </a:t>
            </a:r>
            <a:r>
              <a:rPr b="0" lang="en-IN" sz="2400" spc="-7" strike="noStrike">
                <a:latin typeface="Times New Roman"/>
              </a:rPr>
              <a:t>impact </a:t>
            </a:r>
            <a:r>
              <a:rPr b="0" lang="en-IN" sz="2400" spc="-1" strike="noStrike">
                <a:latin typeface="Times New Roman"/>
              </a:rPr>
              <a:t>of change </a:t>
            </a:r>
            <a:r>
              <a:rPr b="0" lang="en-IN" sz="2400" spc="-7" strike="noStrike">
                <a:latin typeface="Times New Roman"/>
              </a:rPr>
              <a:t>as </a:t>
            </a:r>
            <a:r>
              <a:rPr b="0" lang="en-IN" sz="2400" spc="-1" strike="noStrike">
                <a:latin typeface="Times New Roman"/>
              </a:rPr>
              <a:t>it</a:t>
            </a:r>
            <a:r>
              <a:rPr b="0" lang="en-IN" sz="2400" spc="-97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affects:  </a:t>
            </a:r>
            <a:r>
              <a:rPr b="0" lang="en-IN" sz="2400" spc="-1" strike="noStrike">
                <a:latin typeface="Times New Roman"/>
              </a:rPr>
              <a:t>users,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1" strike="noStrike">
                <a:latin typeface="Times New Roman"/>
              </a:rPr>
              <a:t>data</a:t>
            </a:r>
            <a:r>
              <a:rPr b="0" lang="en-IN" sz="2400" spc="4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base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administrators,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7" strike="noStrike">
                <a:latin typeface="Times New Roman"/>
              </a:rPr>
              <a:t>programmers.</a:t>
            </a:r>
            <a:endParaRPr b="0" lang="en-IN" sz="2400" spc="-1" strike="noStrike">
              <a:latin typeface="Arial"/>
            </a:endParaRPr>
          </a:p>
          <a:p>
            <a:pPr marL="12600" indent="-914760">
              <a:lnSpc>
                <a:spcPct val="100000"/>
              </a:lnSpc>
              <a:spcBef>
                <a:spcPts val="1009"/>
              </a:spcBef>
            </a:pPr>
            <a:r>
              <a:rPr b="0" lang="en-IN" sz="2400" spc="-7" strike="noStrike">
                <a:latin typeface="Times New Roman"/>
              </a:rPr>
              <a:t>Improve </a:t>
            </a:r>
            <a:r>
              <a:rPr b="0" lang="en-IN" sz="2400" spc="-1" strike="noStrike">
                <a:latin typeface="Times New Roman"/>
              </a:rPr>
              <a:t>the quality of application software by enforcing standards in the</a:t>
            </a:r>
            <a:r>
              <a:rPr b="0" lang="en-IN" sz="2400" spc="-17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development  process</a:t>
            </a:r>
            <a:endParaRPr b="0" lang="en-IN" sz="2400" spc="-1" strike="noStrike">
              <a:latin typeface="Arial"/>
            </a:endParaRPr>
          </a:p>
          <a:p>
            <a:pPr marL="12600" indent="-914760">
              <a:lnSpc>
                <a:spcPct val="100000"/>
              </a:lnSpc>
              <a:spcBef>
                <a:spcPts val="995"/>
              </a:spcBef>
            </a:pPr>
            <a:r>
              <a:rPr b="0" lang="en-IN" sz="2400" spc="-1" strike="noStrike">
                <a:latin typeface="Times New Roman"/>
              </a:rPr>
              <a:t>Ensure application system longevity by </a:t>
            </a:r>
            <a:r>
              <a:rPr b="0" lang="en-IN" sz="2400" spc="-7" strike="noStrike">
                <a:latin typeface="Times New Roman"/>
              </a:rPr>
              <a:t>maintaining documentation </a:t>
            </a:r>
            <a:r>
              <a:rPr b="0" lang="en-IN" sz="2400" spc="-1" strike="noStrike">
                <a:latin typeface="Times New Roman"/>
              </a:rPr>
              <a:t>beyond</a:t>
            </a:r>
            <a:r>
              <a:rPr b="0" lang="en-IN" sz="2400" spc="-16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project</a:t>
            </a:r>
            <a:endParaRPr b="0" lang="en-IN" sz="2400" spc="-1" strike="noStrike">
              <a:latin typeface="Arial"/>
            </a:endParaRPr>
          </a:p>
          <a:p>
            <a:pPr marL="12600" indent="-914760">
              <a:lnSpc>
                <a:spcPct val="100000"/>
              </a:lnSpc>
              <a:spcBef>
                <a:spcPts val="6"/>
              </a:spcBef>
            </a:pPr>
            <a:r>
              <a:rPr b="0" lang="en-IN" sz="2400" spc="-7" strike="noStrike">
                <a:latin typeface="Times New Roman"/>
              </a:rPr>
              <a:t>completions</a:t>
            </a:r>
            <a:endParaRPr b="0" lang="en-IN" sz="2400" spc="-1" strike="noStrike">
              <a:latin typeface="Arial"/>
            </a:endParaRPr>
          </a:p>
          <a:p>
            <a:pPr marL="12600" indent="-914760">
              <a:lnSpc>
                <a:spcPct val="100000"/>
              </a:lnSpc>
              <a:spcBef>
                <a:spcPts val="995"/>
              </a:spcBef>
            </a:pPr>
            <a:r>
              <a:rPr b="0" lang="en-IN" sz="2400" spc="-7" strike="noStrike">
                <a:latin typeface="Times New Roman"/>
              </a:rPr>
              <a:t>Data </a:t>
            </a:r>
            <a:r>
              <a:rPr b="0" lang="en-IN" sz="2400" spc="-1" strike="noStrike">
                <a:latin typeface="Times New Roman"/>
              </a:rPr>
              <a:t>dictionary </a:t>
            </a:r>
            <a:r>
              <a:rPr b="0" lang="en-IN" sz="2400" spc="-7" strike="noStrike">
                <a:latin typeface="Times New Roman"/>
              </a:rPr>
              <a:t>information </a:t>
            </a:r>
            <a:r>
              <a:rPr b="0" lang="en-IN" sz="2400" spc="-1" strike="noStrike">
                <a:latin typeface="Times New Roman"/>
              </a:rPr>
              <a:t>created </a:t>
            </a:r>
            <a:r>
              <a:rPr b="0" lang="en-IN" sz="2400" spc="-7" strike="noStrike">
                <a:latin typeface="Times New Roman"/>
              </a:rPr>
              <a:t>under one </a:t>
            </a:r>
            <a:r>
              <a:rPr b="0" lang="en-IN" sz="2400" spc="-1" strike="noStrike">
                <a:latin typeface="Times New Roman"/>
              </a:rPr>
              <a:t>database system can easily be </a:t>
            </a:r>
            <a:r>
              <a:rPr b="0" lang="en-IN" sz="2400" spc="-7" strike="noStrike">
                <a:latin typeface="Times New Roman"/>
              </a:rPr>
              <a:t>used </a:t>
            </a:r>
            <a:r>
              <a:rPr b="0" lang="en-IN" sz="2400" spc="-1" strike="noStrike">
                <a:latin typeface="Times New Roman"/>
              </a:rPr>
              <a:t>to</a:t>
            </a:r>
            <a:r>
              <a:rPr b="0" lang="en-IN" sz="2400" spc="-14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generate  the </a:t>
            </a:r>
            <a:r>
              <a:rPr b="0" lang="en-IN" sz="2400" spc="-7" strike="noStrike">
                <a:latin typeface="Times New Roman"/>
              </a:rPr>
              <a:t>same </a:t>
            </a:r>
            <a:r>
              <a:rPr b="0" lang="en-IN" sz="2400" spc="-1" strike="noStrike">
                <a:latin typeface="Times New Roman"/>
              </a:rPr>
              <a:t>database layout on any of the other database </a:t>
            </a:r>
            <a:r>
              <a:rPr b="0" lang="en-IN" sz="2400" spc="-7" strike="noStrike">
                <a:latin typeface="Times New Roman"/>
              </a:rPr>
              <a:t>systems </a:t>
            </a:r>
            <a:r>
              <a:rPr b="0" lang="en-IN" sz="2400" spc="-1" strike="noStrike">
                <a:latin typeface="Times New Roman"/>
              </a:rPr>
              <a:t>BFC supports (Oracle, </a:t>
            </a:r>
            <a:r>
              <a:rPr b="0" lang="en-IN" sz="2400" spc="-7" strike="noStrike">
                <a:latin typeface="Times New Roman"/>
              </a:rPr>
              <a:t>MS  SQL </a:t>
            </a:r>
            <a:r>
              <a:rPr b="0" lang="en-IN" sz="2400" spc="-15" strike="noStrike">
                <a:latin typeface="Times New Roman"/>
              </a:rPr>
              <a:t>Server, </a:t>
            </a:r>
            <a:r>
              <a:rPr b="0" lang="en-IN" sz="2400" spc="-7" strike="noStrike">
                <a:latin typeface="Times New Roman"/>
              </a:rPr>
              <a:t>Access, DB2, </a:t>
            </a:r>
            <a:r>
              <a:rPr b="0" lang="en-IN" sz="2400" spc="-1" strike="noStrike">
                <a:latin typeface="Times New Roman"/>
              </a:rPr>
              <a:t>Sybase, </a:t>
            </a:r>
            <a:r>
              <a:rPr b="0" lang="en-IN" sz="2400" spc="-7" strike="noStrike">
                <a:latin typeface="Times New Roman"/>
              </a:rPr>
              <a:t>SQL Anywhere,</a:t>
            </a:r>
            <a:r>
              <a:rPr b="0" lang="en-IN" sz="2400" spc="-40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etc.)</a:t>
            </a:r>
            <a:endParaRPr b="0" lang="en-IN" sz="2400" spc="-1" strike="noStrike">
              <a:latin typeface="Arial"/>
            </a:endParaRPr>
          </a:p>
          <a:p>
            <a:pPr marL="12600" indent="-914760">
              <a:lnSpc>
                <a:spcPct val="100000"/>
              </a:lnSpc>
              <a:spcBef>
                <a:spcPts val="1009"/>
              </a:spcBef>
            </a:pPr>
            <a:r>
              <a:rPr b="0" lang="en-IN" sz="2400" spc="-7" strike="noStrike">
                <a:latin typeface="Times New Roman"/>
              </a:rPr>
              <a:t>These benefits are maximised by a fully utilised </a:t>
            </a:r>
            <a:r>
              <a:rPr b="0" lang="en-IN" sz="2400" spc="-1" strike="noStrike">
                <a:latin typeface="Times New Roman"/>
              </a:rPr>
              <a:t>data </a:t>
            </a:r>
            <a:r>
              <a:rPr b="0" lang="en-IN" sz="2400" spc="-15" strike="noStrike">
                <a:latin typeface="Times New Roman"/>
              </a:rPr>
              <a:t>dictionary. </a:t>
            </a:r>
            <a:r>
              <a:rPr b="0" lang="en-IN" sz="2400" spc="-7" strike="noStrike">
                <a:latin typeface="Times New Roman"/>
              </a:rPr>
              <a:t>As </a:t>
            </a:r>
            <a:r>
              <a:rPr b="0" lang="en-IN" sz="2400" spc="-1" strike="noStrike">
                <a:latin typeface="Times New Roman"/>
              </a:rPr>
              <a:t>the next section </a:t>
            </a:r>
            <a:r>
              <a:rPr b="0" lang="en-IN" sz="2400" spc="-7" strike="noStrike">
                <a:latin typeface="Times New Roman"/>
              </a:rPr>
              <a:t>will  </a:t>
            </a:r>
            <a:r>
              <a:rPr b="0" lang="en-IN" sz="2400" spc="-35" strike="noStrike">
                <a:latin typeface="Times New Roman"/>
              </a:rPr>
              <a:t>show, </a:t>
            </a:r>
            <a:r>
              <a:rPr b="0" lang="en-IN" sz="2400" spc="-1" strike="noStrike">
                <a:latin typeface="Times New Roman"/>
              </a:rPr>
              <a:t>our </a:t>
            </a:r>
            <a:r>
              <a:rPr b="0" lang="en-IN" sz="2400" spc="-7" strike="noStrike">
                <a:latin typeface="Times New Roman"/>
              </a:rPr>
              <a:t>environment is </a:t>
            </a:r>
            <a:r>
              <a:rPr b="0" lang="en-IN" sz="2400" spc="-1" strike="noStrike">
                <a:latin typeface="Times New Roman"/>
              </a:rPr>
              <a:t>such that not all of these benefits are </a:t>
            </a:r>
            <a:r>
              <a:rPr b="0" lang="en-IN" sz="2400" spc="-7" strike="noStrike">
                <a:latin typeface="Times New Roman"/>
              </a:rPr>
              <a:t>immediately </a:t>
            </a:r>
            <a:r>
              <a:rPr b="0" lang="en-IN" sz="2400" spc="-1" strike="noStrike">
                <a:latin typeface="Times New Roman"/>
              </a:rPr>
              <a:t>available to</a:t>
            </a:r>
            <a:r>
              <a:rPr b="0" lang="en-IN" sz="2400" spc="-100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us.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03" name="TextShape 2"/>
          <p:cNvSpPr txBox="1"/>
          <p:nvPr/>
        </p:nvSpPr>
        <p:spPr>
          <a:xfrm>
            <a:off x="11068560" y="6465240"/>
            <a:ext cx="2314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9DF41D57-7331-456B-93C5-F36AEE077C20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04" name="TextShape 3"/>
          <p:cNvSpPr txBox="1"/>
          <p:nvPr/>
        </p:nvSpPr>
        <p:spPr>
          <a:xfrm>
            <a:off x="916920" y="609840"/>
            <a:ext cx="3360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14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Modeling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705" name="CustomShape 4"/>
          <p:cNvSpPr/>
          <p:nvPr/>
        </p:nvSpPr>
        <p:spPr>
          <a:xfrm>
            <a:off x="916920" y="1707840"/>
            <a:ext cx="2639160" cy="30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527760" indent="-51516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7" strike="noStrike">
                <a:latin typeface="Calibri"/>
              </a:rPr>
              <a:t>Basic</a:t>
            </a:r>
            <a:r>
              <a:rPr b="0" lang="en-IN" sz="2800" spc="-114" strike="noStrike">
                <a:latin typeface="Calibri"/>
              </a:rPr>
              <a:t> </a:t>
            </a:r>
            <a:r>
              <a:rPr b="0" lang="en-IN" sz="2800" spc="-12" strike="noStrike">
                <a:latin typeface="Calibri"/>
              </a:rPr>
              <a:t>concepts</a:t>
            </a:r>
            <a:endParaRPr b="0" lang="en-IN" sz="280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2" strike="noStrike">
                <a:latin typeface="Calibri"/>
              </a:rPr>
              <a:t>Entity</a:t>
            </a:r>
            <a:endParaRPr b="0" lang="en-IN" sz="280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21" strike="noStrike">
                <a:latin typeface="Calibri"/>
              </a:rPr>
              <a:t>Attributes</a:t>
            </a:r>
            <a:endParaRPr b="0" lang="en-IN" sz="280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5" strike="noStrike">
                <a:latin typeface="Calibri"/>
              </a:rPr>
              <a:t>Relationships</a:t>
            </a:r>
            <a:endParaRPr b="0" lang="en-IN" sz="280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21" strike="noStrike">
                <a:latin typeface="Calibri"/>
              </a:rPr>
              <a:t>Constraints</a:t>
            </a:r>
            <a:endParaRPr b="0" lang="en-IN" sz="280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26" strike="noStrike">
                <a:latin typeface="Calibri"/>
              </a:rPr>
              <a:t>Keys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78840" y="0"/>
            <a:ext cx="413100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452" strike="noStrike">
                <a:solidFill>
                  <a:srgbClr val="000000"/>
                </a:solidFill>
                <a:latin typeface="Arial"/>
              </a:rPr>
              <a:t>MySQL </a:t>
            </a:r>
            <a:r>
              <a:rPr b="0" lang="en-IN" sz="4400" spc="-497" strike="noStrike">
                <a:solidFill>
                  <a:srgbClr val="000000"/>
                </a:solidFill>
                <a:latin typeface="Arial"/>
              </a:rPr>
              <a:t>Case</a:t>
            </a:r>
            <a:r>
              <a:rPr b="0" lang="en-IN" sz="4400" spc="-1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85" strike="noStrike">
                <a:solidFill>
                  <a:srgbClr val="000000"/>
                </a:solidFill>
                <a:latin typeface="Arial"/>
              </a:rPr>
              <a:t>study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707" name="CustomShape 2"/>
          <p:cNvSpPr/>
          <p:nvPr/>
        </p:nvSpPr>
        <p:spPr>
          <a:xfrm>
            <a:off x="5113440" y="1837440"/>
            <a:ext cx="7003080" cy="3550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"/>
          <p:cNvSpPr/>
          <p:nvPr/>
        </p:nvSpPr>
        <p:spPr>
          <a:xfrm>
            <a:off x="78840" y="1103400"/>
            <a:ext cx="593748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363636"/>
                </a:solidFill>
                <a:latin typeface="Noto Sans"/>
              </a:rPr>
              <a:t>MySQL </a:t>
            </a:r>
            <a:r>
              <a:rPr b="0" lang="en-IN" sz="1800" spc="-12" strike="noStrike">
                <a:solidFill>
                  <a:srgbClr val="363636"/>
                </a:solidFill>
                <a:latin typeface="Noto Sans"/>
              </a:rPr>
              <a:t>is a </a:t>
            </a:r>
            <a:r>
              <a:rPr b="0" lang="en-IN" sz="1800" spc="-21" strike="noStrike">
                <a:solidFill>
                  <a:srgbClr val="363636"/>
                </a:solidFill>
                <a:latin typeface="Noto Sans"/>
              </a:rPr>
              <a:t>freely </a:t>
            </a:r>
            <a:r>
              <a:rPr b="0" lang="en-IN" sz="1800" spc="-15" strike="noStrike">
                <a:solidFill>
                  <a:srgbClr val="363636"/>
                </a:solidFill>
                <a:latin typeface="Noto Sans"/>
              </a:rPr>
              <a:t>available </a:t>
            </a:r>
            <a:r>
              <a:rPr b="0" lang="en-IN" sz="1800" spc="-12" strike="noStrike">
                <a:solidFill>
                  <a:srgbClr val="363636"/>
                </a:solidFill>
                <a:latin typeface="Noto Sans"/>
              </a:rPr>
              <a:t>open </a:t>
            </a:r>
            <a:r>
              <a:rPr b="0" lang="en-IN" sz="1800" spc="-15" strike="noStrike">
                <a:solidFill>
                  <a:srgbClr val="363636"/>
                </a:solidFill>
                <a:latin typeface="Noto Sans"/>
              </a:rPr>
              <a:t>source Relational  </a:t>
            </a:r>
            <a:r>
              <a:rPr b="0" lang="en-IN" sz="1800" spc="-12" strike="noStrike">
                <a:solidFill>
                  <a:srgbClr val="363636"/>
                </a:solidFill>
                <a:latin typeface="Noto Sans"/>
              </a:rPr>
              <a:t>Database </a:t>
            </a:r>
            <a:r>
              <a:rPr b="0" lang="en-IN" sz="1800" spc="-26" strike="noStrike">
                <a:solidFill>
                  <a:srgbClr val="363636"/>
                </a:solidFill>
                <a:latin typeface="Noto Sans"/>
              </a:rPr>
              <a:t>Management </a:t>
            </a:r>
            <a:r>
              <a:rPr b="0" lang="en-IN" sz="1800" spc="-12" strike="noStrike">
                <a:solidFill>
                  <a:srgbClr val="363636"/>
                </a:solidFill>
                <a:latin typeface="Noto Sans"/>
              </a:rPr>
              <a:t>System </a:t>
            </a:r>
            <a:r>
              <a:rPr b="0" lang="en-IN" sz="1800" spc="-7" strike="noStrike">
                <a:solidFill>
                  <a:srgbClr val="363636"/>
                </a:solidFill>
                <a:latin typeface="Noto Sans"/>
              </a:rPr>
              <a:t>(RDBMS) </a:t>
            </a:r>
            <a:r>
              <a:rPr b="0" lang="en-IN" sz="1800" spc="-15" strike="noStrike">
                <a:solidFill>
                  <a:srgbClr val="363636"/>
                </a:solidFill>
                <a:latin typeface="Noto Sans"/>
              </a:rPr>
              <a:t>that </a:t>
            </a:r>
            <a:r>
              <a:rPr b="0" lang="en-IN" sz="1800" spc="-12" strike="noStrike">
                <a:solidFill>
                  <a:srgbClr val="363636"/>
                </a:solidFill>
                <a:latin typeface="Noto Sans"/>
              </a:rPr>
              <a:t>uses  </a:t>
            </a:r>
            <a:r>
              <a:rPr b="0" lang="en-IN" sz="1800" spc="-15" strike="noStrike">
                <a:solidFill>
                  <a:srgbClr val="363636"/>
                </a:solidFill>
                <a:latin typeface="Noto Sans"/>
              </a:rPr>
              <a:t>Structured </a:t>
            </a:r>
            <a:r>
              <a:rPr b="0" lang="en-IN" sz="1800" spc="-12" strike="noStrike">
                <a:solidFill>
                  <a:srgbClr val="363636"/>
                </a:solidFill>
                <a:latin typeface="Noto Sans"/>
              </a:rPr>
              <a:t>Query </a:t>
            </a:r>
            <a:r>
              <a:rPr b="0" lang="en-IN" sz="1800" spc="-41" strike="noStrike">
                <a:solidFill>
                  <a:srgbClr val="363636"/>
                </a:solidFill>
                <a:latin typeface="Noto Sans"/>
              </a:rPr>
              <a:t>Language</a:t>
            </a:r>
            <a:r>
              <a:rPr b="0" lang="en-IN" sz="1800" spc="29" strike="noStrike">
                <a:solidFill>
                  <a:srgbClr val="363636"/>
                </a:solidFill>
                <a:latin typeface="Noto Sans"/>
              </a:rPr>
              <a:t> </a:t>
            </a:r>
            <a:r>
              <a:rPr b="0" lang="en-IN" sz="1800" spc="-7" strike="noStrike">
                <a:solidFill>
                  <a:srgbClr val="363636"/>
                </a:solidFill>
                <a:latin typeface="Noto Sans"/>
              </a:rPr>
              <a:t>(</a:t>
            </a:r>
            <a:r>
              <a:rPr b="1" lang="en-IN" sz="1800" spc="-7" strike="noStrike">
                <a:solidFill>
                  <a:srgbClr val="363636"/>
                </a:solidFill>
                <a:latin typeface="Noto Sans"/>
              </a:rPr>
              <a:t>SQL</a:t>
            </a:r>
            <a:r>
              <a:rPr b="0" lang="en-IN" sz="1800" spc="-7" strike="noStrike">
                <a:solidFill>
                  <a:srgbClr val="363636"/>
                </a:solidFill>
                <a:latin typeface="Noto Sans"/>
              </a:rPr>
              <a:t>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9" name="CustomShape 4"/>
          <p:cNvSpPr/>
          <p:nvPr/>
        </p:nvSpPr>
        <p:spPr>
          <a:xfrm>
            <a:off x="266400" y="2862360"/>
            <a:ext cx="4317480" cy="21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algn="just">
              <a:lnSpc>
                <a:spcPct val="99000"/>
              </a:lnSpc>
              <a:spcBef>
                <a:spcPts val="105"/>
              </a:spcBef>
            </a:pPr>
            <a:r>
              <a:rPr b="1" lang="en-IN" sz="1800" spc="-7" strike="noStrike">
                <a:solidFill>
                  <a:srgbClr val="1f2023"/>
                </a:solidFill>
                <a:latin typeface="Arial"/>
              </a:rPr>
              <a:t>Query cache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is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a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prominent MySQL  feature that speeds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up data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retrieval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from 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a database.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It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achieves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this by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storing  MySQL SELECT statements together </a:t>
            </a:r>
            <a:r>
              <a:rPr b="0" lang="en-IN" sz="1800" spc="-12" strike="noStrike">
                <a:solidFill>
                  <a:srgbClr val="1f2023"/>
                </a:solidFill>
                <a:latin typeface="Arial"/>
              </a:rPr>
              <a:t>with 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the retrieved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record set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in </a:t>
            </a:r>
            <a:r>
              <a:rPr b="0" lang="en-IN" sz="1800" spc="-26" strike="noStrike">
                <a:solidFill>
                  <a:srgbClr val="1f2023"/>
                </a:solidFill>
                <a:latin typeface="Arial"/>
              </a:rPr>
              <a:t>memory,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then if 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a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client requests identical </a:t>
            </a:r>
            <a:r>
              <a:rPr b="1" lang="en-IN" sz="1800" spc="-7" strike="noStrike">
                <a:solidFill>
                  <a:srgbClr val="1f2023"/>
                </a:solidFill>
                <a:latin typeface="Arial"/>
              </a:rPr>
              <a:t>queries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it can  serve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the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data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faster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without executing  commands again </a:t>
            </a:r>
            <a:r>
              <a:rPr b="0" lang="en-IN" sz="1800" spc="-1" strike="noStrike">
                <a:solidFill>
                  <a:srgbClr val="1f2023"/>
                </a:solidFill>
                <a:latin typeface="Arial"/>
              </a:rPr>
              <a:t>from the</a:t>
            </a:r>
            <a:r>
              <a:rPr b="0" lang="en-IN" sz="1800" spc="9" strike="noStrike">
                <a:solidFill>
                  <a:srgbClr val="1f2023"/>
                </a:solidFill>
                <a:latin typeface="Arial"/>
              </a:rPr>
              <a:t> </a:t>
            </a:r>
            <a:r>
              <a:rPr b="0" lang="en-IN" sz="1800" spc="-7" strike="noStrike">
                <a:solidFill>
                  <a:srgbClr val="1f2023"/>
                </a:solidFill>
                <a:latin typeface="Arial"/>
              </a:rPr>
              <a:t>database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78840" y="0"/>
            <a:ext cx="4131000" cy="13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452" strike="noStrike">
                <a:latin typeface="Arial"/>
              </a:rPr>
              <a:t>MySQL </a:t>
            </a:r>
            <a:r>
              <a:rPr b="0" lang="en-IN" sz="4400" spc="-497" strike="noStrike">
                <a:latin typeface="Arial"/>
              </a:rPr>
              <a:t>Case</a:t>
            </a:r>
            <a:r>
              <a:rPr b="0" lang="en-IN" sz="4400" spc="-100" strike="noStrike">
                <a:latin typeface="Arial"/>
              </a:rPr>
              <a:t> </a:t>
            </a:r>
            <a:r>
              <a:rPr b="0" lang="en-IN" sz="4400" spc="-185" strike="noStrike">
                <a:latin typeface="Arial"/>
              </a:rPr>
              <a:t>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5113440" y="1837440"/>
            <a:ext cx="7003080" cy="3550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"/>
          <p:cNvSpPr/>
          <p:nvPr/>
        </p:nvSpPr>
        <p:spPr>
          <a:xfrm>
            <a:off x="1129680" y="1572840"/>
            <a:ext cx="1900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21" strike="noStrike">
                <a:latin typeface="Calibri"/>
              </a:rPr>
              <a:t>Keys </a:t>
            </a:r>
            <a:r>
              <a:rPr b="0" lang="en-IN" sz="1800" spc="-7" strike="noStrike">
                <a:latin typeface="Calibri"/>
              </a:rPr>
              <a:t>Cache</a:t>
            </a:r>
            <a:r>
              <a:rPr b="0" lang="en-IN" sz="1800" spc="-15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MyISAM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Shape 1"/>
          <p:cNvSpPr txBox="1"/>
          <p:nvPr/>
        </p:nvSpPr>
        <p:spPr>
          <a:xfrm>
            <a:off x="78840" y="0"/>
            <a:ext cx="413100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452" strike="noStrike">
                <a:solidFill>
                  <a:srgbClr val="000000"/>
                </a:solidFill>
                <a:latin typeface="Arial"/>
              </a:rPr>
              <a:t>MySQL </a:t>
            </a:r>
            <a:r>
              <a:rPr b="0" lang="en-IN" sz="4400" spc="-497" strike="noStrike">
                <a:solidFill>
                  <a:srgbClr val="000000"/>
                </a:solidFill>
                <a:latin typeface="Arial"/>
              </a:rPr>
              <a:t>Case</a:t>
            </a:r>
            <a:r>
              <a:rPr b="0" lang="en-IN" sz="4400" spc="-1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85" strike="noStrike">
                <a:solidFill>
                  <a:srgbClr val="000000"/>
                </a:solidFill>
                <a:latin typeface="Arial"/>
              </a:rPr>
              <a:t>study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5113440" y="1837440"/>
            <a:ext cx="7003080" cy="3550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3"/>
          <p:cNvSpPr/>
          <p:nvPr/>
        </p:nvSpPr>
        <p:spPr>
          <a:xfrm>
            <a:off x="90360" y="5146200"/>
            <a:ext cx="79930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latin typeface="Calibri"/>
              </a:rPr>
              <a:t>Demonstration </a:t>
            </a:r>
            <a:r>
              <a:rPr b="0" lang="en-IN" sz="1800" spc="-7" strike="noStrike">
                <a:latin typeface="Calibri"/>
              </a:rPr>
              <a:t>of database </a:t>
            </a:r>
            <a:r>
              <a:rPr b="0" lang="en-IN" sz="1800" spc="-1" strike="noStrike">
                <a:latin typeface="Calibri"/>
              </a:rPr>
              <a:t>in</a:t>
            </a:r>
            <a:r>
              <a:rPr b="0" lang="en-IN" sz="1800" spc="29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MySQL.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-12" strike="noStrike">
                <a:latin typeface="Calibri"/>
              </a:rPr>
              <a:t>List </a:t>
            </a:r>
            <a:r>
              <a:rPr b="0" lang="en-IN" sz="1800" spc="-7" strike="noStrike">
                <a:latin typeface="Calibri"/>
              </a:rPr>
              <a:t>of commands </a:t>
            </a:r>
            <a:r>
              <a:rPr b="0" lang="en-IN" sz="1800" spc="-1" strike="noStrike">
                <a:latin typeface="Calibri"/>
              </a:rPr>
              <a:t>:</a:t>
            </a:r>
            <a:r>
              <a:rPr b="0" lang="en-IN" sz="1800" spc="63" strike="noStrike">
                <a:latin typeface="Calibri"/>
              </a:rPr>
              <a:t> </a:t>
            </a:r>
            <a:r>
              <a:rPr b="0" lang="en-IN" sz="1800" spc="-7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http://g2pc1.bu.edu/~qzpeng/manual/MySQL%20Commands.htm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6" name="CustomShape 4"/>
          <p:cNvSpPr/>
          <p:nvPr/>
        </p:nvSpPr>
        <p:spPr>
          <a:xfrm>
            <a:off x="144360" y="1451880"/>
            <a:ext cx="47710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</a:pPr>
            <a:r>
              <a:rPr b="0" lang="en-IN" sz="1600" spc="-7" strike="noStrike">
                <a:solidFill>
                  <a:srgbClr val="404040"/>
                </a:solidFill>
                <a:latin typeface="Arial"/>
              </a:rPr>
              <a:t>A storage engine </a:t>
            </a:r>
            <a:r>
              <a:rPr b="0" lang="en-IN" sz="1600" spc="-1" strike="noStrike">
                <a:solidFill>
                  <a:srgbClr val="404040"/>
                </a:solidFill>
                <a:latin typeface="Arial"/>
              </a:rPr>
              <a:t>is </a:t>
            </a:r>
            <a:r>
              <a:rPr b="0" lang="en-IN" sz="1600" spc="-7" strike="noStrike">
                <a:solidFill>
                  <a:srgbClr val="404040"/>
                </a:solidFill>
                <a:latin typeface="Arial"/>
              </a:rPr>
              <a:t>the underlying software  component that a database management </a:t>
            </a:r>
            <a:r>
              <a:rPr b="0" lang="en-IN" sz="1600" spc="-1" strike="noStrike">
                <a:solidFill>
                  <a:srgbClr val="404040"/>
                </a:solidFill>
                <a:latin typeface="Arial"/>
              </a:rPr>
              <a:t>system  </a:t>
            </a:r>
            <a:r>
              <a:rPr b="0" lang="en-IN" sz="1600" spc="-7" strike="noStrike">
                <a:solidFill>
                  <a:srgbClr val="404040"/>
                </a:solidFill>
                <a:latin typeface="Arial"/>
              </a:rPr>
              <a:t>(DBMS) uses to create, read, update and delete  (CRUD) data from a</a:t>
            </a:r>
            <a:r>
              <a:rPr b="0" lang="en-IN" sz="1600" spc="5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IN" sz="1600" spc="-7" strike="noStrike">
                <a:solidFill>
                  <a:srgbClr val="404040"/>
                </a:solidFill>
                <a:latin typeface="Arial"/>
              </a:rPr>
              <a:t>database.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en-IN" sz="16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1600" spc="-7" strike="noStrike">
                <a:solidFill>
                  <a:srgbClr val="545454"/>
                </a:solidFill>
                <a:latin typeface="Arial"/>
              </a:rPr>
              <a:t>(The </a:t>
            </a:r>
            <a:r>
              <a:rPr b="0" lang="en-IN" sz="1600" spc="-26" strike="noStrike">
                <a:solidFill>
                  <a:srgbClr val="545454"/>
                </a:solidFill>
                <a:latin typeface="Arial"/>
              </a:rPr>
              <a:t>CREATE </a:t>
            </a:r>
            <a:r>
              <a:rPr b="0" lang="en-IN" sz="1600" spc="-32" strike="noStrike">
                <a:solidFill>
                  <a:srgbClr val="545454"/>
                </a:solidFill>
                <a:latin typeface="Arial"/>
              </a:rPr>
              <a:t>TABLE </a:t>
            </a:r>
            <a:r>
              <a:rPr b="0" lang="en-IN" sz="1600" spc="-7" strike="noStrike">
                <a:solidFill>
                  <a:srgbClr val="545454"/>
                </a:solidFill>
                <a:latin typeface="Arial"/>
              </a:rPr>
              <a:t>statement </a:t>
            </a:r>
            <a:r>
              <a:rPr b="0" lang="en-IN" sz="1600" spc="-1" strike="noStrike">
                <a:solidFill>
                  <a:srgbClr val="545454"/>
                </a:solidFill>
                <a:latin typeface="Arial"/>
              </a:rPr>
              <a:t>in </a:t>
            </a:r>
            <a:r>
              <a:rPr b="0" lang="en-IN" sz="1600" spc="-7" strike="noStrike">
                <a:solidFill>
                  <a:srgbClr val="545454"/>
                </a:solidFill>
                <a:latin typeface="Arial"/>
              </a:rPr>
              <a:t>MySQL </a:t>
            </a:r>
            <a:r>
              <a:rPr b="0" lang="en-IN" sz="1600" spc="-1" strike="noStrike">
                <a:solidFill>
                  <a:srgbClr val="545454"/>
                </a:solidFill>
                <a:latin typeface="Arial"/>
              </a:rPr>
              <a:t>8.0  </a:t>
            </a:r>
            <a:r>
              <a:rPr b="0" lang="en-IN" sz="1600" spc="-7" strike="noStrike">
                <a:solidFill>
                  <a:srgbClr val="545454"/>
                </a:solidFill>
                <a:latin typeface="Arial"/>
              </a:rPr>
              <a:t>creates InnoDB tables by</a:t>
            </a:r>
            <a:r>
              <a:rPr b="0" lang="en-IN" sz="1600" spc="32" strike="noStrike">
                <a:solidFill>
                  <a:srgbClr val="545454"/>
                </a:solidFill>
                <a:latin typeface="Arial"/>
              </a:rPr>
              <a:t> </a:t>
            </a:r>
            <a:r>
              <a:rPr b="0" lang="en-IN" sz="1600" spc="-7" strike="noStrike">
                <a:solidFill>
                  <a:srgbClr val="545454"/>
                </a:solidFill>
                <a:latin typeface="Arial"/>
              </a:rPr>
              <a:t>default.)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877680" y="304920"/>
            <a:ext cx="9677160" cy="6400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Shape 1"/>
          <p:cNvSpPr txBox="1"/>
          <p:nvPr/>
        </p:nvSpPr>
        <p:spPr>
          <a:xfrm>
            <a:off x="916920" y="609840"/>
            <a:ext cx="478620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82" strike="noStrike">
                <a:solidFill>
                  <a:srgbClr val="000000"/>
                </a:solidFill>
                <a:latin typeface="Arial"/>
              </a:rPr>
              <a:t>Crossword </a:t>
            </a:r>
            <a:r>
              <a:rPr b="0" lang="en-IN" sz="4400" spc="-4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IN" sz="4400" spc="-86" strike="noStrike">
                <a:solidFill>
                  <a:srgbClr val="000000"/>
                </a:solidFill>
                <a:latin typeface="Arial"/>
              </a:rPr>
              <a:t>Unit </a:t>
            </a:r>
            <a:r>
              <a:rPr b="0" lang="en-IN" sz="4400" spc="-120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IN" sz="4400" spc="-54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51" strike="noStrike">
                <a:solidFill>
                  <a:srgbClr val="000000"/>
                </a:solidFill>
                <a:latin typeface="Arial"/>
              </a:rPr>
              <a:t>I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838080" y="1690200"/>
            <a:ext cx="5155920" cy="1400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00"/>
              </a:lnSpc>
            </a:pPr>
            <a:r>
              <a:rPr b="0" lang="en-IN" sz="10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ourier New"/>
                <a:hlinkClick r:id="rId1"/>
              </a:rPr>
              <a:t>https://crosswordlabs.com/view/database-management-system-chapter-1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146320" y="6465240"/>
            <a:ext cx="1533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8160">
              <a:lnSpc>
                <a:spcPts val="1239"/>
              </a:lnSpc>
            </a:pPr>
            <a:fld id="{224B7D75-A2F1-4C7F-99F4-852C8EF165A2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916920" y="609840"/>
            <a:ext cx="10177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Drawbacks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using file 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systems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store</a:t>
            </a:r>
            <a:r>
              <a:rPr b="0" lang="en-IN" sz="4400" spc="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1320920" y="864360"/>
            <a:ext cx="5713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21" strike="noStrike">
                <a:latin typeface="Calibri"/>
              </a:rPr>
              <a:t>c</a:t>
            </a:r>
            <a:r>
              <a:rPr b="0" lang="en-IN" sz="2400" spc="-7" strike="noStrike">
                <a:latin typeface="Calibri"/>
              </a:rPr>
              <a:t>o</a:t>
            </a:r>
            <a:r>
              <a:rPr b="0" lang="en-IN" sz="2400" spc="-32" strike="noStrike">
                <a:latin typeface="Calibri"/>
              </a:rPr>
              <a:t>n</a:t>
            </a:r>
            <a:r>
              <a:rPr b="0" lang="en-IN" sz="2400" spc="-1" strike="noStrike">
                <a:latin typeface="Calibri"/>
              </a:rPr>
              <a:t>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916920" y="1737000"/>
            <a:ext cx="10249200" cy="40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41200" indent="-228240">
              <a:lnSpc>
                <a:spcPts val="2971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2" strike="noStrike">
                <a:latin typeface="Calibri"/>
              </a:rPr>
              <a:t>Atomicity </a:t>
            </a:r>
            <a:r>
              <a:rPr b="0" lang="en-IN" sz="2600" spc="-7" strike="noStrike">
                <a:latin typeface="Calibri"/>
              </a:rPr>
              <a:t>of</a:t>
            </a:r>
            <a:r>
              <a:rPr b="0" lang="en-IN" sz="2600" spc="-26" strike="noStrike">
                <a:latin typeface="Calibri"/>
              </a:rPr>
              <a:t> </a:t>
            </a:r>
            <a:r>
              <a:rPr b="0" lang="en-IN" sz="2600" spc="-12" strike="noStrike">
                <a:latin typeface="Calibri"/>
              </a:rPr>
              <a:t>updates</a:t>
            </a:r>
            <a:endParaRPr b="0" lang="en-IN" sz="2600" spc="-1" strike="noStrike">
              <a:latin typeface="Arial"/>
            </a:endParaRPr>
          </a:p>
          <a:p>
            <a:pPr lvl="1" marL="698400" indent="-228960">
              <a:lnSpc>
                <a:spcPts val="235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5" strike="noStrike">
                <a:latin typeface="Calibri"/>
              </a:rPr>
              <a:t>Failures may leave </a:t>
            </a:r>
            <a:r>
              <a:rPr b="0" lang="en-IN" sz="2200" spc="-12" strike="noStrike">
                <a:latin typeface="Calibri"/>
              </a:rPr>
              <a:t>database </a:t>
            </a:r>
            <a:r>
              <a:rPr b="0" lang="en-IN" sz="2200" spc="-7" strike="noStrike">
                <a:latin typeface="Calibri"/>
              </a:rPr>
              <a:t>in an </a:t>
            </a:r>
            <a:r>
              <a:rPr b="0" lang="en-IN" sz="2200" spc="-15" strike="noStrike">
                <a:latin typeface="Calibri"/>
              </a:rPr>
              <a:t>inconsistent </a:t>
            </a:r>
            <a:r>
              <a:rPr b="0" lang="en-IN" sz="2200" spc="-26" strike="noStrike">
                <a:latin typeface="Calibri"/>
              </a:rPr>
              <a:t>state </a:t>
            </a:r>
            <a:r>
              <a:rPr b="0" lang="en-IN" sz="2200" spc="-7" strike="noStrike">
                <a:latin typeface="Calibri"/>
              </a:rPr>
              <a:t>with partial </a:t>
            </a:r>
            <a:r>
              <a:rPr b="0" lang="en-IN" sz="2200" spc="-15" strike="noStrike">
                <a:latin typeface="Calibri"/>
              </a:rPr>
              <a:t>updates </a:t>
            </a:r>
            <a:r>
              <a:rPr b="0" lang="en-IN" sz="2200" spc="-12" strike="noStrike">
                <a:latin typeface="Calibri"/>
              </a:rPr>
              <a:t>carried</a:t>
            </a:r>
            <a:r>
              <a:rPr b="0" lang="en-IN" sz="2200" spc="162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out</a:t>
            </a:r>
            <a:endParaRPr b="0" lang="en-IN" sz="2200" spc="-1" strike="noStrike">
              <a:latin typeface="Arial"/>
            </a:endParaRPr>
          </a:p>
          <a:p>
            <a:pPr lvl="1" marL="698400" indent="-228960">
              <a:lnSpc>
                <a:spcPts val="21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Example: </a:t>
            </a:r>
            <a:r>
              <a:rPr b="0" lang="en-IN" sz="2200" spc="-35" strike="noStrike">
                <a:latin typeface="Calibri"/>
              </a:rPr>
              <a:t>Transfer </a:t>
            </a:r>
            <a:r>
              <a:rPr b="0" lang="en-IN" sz="2200" spc="-1" strike="noStrike">
                <a:latin typeface="Calibri"/>
              </a:rPr>
              <a:t>of </a:t>
            </a:r>
            <a:r>
              <a:rPr b="0" lang="en-IN" sz="2200" spc="-12" strike="noStrike">
                <a:latin typeface="Calibri"/>
              </a:rPr>
              <a:t>funds </a:t>
            </a:r>
            <a:r>
              <a:rPr b="0" lang="en-IN" sz="2200" spc="-15" strike="noStrike">
                <a:latin typeface="Calibri"/>
              </a:rPr>
              <a:t>from </a:t>
            </a:r>
            <a:r>
              <a:rPr b="0" lang="en-IN" sz="2200" spc="-7" strike="noStrike">
                <a:latin typeface="Calibri"/>
              </a:rPr>
              <a:t>one </a:t>
            </a:r>
            <a:r>
              <a:rPr b="0" lang="en-IN" sz="2200" spc="-15" strike="noStrike">
                <a:latin typeface="Calibri"/>
              </a:rPr>
              <a:t>account </a:t>
            </a:r>
            <a:r>
              <a:rPr b="0" lang="en-IN" sz="2200" spc="-21" strike="noStrike">
                <a:latin typeface="Calibri"/>
              </a:rPr>
              <a:t>to </a:t>
            </a:r>
            <a:r>
              <a:rPr b="0" lang="en-IN" sz="2200" spc="-7" strike="noStrike">
                <a:latin typeface="Calibri"/>
              </a:rPr>
              <a:t>another should either </a:t>
            </a:r>
            <a:r>
              <a:rPr b="0" lang="en-IN" sz="2200" spc="-15" strike="noStrike">
                <a:latin typeface="Calibri"/>
              </a:rPr>
              <a:t>complete</a:t>
            </a:r>
            <a:r>
              <a:rPr b="0" lang="en-IN" sz="2200" spc="188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or</a:t>
            </a:r>
            <a:endParaRPr b="0" lang="en-IN" sz="2200" spc="-1" strike="noStrike">
              <a:latin typeface="Arial"/>
            </a:endParaRPr>
          </a:p>
          <a:p>
            <a:pPr marL="698400">
              <a:lnSpc>
                <a:spcPts val="2245"/>
              </a:lnSpc>
            </a:pPr>
            <a:r>
              <a:rPr b="0" lang="en-IN" sz="2200" spc="-12" strike="noStrike">
                <a:latin typeface="Calibri"/>
              </a:rPr>
              <a:t>not happen </a:t>
            </a:r>
            <a:r>
              <a:rPr b="0" lang="en-IN" sz="2200" spc="-21" strike="noStrike">
                <a:latin typeface="Calibri"/>
              </a:rPr>
              <a:t>at</a:t>
            </a:r>
            <a:r>
              <a:rPr b="0" lang="en-IN" sz="2200" spc="4" strike="noStrike">
                <a:latin typeface="Calibri"/>
              </a:rPr>
              <a:t> </a:t>
            </a:r>
            <a:r>
              <a:rPr b="0" lang="en-IN" sz="2200" spc="-1" strike="noStrike">
                <a:latin typeface="Calibri"/>
              </a:rPr>
              <a:t>all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ts val="2979"/>
              </a:lnSpc>
              <a:spcBef>
                <a:spcPts val="5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7" strike="noStrike">
                <a:latin typeface="Calibri"/>
              </a:rPr>
              <a:t>Concurrent </a:t>
            </a:r>
            <a:r>
              <a:rPr b="0" lang="en-IN" sz="2600" spc="-1" strike="noStrike">
                <a:latin typeface="Calibri"/>
              </a:rPr>
              <a:t>access </a:t>
            </a:r>
            <a:r>
              <a:rPr b="0" lang="en-IN" sz="2600" spc="-7" strike="noStrike">
                <a:latin typeface="Calibri"/>
              </a:rPr>
              <a:t>by </a:t>
            </a:r>
            <a:r>
              <a:rPr b="0" lang="en-IN" sz="2600" spc="-1" strike="noStrike">
                <a:latin typeface="Calibri"/>
              </a:rPr>
              <a:t>multiple</a:t>
            </a:r>
            <a:r>
              <a:rPr b="0" lang="en-IN" sz="2600" spc="-72" strike="noStrike">
                <a:latin typeface="Calibri"/>
              </a:rPr>
              <a:t> </a:t>
            </a:r>
            <a:r>
              <a:rPr b="0" lang="en-IN" sz="2600" spc="-12" strike="noStrike">
                <a:latin typeface="Calibri"/>
              </a:rPr>
              <a:t>users</a:t>
            </a:r>
            <a:endParaRPr b="0" lang="en-IN" sz="2600" spc="-1" strike="noStrike">
              <a:latin typeface="Arial"/>
            </a:endParaRPr>
          </a:p>
          <a:p>
            <a:pPr lvl="1" marL="698400" indent="-228960">
              <a:lnSpc>
                <a:spcPts val="2356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Concurrent </a:t>
            </a:r>
            <a:r>
              <a:rPr b="0" lang="en-IN" sz="2200" spc="-7" strike="noStrike">
                <a:latin typeface="Calibri"/>
              </a:rPr>
              <a:t>access </a:t>
            </a:r>
            <a:r>
              <a:rPr b="0" lang="en-IN" sz="2200" spc="-12" strike="noStrike">
                <a:latin typeface="Calibri"/>
              </a:rPr>
              <a:t>needed </a:t>
            </a:r>
            <a:r>
              <a:rPr b="0" lang="en-IN" sz="2200" spc="-21" strike="noStrike">
                <a:latin typeface="Calibri"/>
              </a:rPr>
              <a:t>for</a:t>
            </a:r>
            <a:r>
              <a:rPr b="0" lang="en-IN" sz="2200" spc="32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performance</a:t>
            </a:r>
            <a:endParaRPr b="0" lang="en-IN" sz="2200" spc="-1" strike="noStrike">
              <a:latin typeface="Arial"/>
            </a:endParaRPr>
          </a:p>
          <a:p>
            <a:pPr lvl="1" marL="698400" indent="-22896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5" strike="noStrike">
                <a:latin typeface="Calibri"/>
              </a:rPr>
              <a:t>Uncontrolled concurrent </a:t>
            </a:r>
            <a:r>
              <a:rPr b="0" lang="en-IN" sz="2200" spc="-7" strike="noStrike">
                <a:latin typeface="Calibri"/>
              </a:rPr>
              <a:t>accesses </a:t>
            </a:r>
            <a:r>
              <a:rPr b="0" lang="en-IN" sz="2200" spc="-15" strike="noStrike">
                <a:latin typeface="Calibri"/>
              </a:rPr>
              <a:t>can </a:t>
            </a:r>
            <a:r>
              <a:rPr b="0" lang="en-IN" sz="2200" spc="-7" strike="noStrike">
                <a:latin typeface="Calibri"/>
              </a:rPr>
              <a:t>lead </a:t>
            </a:r>
            <a:r>
              <a:rPr b="0" lang="en-IN" sz="2200" spc="-21" strike="noStrike">
                <a:latin typeface="Calibri"/>
              </a:rPr>
              <a:t>to</a:t>
            </a:r>
            <a:r>
              <a:rPr b="0" lang="en-IN" sz="2200" spc="63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inconsistencies</a:t>
            </a:r>
            <a:endParaRPr b="0" lang="en-IN" sz="2200" spc="-1" strike="noStrike">
              <a:latin typeface="Arial"/>
            </a:endParaRPr>
          </a:p>
          <a:p>
            <a:pPr lvl="2" marL="1155600" indent="-228240">
              <a:lnSpc>
                <a:spcPct val="70000"/>
              </a:lnSpc>
              <a:spcBef>
                <a:spcPts val="58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900" spc="-12" strike="noStrike">
                <a:latin typeface="Calibri"/>
              </a:rPr>
              <a:t>Example: </a:t>
            </a:r>
            <a:r>
              <a:rPr b="0" lang="en-IN" sz="1900" spc="-41" strike="noStrike">
                <a:latin typeface="Calibri"/>
              </a:rPr>
              <a:t>Two </a:t>
            </a:r>
            <a:r>
              <a:rPr b="0" lang="en-IN" sz="1900" spc="-12" strike="noStrike">
                <a:latin typeface="Calibri"/>
              </a:rPr>
              <a:t>people reading </a:t>
            </a:r>
            <a:r>
              <a:rPr b="0" lang="en-IN" sz="1900" spc="-7" strike="noStrike">
                <a:latin typeface="Calibri"/>
              </a:rPr>
              <a:t>a </a:t>
            </a:r>
            <a:r>
              <a:rPr b="0" lang="en-IN" sz="1900" spc="-12" strike="noStrike">
                <a:latin typeface="Calibri"/>
              </a:rPr>
              <a:t>balance </a:t>
            </a:r>
            <a:r>
              <a:rPr b="0" lang="en-IN" sz="1900" spc="-15" strike="noStrike">
                <a:latin typeface="Calibri"/>
              </a:rPr>
              <a:t>(say </a:t>
            </a:r>
            <a:r>
              <a:rPr b="0" lang="en-IN" sz="1900" spc="-7" strike="noStrike">
                <a:latin typeface="Calibri"/>
              </a:rPr>
              <a:t>100) and updating it </a:t>
            </a:r>
            <a:r>
              <a:rPr b="0" lang="en-IN" sz="1900" spc="-12" strike="noStrike">
                <a:latin typeface="Calibri"/>
              </a:rPr>
              <a:t>by withdrawing money </a:t>
            </a:r>
            <a:r>
              <a:rPr b="0" lang="en-IN" sz="1900" spc="-15" strike="noStrike">
                <a:latin typeface="Calibri"/>
              </a:rPr>
              <a:t>(say  </a:t>
            </a:r>
            <a:r>
              <a:rPr b="0" lang="en-IN" sz="1900" spc="-7" strike="noStrike">
                <a:latin typeface="Calibri"/>
              </a:rPr>
              <a:t>50 each) </a:t>
            </a:r>
            <a:r>
              <a:rPr b="0" lang="en-IN" sz="1900" spc="-12" strike="noStrike">
                <a:latin typeface="Calibri"/>
              </a:rPr>
              <a:t>at </a:t>
            </a:r>
            <a:r>
              <a:rPr b="0" lang="en-IN" sz="1900" spc="-7" strike="noStrike">
                <a:latin typeface="Calibri"/>
              </a:rPr>
              <a:t>the same</a:t>
            </a:r>
            <a:r>
              <a:rPr b="0" lang="en-IN" sz="1900" spc="4" strike="noStrike">
                <a:latin typeface="Calibri"/>
              </a:rPr>
              <a:t> </a:t>
            </a:r>
            <a:r>
              <a:rPr b="0" lang="en-IN" sz="1900" spc="-7" strike="noStrike">
                <a:latin typeface="Calibri"/>
              </a:rPr>
              <a:t>time</a:t>
            </a:r>
            <a:endParaRPr b="0" lang="en-IN" sz="1900" spc="-1" strike="noStrike">
              <a:latin typeface="Arial"/>
            </a:endParaRPr>
          </a:p>
          <a:p>
            <a:pPr marL="241200" indent="-228240">
              <a:lnSpc>
                <a:spcPts val="2971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latin typeface="Calibri"/>
              </a:rPr>
              <a:t>Security</a:t>
            </a:r>
            <a:r>
              <a:rPr b="0" lang="en-IN" sz="2600" spc="-32" strike="noStrike">
                <a:latin typeface="Calibri"/>
              </a:rPr>
              <a:t> </a:t>
            </a:r>
            <a:r>
              <a:rPr b="0" lang="en-IN" sz="2600" spc="-12" strike="noStrike">
                <a:latin typeface="Calibri"/>
              </a:rPr>
              <a:t>problems</a:t>
            </a:r>
            <a:endParaRPr b="0" lang="en-IN" sz="2600" spc="-1" strike="noStrike">
              <a:latin typeface="Arial"/>
            </a:endParaRPr>
          </a:p>
          <a:p>
            <a:pPr lvl="1" marL="698400" indent="-228960">
              <a:lnSpc>
                <a:spcPts val="2489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Hard </a:t>
            </a:r>
            <a:r>
              <a:rPr b="0" lang="en-IN" sz="2200" spc="-21" strike="noStrike">
                <a:latin typeface="Calibri"/>
              </a:rPr>
              <a:t>to </a:t>
            </a:r>
            <a:r>
              <a:rPr b="0" lang="en-IN" sz="2200" spc="-15" strike="noStrike">
                <a:latin typeface="Calibri"/>
              </a:rPr>
              <a:t>provide </a:t>
            </a:r>
            <a:r>
              <a:rPr b="0" lang="en-IN" sz="2200" spc="-12" strike="noStrike">
                <a:latin typeface="Calibri"/>
              </a:rPr>
              <a:t>user </a:t>
            </a:r>
            <a:r>
              <a:rPr b="0" lang="en-IN" sz="2200" spc="-7" strike="noStrike">
                <a:latin typeface="Calibri"/>
              </a:rPr>
              <a:t>access </a:t>
            </a:r>
            <a:r>
              <a:rPr b="0" lang="en-IN" sz="2200" spc="-21" strike="noStrike">
                <a:latin typeface="Calibri"/>
              </a:rPr>
              <a:t>to </a:t>
            </a:r>
            <a:r>
              <a:rPr b="0" lang="en-IN" sz="2200" spc="-7" strike="noStrike">
                <a:latin typeface="Calibri"/>
              </a:rPr>
              <a:t>some, </a:t>
            </a:r>
            <a:r>
              <a:rPr b="0" lang="en-IN" sz="2200" spc="-12" strike="noStrike">
                <a:latin typeface="Calibri"/>
              </a:rPr>
              <a:t>but </a:t>
            </a:r>
            <a:r>
              <a:rPr b="0" lang="en-IN" sz="2200" spc="-7" strike="noStrike">
                <a:latin typeface="Calibri"/>
              </a:rPr>
              <a:t>not all,</a:t>
            </a:r>
            <a:r>
              <a:rPr b="0" lang="en-IN" sz="2200" spc="89" strike="noStrike">
                <a:latin typeface="Calibri"/>
              </a:rPr>
              <a:t> </a:t>
            </a:r>
            <a:r>
              <a:rPr b="0" lang="en-IN" sz="2200" spc="-21" strike="noStrike">
                <a:latin typeface="Calibri"/>
              </a:rPr>
              <a:t>data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IN" sz="2600" spc="-12" strike="noStrike">
                <a:solidFill>
                  <a:srgbClr val="ff0000"/>
                </a:solidFill>
                <a:latin typeface="Calibri"/>
              </a:rPr>
              <a:t>Database </a:t>
            </a:r>
            <a:r>
              <a:rPr b="1" lang="en-IN" sz="2600" spc="-15" strike="noStrike">
                <a:solidFill>
                  <a:srgbClr val="ff0000"/>
                </a:solidFill>
                <a:latin typeface="Calibri"/>
              </a:rPr>
              <a:t>systems </a:t>
            </a:r>
            <a:r>
              <a:rPr b="1" lang="en-IN" sz="2600" spc="-12" strike="noStrike">
                <a:solidFill>
                  <a:srgbClr val="ff0000"/>
                </a:solidFill>
                <a:latin typeface="Calibri"/>
              </a:rPr>
              <a:t>offer </a:t>
            </a:r>
            <a:r>
              <a:rPr b="1" lang="en-IN" sz="2600" spc="-7" strike="noStrike">
                <a:solidFill>
                  <a:srgbClr val="ff0000"/>
                </a:solidFill>
                <a:latin typeface="Calibri"/>
              </a:rPr>
              <a:t>solutions </a:t>
            </a:r>
            <a:r>
              <a:rPr b="1" lang="en-IN" sz="2600" spc="-21" strike="noStrike">
                <a:solidFill>
                  <a:srgbClr val="ff0000"/>
                </a:solidFill>
                <a:latin typeface="Calibri"/>
              </a:rPr>
              <a:t>to </a:t>
            </a:r>
            <a:r>
              <a:rPr b="1" lang="en-IN" sz="2600" spc="-1" strike="noStrike">
                <a:solidFill>
                  <a:srgbClr val="ff0000"/>
                </a:solidFill>
                <a:latin typeface="Calibri"/>
              </a:rPr>
              <a:t>all </a:t>
            </a:r>
            <a:r>
              <a:rPr b="1" lang="en-IN" sz="2600" spc="-7" strike="noStrike">
                <a:solidFill>
                  <a:srgbClr val="ff0000"/>
                </a:solidFill>
                <a:latin typeface="Calibri"/>
              </a:rPr>
              <a:t>the </a:t>
            </a:r>
            <a:r>
              <a:rPr b="1" lang="en-IN" sz="2600" spc="-12" strike="noStrike">
                <a:solidFill>
                  <a:srgbClr val="ff0000"/>
                </a:solidFill>
                <a:latin typeface="Calibri"/>
              </a:rPr>
              <a:t>above</a:t>
            </a:r>
            <a:r>
              <a:rPr b="1" lang="en-IN" sz="2600" spc="43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IN" sz="2600" spc="-12" strike="noStrike">
                <a:solidFill>
                  <a:srgbClr val="ff0000"/>
                </a:solidFill>
                <a:latin typeface="Calibri"/>
              </a:rPr>
              <a:t>problems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177880" y="6465240"/>
            <a:ext cx="1836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146320" y="6465240"/>
            <a:ext cx="1533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8160">
              <a:lnSpc>
                <a:spcPts val="1239"/>
              </a:lnSpc>
            </a:pPr>
            <a:fld id="{924422D3-3B6B-4897-88E8-108C868E3E0C}" type="slidenum">
              <a:rPr b="0" lang="en-IN" sz="1200" spc="-1" strike="noStrike">
                <a:solidFill>
                  <a:srgbClr val="888888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916920" y="609840"/>
            <a:ext cx="11188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Advantages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of DBMS </a:t>
            </a: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over </a:t>
            </a:r>
            <a:r>
              <a:rPr b="0" lang="en-IN" sz="4400" spc="-7" strike="noStrike">
                <a:solidFill>
                  <a:srgbClr val="000000"/>
                </a:solidFill>
                <a:latin typeface="Calibri"/>
              </a:rPr>
              <a:t>file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processing </a:t>
            </a:r>
            <a:r>
              <a:rPr b="0" lang="en-IN" sz="4400" spc="-32" strike="noStrike">
                <a:solidFill>
                  <a:srgbClr val="000000"/>
                </a:solidFill>
                <a:latin typeface="Calibri"/>
              </a:rPr>
              <a:t>systems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916920" y="1756800"/>
            <a:ext cx="9896040" cy="37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41200" indent="-228240">
              <a:lnSpc>
                <a:spcPts val="2546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Controlling </a:t>
            </a:r>
            <a:r>
              <a:rPr b="0" lang="en-IN" sz="2200" spc="-7" strike="noStrike">
                <a:latin typeface="Calibri"/>
              </a:rPr>
              <a:t>redundancy in </a:t>
            </a:r>
            <a:r>
              <a:rPr b="0" lang="en-IN" sz="2200" spc="-21" strike="noStrike">
                <a:latin typeface="Calibri"/>
              </a:rPr>
              <a:t>data storage </a:t>
            </a:r>
            <a:r>
              <a:rPr b="0" lang="en-IN" sz="2200" spc="-7" strike="noStrike">
                <a:latin typeface="Calibri"/>
              </a:rPr>
              <a:t>and in </a:t>
            </a:r>
            <a:r>
              <a:rPr b="0" lang="en-IN" sz="2200" spc="-12" strike="noStrike">
                <a:latin typeface="Calibri"/>
              </a:rPr>
              <a:t>development </a:t>
            </a:r>
            <a:r>
              <a:rPr b="0" lang="en-IN" sz="2200" spc="-7" strike="noStrike">
                <a:latin typeface="Calibri"/>
              </a:rPr>
              <a:t>and </a:t>
            </a:r>
            <a:r>
              <a:rPr b="0" lang="en-IN" sz="2200" spc="-12" strike="noStrike">
                <a:latin typeface="Calibri"/>
              </a:rPr>
              <a:t>maintenance</a:t>
            </a:r>
            <a:r>
              <a:rPr b="0" lang="en-IN" sz="2200" spc="182" strike="noStrike">
                <a:latin typeface="Calibri"/>
              </a:rPr>
              <a:t> </a:t>
            </a:r>
            <a:r>
              <a:rPr b="0" lang="en-IN" sz="2200" spc="-15" strike="noStrike">
                <a:latin typeface="Calibri"/>
              </a:rPr>
              <a:t>efforts.</a:t>
            </a:r>
            <a:endParaRPr b="0" lang="en-IN" sz="2200" spc="-1" strike="noStrike">
              <a:latin typeface="Arial"/>
            </a:endParaRPr>
          </a:p>
          <a:p>
            <a:pPr lvl="1" marL="698400" indent="-228960">
              <a:lnSpc>
                <a:spcPts val="2186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900" spc="-12" strike="noStrike">
                <a:latin typeface="Calibri"/>
              </a:rPr>
              <a:t>Sharing </a:t>
            </a:r>
            <a:r>
              <a:rPr b="0" lang="en-IN" sz="1900" spc="-7" strike="noStrike">
                <a:latin typeface="Calibri"/>
              </a:rPr>
              <a:t>of </a:t>
            </a:r>
            <a:r>
              <a:rPr b="0" lang="en-IN" sz="1900" spc="-15" strike="noStrike">
                <a:latin typeface="Calibri"/>
              </a:rPr>
              <a:t>data </a:t>
            </a:r>
            <a:r>
              <a:rPr b="0" lang="en-IN" sz="1900" spc="-7" strike="noStrike">
                <a:latin typeface="Calibri"/>
              </a:rPr>
              <a:t>among multiple</a:t>
            </a:r>
            <a:r>
              <a:rPr b="0" lang="en-IN" sz="1900" spc="52" strike="noStrike">
                <a:latin typeface="Calibri"/>
              </a:rPr>
              <a:t> </a:t>
            </a:r>
            <a:r>
              <a:rPr b="0" lang="en-IN" sz="1900" spc="-15" strike="noStrike">
                <a:latin typeface="Calibri"/>
              </a:rPr>
              <a:t>users.</a:t>
            </a:r>
            <a:endParaRPr b="0" lang="en-IN" sz="19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Restricting unauthorized </a:t>
            </a:r>
            <a:r>
              <a:rPr b="0" lang="en-IN" sz="2200" spc="-7" strike="noStrike">
                <a:latin typeface="Calibri"/>
              </a:rPr>
              <a:t>access </a:t>
            </a:r>
            <a:r>
              <a:rPr b="0" lang="en-IN" sz="2200" spc="-21" strike="noStrike">
                <a:latin typeface="Calibri"/>
              </a:rPr>
              <a:t>to</a:t>
            </a:r>
            <a:r>
              <a:rPr b="0" lang="en-IN" sz="2200" spc="52" strike="noStrike">
                <a:latin typeface="Calibri"/>
              </a:rPr>
              <a:t> </a:t>
            </a:r>
            <a:r>
              <a:rPr b="0" lang="en-IN" sz="2200" spc="-15" strike="noStrike">
                <a:latin typeface="Calibri"/>
              </a:rPr>
              <a:t>data.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ts val="2551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Providing </a:t>
            </a:r>
            <a:r>
              <a:rPr b="0" lang="en-IN" sz="2200" spc="-15" strike="noStrike">
                <a:latin typeface="Calibri"/>
              </a:rPr>
              <a:t>persistent </a:t>
            </a:r>
            <a:r>
              <a:rPr b="0" lang="en-IN" sz="2200" spc="-21" strike="noStrike">
                <a:latin typeface="Calibri"/>
              </a:rPr>
              <a:t>storage for </a:t>
            </a:r>
            <a:r>
              <a:rPr b="0" lang="en-IN" sz="2200" spc="-15" strike="noStrike">
                <a:latin typeface="Calibri"/>
              </a:rPr>
              <a:t>program</a:t>
            </a:r>
            <a:r>
              <a:rPr b="0" lang="en-IN" sz="2200" spc="69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Objects</a:t>
            </a:r>
            <a:endParaRPr b="0" lang="en-IN" sz="2200" spc="-1" strike="noStrike">
              <a:latin typeface="Arial"/>
            </a:endParaRPr>
          </a:p>
          <a:p>
            <a:pPr lvl="1" marL="698400" indent="-228960">
              <a:lnSpc>
                <a:spcPts val="2191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900" spc="-7" strike="noStrike">
                <a:latin typeface="Calibri"/>
              </a:rPr>
              <a:t>In </a:t>
            </a:r>
            <a:r>
              <a:rPr b="0" lang="en-IN" sz="1900" spc="-12" strike="noStrike">
                <a:latin typeface="Calibri"/>
              </a:rPr>
              <a:t>Object-oriented</a:t>
            </a:r>
            <a:r>
              <a:rPr b="0" lang="en-IN" sz="1900" spc="32" strike="noStrike">
                <a:latin typeface="Calibri"/>
              </a:rPr>
              <a:t> </a:t>
            </a:r>
            <a:r>
              <a:rPr b="0" lang="en-IN" sz="1900" spc="-12" strike="noStrike">
                <a:latin typeface="Calibri"/>
              </a:rPr>
              <a:t>DBMSs</a:t>
            </a:r>
            <a:endParaRPr b="0" lang="en-IN" sz="19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Providing </a:t>
            </a:r>
            <a:r>
              <a:rPr b="0" lang="en-IN" sz="2200" spc="-15" strike="noStrike">
                <a:latin typeface="Calibri"/>
              </a:rPr>
              <a:t>Storage </a:t>
            </a:r>
            <a:r>
              <a:rPr b="0" lang="en-IN" sz="2200" spc="-12" strike="noStrike">
                <a:latin typeface="Calibri"/>
              </a:rPr>
              <a:t>Structures </a:t>
            </a:r>
            <a:r>
              <a:rPr b="0" lang="en-IN" sz="2200" spc="-7" strike="noStrike">
                <a:latin typeface="Calibri"/>
              </a:rPr>
              <a:t>(e.g. </a:t>
            </a:r>
            <a:r>
              <a:rPr b="0" lang="en-IN" sz="2200" spc="-15" strike="noStrike">
                <a:latin typeface="Calibri"/>
              </a:rPr>
              <a:t>indexes) </a:t>
            </a:r>
            <a:r>
              <a:rPr b="0" lang="en-IN" sz="2200" spc="-21" strike="noStrike">
                <a:latin typeface="Calibri"/>
              </a:rPr>
              <a:t>for </a:t>
            </a:r>
            <a:r>
              <a:rPr b="0" lang="en-IN" sz="2200" spc="-15" strike="noStrike">
                <a:latin typeface="Calibri"/>
              </a:rPr>
              <a:t>efficient </a:t>
            </a:r>
            <a:r>
              <a:rPr b="0" lang="en-IN" sz="2200" spc="-1" strike="noStrike">
                <a:latin typeface="Calibri"/>
              </a:rPr>
              <a:t>Query</a:t>
            </a:r>
            <a:r>
              <a:rPr b="0" lang="en-IN" sz="2200" spc="157" strike="noStrike">
                <a:latin typeface="Calibri"/>
              </a:rPr>
              <a:t> </a:t>
            </a:r>
            <a:r>
              <a:rPr b="0" lang="en-IN" sz="2200" spc="-7" strike="noStrike">
                <a:latin typeface="Calibri"/>
              </a:rPr>
              <a:t>Processing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Providing backup </a:t>
            </a:r>
            <a:r>
              <a:rPr b="0" lang="en-IN" sz="2200" spc="-7" strike="noStrike">
                <a:latin typeface="Calibri"/>
              </a:rPr>
              <a:t>and </a:t>
            </a:r>
            <a:r>
              <a:rPr b="0" lang="en-IN" sz="2200" spc="-12" strike="noStrike">
                <a:latin typeface="Calibri"/>
              </a:rPr>
              <a:t>recovery</a:t>
            </a:r>
            <a:r>
              <a:rPr b="0" lang="en-IN" sz="2200" spc="-26" strike="noStrike">
                <a:latin typeface="Calibri"/>
              </a:rPr>
              <a:t> </a:t>
            </a:r>
            <a:r>
              <a:rPr b="0" lang="en-IN" sz="2200" spc="-1" strike="noStrike">
                <a:latin typeface="Calibri"/>
              </a:rPr>
              <a:t>services.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18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Providing </a:t>
            </a:r>
            <a:r>
              <a:rPr b="0" lang="en-IN" sz="2200" spc="-7" strike="noStrike">
                <a:latin typeface="Calibri"/>
              </a:rPr>
              <a:t>multiple </a:t>
            </a:r>
            <a:r>
              <a:rPr b="0" lang="en-IN" sz="2200" spc="-15" strike="noStrike">
                <a:latin typeface="Calibri"/>
              </a:rPr>
              <a:t>interfaces </a:t>
            </a:r>
            <a:r>
              <a:rPr b="0" lang="en-IN" sz="2200" spc="-21" strike="noStrike">
                <a:latin typeface="Calibri"/>
              </a:rPr>
              <a:t>to different </a:t>
            </a:r>
            <a:r>
              <a:rPr b="0" lang="en-IN" sz="2200" spc="-7" strike="noStrike">
                <a:latin typeface="Calibri"/>
              </a:rPr>
              <a:t>classes of</a:t>
            </a:r>
            <a:r>
              <a:rPr b="0" lang="en-IN" sz="2200" spc="134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users.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Representing </a:t>
            </a:r>
            <a:r>
              <a:rPr b="0" lang="en-IN" sz="2200" spc="-15" strike="noStrike">
                <a:latin typeface="Calibri"/>
              </a:rPr>
              <a:t>complex </a:t>
            </a:r>
            <a:r>
              <a:rPr b="0" lang="en-IN" sz="2200" spc="-12" strike="noStrike">
                <a:latin typeface="Calibri"/>
              </a:rPr>
              <a:t>relationships </a:t>
            </a:r>
            <a:r>
              <a:rPr b="0" lang="en-IN" sz="2200" spc="-7" strike="noStrike">
                <a:latin typeface="Calibri"/>
              </a:rPr>
              <a:t>among</a:t>
            </a:r>
            <a:r>
              <a:rPr b="0" lang="en-IN" sz="2200" spc="72" strike="noStrike">
                <a:latin typeface="Calibri"/>
              </a:rPr>
              <a:t> </a:t>
            </a:r>
            <a:r>
              <a:rPr b="0" lang="en-IN" sz="2200" spc="-15" strike="noStrike">
                <a:latin typeface="Calibri"/>
              </a:rPr>
              <a:t>data.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5" strike="noStrike">
                <a:latin typeface="Calibri"/>
              </a:rPr>
              <a:t>Enforcing </a:t>
            </a:r>
            <a:r>
              <a:rPr b="0" lang="en-IN" sz="2200" spc="-12" strike="noStrike">
                <a:latin typeface="Calibri"/>
              </a:rPr>
              <a:t>integrity </a:t>
            </a:r>
            <a:r>
              <a:rPr b="0" lang="en-IN" sz="2200" spc="-15" strike="noStrike">
                <a:latin typeface="Calibri"/>
              </a:rPr>
              <a:t>constraints </a:t>
            </a:r>
            <a:r>
              <a:rPr b="0" lang="en-IN" sz="2200" spc="-1" strike="noStrike">
                <a:latin typeface="Calibri"/>
              </a:rPr>
              <a:t>on </a:t>
            </a:r>
            <a:r>
              <a:rPr b="0" lang="en-IN" sz="2200" spc="-7" strike="noStrike">
                <a:latin typeface="Calibri"/>
              </a:rPr>
              <a:t>the</a:t>
            </a:r>
            <a:r>
              <a:rPr b="0" lang="en-IN" sz="2200" spc="72" strike="noStrike">
                <a:latin typeface="Calibri"/>
              </a:rPr>
              <a:t> </a:t>
            </a:r>
            <a:r>
              <a:rPr b="0" lang="en-IN" sz="2200" spc="-12" strike="noStrike">
                <a:latin typeface="Calibri"/>
              </a:rPr>
              <a:t>database.</a:t>
            </a:r>
            <a:endParaRPr b="0" lang="en-IN" sz="22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2" strike="noStrike">
                <a:latin typeface="Calibri"/>
              </a:rPr>
              <a:t>Drawing </a:t>
            </a:r>
            <a:r>
              <a:rPr b="0" lang="en-IN" sz="2200" spc="-15" strike="noStrike">
                <a:latin typeface="Calibri"/>
              </a:rPr>
              <a:t>inferences </a:t>
            </a:r>
            <a:r>
              <a:rPr b="0" lang="en-IN" sz="2200" spc="-7" strike="noStrike">
                <a:latin typeface="Calibri"/>
              </a:rPr>
              <a:t>and actions </a:t>
            </a:r>
            <a:r>
              <a:rPr b="0" lang="en-IN" sz="2200" spc="-12" strike="noStrike">
                <a:latin typeface="Calibri"/>
              </a:rPr>
              <a:t>from </a:t>
            </a:r>
            <a:r>
              <a:rPr b="0" lang="en-IN" sz="2200" spc="-7" strike="noStrike">
                <a:latin typeface="Calibri"/>
              </a:rPr>
              <a:t>the </a:t>
            </a:r>
            <a:r>
              <a:rPr b="0" lang="en-IN" sz="2200" spc="-15" strike="noStrike">
                <a:latin typeface="Calibri"/>
              </a:rPr>
              <a:t>stored </a:t>
            </a:r>
            <a:r>
              <a:rPr b="0" lang="en-IN" sz="2200" spc="-21" strike="noStrike">
                <a:latin typeface="Calibri"/>
              </a:rPr>
              <a:t>data </a:t>
            </a:r>
            <a:r>
              <a:rPr b="0" lang="en-IN" sz="2200" spc="-7" strike="noStrike">
                <a:latin typeface="Calibri"/>
              </a:rPr>
              <a:t>using </a:t>
            </a:r>
            <a:r>
              <a:rPr b="0" lang="en-IN" sz="2200" spc="-12" strike="noStrike">
                <a:latin typeface="Calibri"/>
              </a:rPr>
              <a:t>deductive </a:t>
            </a:r>
            <a:r>
              <a:rPr b="0" lang="en-IN" sz="2200" spc="-7" strike="noStrike">
                <a:latin typeface="Calibri"/>
              </a:rPr>
              <a:t>and active</a:t>
            </a:r>
            <a:r>
              <a:rPr b="0" lang="en-IN" sz="2200" spc="222" strike="noStrike">
                <a:latin typeface="Calibri"/>
              </a:rPr>
              <a:t> </a:t>
            </a:r>
            <a:r>
              <a:rPr b="0" lang="en-IN" sz="2200" spc="-7" strike="noStrike">
                <a:latin typeface="Calibri"/>
              </a:rPr>
              <a:t>rules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654520" y="3225960"/>
            <a:ext cx="428400" cy="142560"/>
          </a:xfrm>
          <a:custGeom>
            <a:avLst/>
            <a:gdLst/>
            <a:ahLst/>
            <a:rect l="l" t="t" r="r" b="b"/>
            <a:pathLst>
              <a:path w="428625" h="142875">
                <a:moveTo>
                  <a:pt x="0" y="142282"/>
                </a:moveTo>
                <a:lnTo>
                  <a:pt x="428434" y="142282"/>
                </a:lnTo>
                <a:lnTo>
                  <a:pt x="428434" y="0"/>
                </a:lnTo>
                <a:lnTo>
                  <a:pt x="0" y="0"/>
                </a:lnTo>
                <a:lnTo>
                  <a:pt x="0" y="1422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7035120" y="3225960"/>
            <a:ext cx="428400" cy="142560"/>
          </a:xfrm>
          <a:custGeom>
            <a:avLst/>
            <a:gdLst/>
            <a:ahLst/>
            <a:rect l="l" t="t" r="r" b="b"/>
            <a:pathLst>
              <a:path w="428625" h="142875">
                <a:moveTo>
                  <a:pt x="0" y="142282"/>
                </a:moveTo>
                <a:lnTo>
                  <a:pt x="428514" y="142282"/>
                </a:lnTo>
                <a:lnTo>
                  <a:pt x="428514" y="0"/>
                </a:lnTo>
                <a:lnTo>
                  <a:pt x="0" y="0"/>
                </a:lnTo>
                <a:lnTo>
                  <a:pt x="0" y="1422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5940000" y="1606320"/>
            <a:ext cx="142560" cy="1619640"/>
          </a:xfrm>
          <a:custGeom>
            <a:avLst/>
            <a:gdLst/>
            <a:ahLst/>
            <a:rect l="l" t="t" r="r" b="b"/>
            <a:pathLst>
              <a:path w="142875" h="1619885">
                <a:moveTo>
                  <a:pt x="0" y="1619734"/>
                </a:moveTo>
                <a:lnTo>
                  <a:pt x="142811" y="1619734"/>
                </a:lnTo>
                <a:lnTo>
                  <a:pt x="142811" y="0"/>
                </a:lnTo>
                <a:lnTo>
                  <a:pt x="0" y="0"/>
                </a:lnTo>
                <a:lnTo>
                  <a:pt x="0" y="16197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5940000" y="1464120"/>
            <a:ext cx="1238040" cy="1904760"/>
          </a:xfrm>
          <a:custGeom>
            <a:avLst/>
            <a:gdLst/>
            <a:ahLst/>
            <a:rect l="l" t="t" r="r" b="b"/>
            <a:pathLst>
              <a:path w="1238250" h="1905000">
                <a:moveTo>
                  <a:pt x="1023480" y="213652"/>
                </a:moveTo>
                <a:lnTo>
                  <a:pt x="940244" y="213652"/>
                </a:lnTo>
                <a:lnTo>
                  <a:pt x="940244" y="1066761"/>
                </a:lnTo>
                <a:lnTo>
                  <a:pt x="936269" y="1094854"/>
                </a:lnTo>
                <a:lnTo>
                  <a:pt x="921727" y="1119200"/>
                </a:lnTo>
                <a:lnTo>
                  <a:pt x="899731" y="1135507"/>
                </a:lnTo>
                <a:lnTo>
                  <a:pt x="873226" y="1142377"/>
                </a:lnTo>
                <a:lnTo>
                  <a:pt x="845146" y="1138402"/>
                </a:lnTo>
                <a:lnTo>
                  <a:pt x="830783" y="1131417"/>
                </a:lnTo>
                <a:lnTo>
                  <a:pt x="818464" y="1121549"/>
                </a:lnTo>
                <a:lnTo>
                  <a:pt x="808609" y="1109230"/>
                </a:lnTo>
                <a:lnTo>
                  <a:pt x="801636" y="1094854"/>
                </a:lnTo>
                <a:lnTo>
                  <a:pt x="666330" y="1094854"/>
                </a:lnTo>
                <a:lnTo>
                  <a:pt x="666330" y="1047216"/>
                </a:lnTo>
                <a:lnTo>
                  <a:pt x="801636" y="1047216"/>
                </a:lnTo>
                <a:lnTo>
                  <a:pt x="816190" y="1022870"/>
                </a:lnTo>
                <a:lnTo>
                  <a:pt x="838187" y="1006563"/>
                </a:lnTo>
                <a:lnTo>
                  <a:pt x="864679" y="999693"/>
                </a:lnTo>
                <a:lnTo>
                  <a:pt x="892746" y="1003681"/>
                </a:lnTo>
                <a:lnTo>
                  <a:pt x="917092" y="1018235"/>
                </a:lnTo>
                <a:lnTo>
                  <a:pt x="933386" y="1040244"/>
                </a:lnTo>
                <a:lnTo>
                  <a:pt x="940244" y="1066761"/>
                </a:lnTo>
                <a:lnTo>
                  <a:pt x="940244" y="213652"/>
                </a:lnTo>
                <a:lnTo>
                  <a:pt x="214223" y="213652"/>
                </a:lnTo>
                <a:lnTo>
                  <a:pt x="214223" y="1904606"/>
                </a:lnTo>
                <a:lnTo>
                  <a:pt x="1023480" y="1904606"/>
                </a:lnTo>
                <a:lnTo>
                  <a:pt x="1023480" y="1142377"/>
                </a:lnTo>
                <a:lnTo>
                  <a:pt x="1023480" y="999693"/>
                </a:lnTo>
                <a:lnTo>
                  <a:pt x="1023480" y="213652"/>
                </a:lnTo>
                <a:close/>
                <a:moveTo>
                  <a:pt x="1237703" y="0"/>
                </a:moveTo>
                <a:lnTo>
                  <a:pt x="0" y="0"/>
                </a:lnTo>
                <a:lnTo>
                  <a:pt x="0" y="142278"/>
                </a:lnTo>
                <a:lnTo>
                  <a:pt x="1094892" y="142278"/>
                </a:lnTo>
                <a:lnTo>
                  <a:pt x="1094892" y="1762010"/>
                </a:lnTo>
                <a:lnTo>
                  <a:pt x="1237703" y="1762010"/>
                </a:lnTo>
                <a:lnTo>
                  <a:pt x="1237703" y="142278"/>
                </a:lnTo>
                <a:lnTo>
                  <a:pt x="12377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9" name="Group 5"/>
          <p:cNvGrpSpPr/>
          <p:nvPr/>
        </p:nvGrpSpPr>
        <p:grpSpPr>
          <a:xfrm>
            <a:off x="7516440" y="1515240"/>
            <a:ext cx="1499040" cy="1499400"/>
            <a:chOff x="7516440" y="1515240"/>
            <a:chExt cx="1499040" cy="1499400"/>
          </a:xfrm>
        </p:grpSpPr>
        <p:sp>
          <p:nvSpPr>
            <p:cNvPr id="240" name="CustomShape 6"/>
            <p:cNvSpPr/>
            <p:nvPr/>
          </p:nvSpPr>
          <p:spPr>
            <a:xfrm>
              <a:off x="7516440" y="1515240"/>
              <a:ext cx="1499040" cy="1499400"/>
            </a:xfrm>
            <a:custGeom>
              <a:avLst/>
              <a:gdLst/>
              <a:ahLst/>
              <a:rect l="l" t="t" r="r" b="b"/>
              <a:pathLst>
                <a:path w="1499234" h="1499870">
                  <a:moveTo>
                    <a:pt x="1498752" y="131152"/>
                  </a:moveTo>
                  <a:lnTo>
                    <a:pt x="1423809" y="131152"/>
                  </a:lnTo>
                  <a:lnTo>
                    <a:pt x="1423809" y="206133"/>
                  </a:lnTo>
                  <a:lnTo>
                    <a:pt x="1423809" y="880973"/>
                  </a:lnTo>
                  <a:lnTo>
                    <a:pt x="1395704" y="880973"/>
                  </a:lnTo>
                  <a:lnTo>
                    <a:pt x="1395704" y="955954"/>
                  </a:lnTo>
                  <a:lnTo>
                    <a:pt x="1395704" y="1030935"/>
                  </a:lnTo>
                  <a:lnTo>
                    <a:pt x="1313649" y="1030935"/>
                  </a:lnTo>
                  <a:lnTo>
                    <a:pt x="1388592" y="955954"/>
                  </a:lnTo>
                  <a:lnTo>
                    <a:pt x="1395704" y="955954"/>
                  </a:lnTo>
                  <a:lnTo>
                    <a:pt x="1395704" y="880973"/>
                  </a:lnTo>
                  <a:lnTo>
                    <a:pt x="1309154" y="880973"/>
                  </a:lnTo>
                  <a:lnTo>
                    <a:pt x="1309154" y="955954"/>
                  </a:lnTo>
                  <a:lnTo>
                    <a:pt x="1234224" y="1030935"/>
                  </a:lnTo>
                  <a:lnTo>
                    <a:pt x="1227099" y="1030935"/>
                  </a:lnTo>
                  <a:lnTo>
                    <a:pt x="1227099" y="955954"/>
                  </a:lnTo>
                  <a:lnTo>
                    <a:pt x="1309154" y="955954"/>
                  </a:lnTo>
                  <a:lnTo>
                    <a:pt x="1309154" y="880973"/>
                  </a:lnTo>
                  <a:lnTo>
                    <a:pt x="1170901" y="880973"/>
                  </a:lnTo>
                  <a:lnTo>
                    <a:pt x="1170901" y="955954"/>
                  </a:lnTo>
                  <a:lnTo>
                    <a:pt x="1170901" y="1030935"/>
                  </a:lnTo>
                  <a:lnTo>
                    <a:pt x="1142796" y="1030935"/>
                  </a:lnTo>
                  <a:lnTo>
                    <a:pt x="1142796" y="1105916"/>
                  </a:lnTo>
                  <a:lnTo>
                    <a:pt x="1142796" y="1453400"/>
                  </a:lnTo>
                  <a:lnTo>
                    <a:pt x="1124737" y="1453400"/>
                  </a:lnTo>
                  <a:lnTo>
                    <a:pt x="1124737" y="1133132"/>
                  </a:lnTo>
                  <a:lnTo>
                    <a:pt x="1105916" y="1133132"/>
                  </a:lnTo>
                  <a:lnTo>
                    <a:pt x="1105916" y="1453400"/>
                  </a:lnTo>
                  <a:lnTo>
                    <a:pt x="1040015" y="1453400"/>
                  </a:lnTo>
                  <a:lnTo>
                    <a:pt x="1040015" y="1105916"/>
                  </a:lnTo>
                  <a:lnTo>
                    <a:pt x="1142796" y="1105916"/>
                  </a:lnTo>
                  <a:lnTo>
                    <a:pt x="1142796" y="1030935"/>
                  </a:lnTo>
                  <a:lnTo>
                    <a:pt x="1088847" y="1030935"/>
                  </a:lnTo>
                  <a:lnTo>
                    <a:pt x="1163777" y="955954"/>
                  </a:lnTo>
                  <a:lnTo>
                    <a:pt x="1170901" y="955954"/>
                  </a:lnTo>
                  <a:lnTo>
                    <a:pt x="1170901" y="880973"/>
                  </a:lnTo>
                  <a:lnTo>
                    <a:pt x="1084351" y="880973"/>
                  </a:lnTo>
                  <a:lnTo>
                    <a:pt x="1084351" y="955954"/>
                  </a:lnTo>
                  <a:lnTo>
                    <a:pt x="1040015" y="1000315"/>
                  </a:lnTo>
                  <a:lnTo>
                    <a:pt x="1040015" y="955954"/>
                  </a:lnTo>
                  <a:lnTo>
                    <a:pt x="1084351" y="955954"/>
                  </a:lnTo>
                  <a:lnTo>
                    <a:pt x="1084351" y="880973"/>
                  </a:lnTo>
                  <a:lnTo>
                    <a:pt x="1021181" y="880973"/>
                  </a:lnTo>
                  <a:lnTo>
                    <a:pt x="1021181" y="955954"/>
                  </a:lnTo>
                  <a:lnTo>
                    <a:pt x="1021181" y="1019162"/>
                  </a:lnTo>
                  <a:lnTo>
                    <a:pt x="1009408" y="1030935"/>
                  </a:lnTo>
                  <a:lnTo>
                    <a:pt x="1002284" y="1030935"/>
                  </a:lnTo>
                  <a:lnTo>
                    <a:pt x="1002284" y="955954"/>
                  </a:lnTo>
                  <a:lnTo>
                    <a:pt x="1021181" y="955954"/>
                  </a:lnTo>
                  <a:lnTo>
                    <a:pt x="1021181" y="880973"/>
                  </a:lnTo>
                  <a:lnTo>
                    <a:pt x="946086" y="880973"/>
                  </a:lnTo>
                  <a:lnTo>
                    <a:pt x="946086" y="955954"/>
                  </a:lnTo>
                  <a:lnTo>
                    <a:pt x="946086" y="1030935"/>
                  </a:lnTo>
                  <a:lnTo>
                    <a:pt x="864031" y="1030935"/>
                  </a:lnTo>
                  <a:lnTo>
                    <a:pt x="938961" y="955954"/>
                  </a:lnTo>
                  <a:lnTo>
                    <a:pt x="946086" y="955954"/>
                  </a:lnTo>
                  <a:lnTo>
                    <a:pt x="946086" y="880973"/>
                  </a:lnTo>
                  <a:lnTo>
                    <a:pt x="859536" y="880973"/>
                  </a:lnTo>
                  <a:lnTo>
                    <a:pt x="859536" y="955954"/>
                  </a:lnTo>
                  <a:lnTo>
                    <a:pt x="784593" y="1030935"/>
                  </a:lnTo>
                  <a:lnTo>
                    <a:pt x="777481" y="1030935"/>
                  </a:lnTo>
                  <a:lnTo>
                    <a:pt x="777481" y="955954"/>
                  </a:lnTo>
                  <a:lnTo>
                    <a:pt x="859536" y="955954"/>
                  </a:lnTo>
                  <a:lnTo>
                    <a:pt x="859536" y="880973"/>
                  </a:lnTo>
                  <a:lnTo>
                    <a:pt x="721271" y="880973"/>
                  </a:lnTo>
                  <a:lnTo>
                    <a:pt x="721271" y="955954"/>
                  </a:lnTo>
                  <a:lnTo>
                    <a:pt x="721271" y="1030935"/>
                  </a:lnTo>
                  <a:lnTo>
                    <a:pt x="639216" y="1030935"/>
                  </a:lnTo>
                  <a:lnTo>
                    <a:pt x="714159" y="955954"/>
                  </a:lnTo>
                  <a:lnTo>
                    <a:pt x="721271" y="955954"/>
                  </a:lnTo>
                  <a:lnTo>
                    <a:pt x="721271" y="880973"/>
                  </a:lnTo>
                  <a:lnTo>
                    <a:pt x="634720" y="880973"/>
                  </a:lnTo>
                  <a:lnTo>
                    <a:pt x="634720" y="955954"/>
                  </a:lnTo>
                  <a:lnTo>
                    <a:pt x="559790" y="1030935"/>
                  </a:lnTo>
                  <a:lnTo>
                    <a:pt x="552665" y="1030935"/>
                  </a:lnTo>
                  <a:lnTo>
                    <a:pt x="552665" y="955954"/>
                  </a:lnTo>
                  <a:lnTo>
                    <a:pt x="634720" y="955954"/>
                  </a:lnTo>
                  <a:lnTo>
                    <a:pt x="634720" y="880973"/>
                  </a:lnTo>
                  <a:lnTo>
                    <a:pt x="496468" y="880973"/>
                  </a:lnTo>
                  <a:lnTo>
                    <a:pt x="496468" y="955954"/>
                  </a:lnTo>
                  <a:lnTo>
                    <a:pt x="496468" y="1030935"/>
                  </a:lnTo>
                  <a:lnTo>
                    <a:pt x="414413" y="1030935"/>
                  </a:lnTo>
                  <a:lnTo>
                    <a:pt x="489343" y="955954"/>
                  </a:lnTo>
                  <a:lnTo>
                    <a:pt x="496468" y="955954"/>
                  </a:lnTo>
                  <a:lnTo>
                    <a:pt x="496468" y="880973"/>
                  </a:lnTo>
                  <a:lnTo>
                    <a:pt x="409917" y="880973"/>
                  </a:lnTo>
                  <a:lnTo>
                    <a:pt x="409917" y="955954"/>
                  </a:lnTo>
                  <a:lnTo>
                    <a:pt x="334975" y="1030935"/>
                  </a:lnTo>
                  <a:lnTo>
                    <a:pt x="327850" y="1030935"/>
                  </a:lnTo>
                  <a:lnTo>
                    <a:pt x="327850" y="955954"/>
                  </a:lnTo>
                  <a:lnTo>
                    <a:pt x="409917" y="955954"/>
                  </a:lnTo>
                  <a:lnTo>
                    <a:pt x="409917" y="880973"/>
                  </a:lnTo>
                  <a:lnTo>
                    <a:pt x="271653" y="880973"/>
                  </a:lnTo>
                  <a:lnTo>
                    <a:pt x="271653" y="955954"/>
                  </a:lnTo>
                  <a:lnTo>
                    <a:pt x="271653" y="1030935"/>
                  </a:lnTo>
                  <a:lnTo>
                    <a:pt x="189598" y="1030935"/>
                  </a:lnTo>
                  <a:lnTo>
                    <a:pt x="264528" y="955954"/>
                  </a:lnTo>
                  <a:lnTo>
                    <a:pt x="271653" y="955954"/>
                  </a:lnTo>
                  <a:lnTo>
                    <a:pt x="271653" y="880973"/>
                  </a:lnTo>
                  <a:lnTo>
                    <a:pt x="185102" y="880973"/>
                  </a:lnTo>
                  <a:lnTo>
                    <a:pt x="185102" y="955954"/>
                  </a:lnTo>
                  <a:lnTo>
                    <a:pt x="110159" y="1030935"/>
                  </a:lnTo>
                  <a:lnTo>
                    <a:pt x="103047" y="1030935"/>
                  </a:lnTo>
                  <a:lnTo>
                    <a:pt x="103047" y="955954"/>
                  </a:lnTo>
                  <a:lnTo>
                    <a:pt x="185102" y="955954"/>
                  </a:lnTo>
                  <a:lnTo>
                    <a:pt x="185102" y="880973"/>
                  </a:lnTo>
                  <a:lnTo>
                    <a:pt x="74942" y="880973"/>
                  </a:lnTo>
                  <a:lnTo>
                    <a:pt x="74942" y="206133"/>
                  </a:lnTo>
                  <a:lnTo>
                    <a:pt x="1423809" y="206133"/>
                  </a:lnTo>
                  <a:lnTo>
                    <a:pt x="1423809" y="131152"/>
                  </a:lnTo>
                  <a:lnTo>
                    <a:pt x="1236472" y="131152"/>
                  </a:lnTo>
                  <a:lnTo>
                    <a:pt x="1236472" y="74980"/>
                  </a:lnTo>
                  <a:lnTo>
                    <a:pt x="1251051" y="72021"/>
                  </a:lnTo>
                  <a:lnTo>
                    <a:pt x="1262964" y="63969"/>
                  </a:lnTo>
                  <a:lnTo>
                    <a:pt x="1270990" y="52044"/>
                  </a:lnTo>
                  <a:lnTo>
                    <a:pt x="1273937" y="37490"/>
                  </a:lnTo>
                  <a:lnTo>
                    <a:pt x="1270990" y="22860"/>
                  </a:lnTo>
                  <a:lnTo>
                    <a:pt x="1262964" y="10947"/>
                  </a:lnTo>
                  <a:lnTo>
                    <a:pt x="1251051" y="2933"/>
                  </a:lnTo>
                  <a:lnTo>
                    <a:pt x="1236472" y="0"/>
                  </a:lnTo>
                  <a:lnTo>
                    <a:pt x="1161529" y="0"/>
                  </a:lnTo>
                  <a:lnTo>
                    <a:pt x="1146949" y="2933"/>
                  </a:lnTo>
                  <a:lnTo>
                    <a:pt x="1135037" y="10947"/>
                  </a:lnTo>
                  <a:lnTo>
                    <a:pt x="1127010" y="22860"/>
                  </a:lnTo>
                  <a:lnTo>
                    <a:pt x="1124064" y="37490"/>
                  </a:lnTo>
                  <a:lnTo>
                    <a:pt x="1127010" y="52044"/>
                  </a:lnTo>
                  <a:lnTo>
                    <a:pt x="1135037" y="63969"/>
                  </a:lnTo>
                  <a:lnTo>
                    <a:pt x="1146949" y="72021"/>
                  </a:lnTo>
                  <a:lnTo>
                    <a:pt x="1161529" y="74980"/>
                  </a:lnTo>
                  <a:lnTo>
                    <a:pt x="1161529" y="131152"/>
                  </a:lnTo>
                  <a:lnTo>
                    <a:pt x="786841" y="131152"/>
                  </a:lnTo>
                  <a:lnTo>
                    <a:pt x="786841" y="74980"/>
                  </a:lnTo>
                  <a:lnTo>
                    <a:pt x="801433" y="72021"/>
                  </a:lnTo>
                  <a:lnTo>
                    <a:pt x="813346" y="63969"/>
                  </a:lnTo>
                  <a:lnTo>
                    <a:pt x="821372" y="52044"/>
                  </a:lnTo>
                  <a:lnTo>
                    <a:pt x="824318" y="37490"/>
                  </a:lnTo>
                  <a:lnTo>
                    <a:pt x="821372" y="22860"/>
                  </a:lnTo>
                  <a:lnTo>
                    <a:pt x="813346" y="10947"/>
                  </a:lnTo>
                  <a:lnTo>
                    <a:pt x="801433" y="2933"/>
                  </a:lnTo>
                  <a:lnTo>
                    <a:pt x="786841" y="0"/>
                  </a:lnTo>
                  <a:lnTo>
                    <a:pt x="711911" y="0"/>
                  </a:lnTo>
                  <a:lnTo>
                    <a:pt x="697331" y="2933"/>
                  </a:lnTo>
                  <a:lnTo>
                    <a:pt x="685419" y="10947"/>
                  </a:lnTo>
                  <a:lnTo>
                    <a:pt x="677379" y="22860"/>
                  </a:lnTo>
                  <a:lnTo>
                    <a:pt x="674433" y="37490"/>
                  </a:lnTo>
                  <a:lnTo>
                    <a:pt x="677379" y="52044"/>
                  </a:lnTo>
                  <a:lnTo>
                    <a:pt x="685419" y="63969"/>
                  </a:lnTo>
                  <a:lnTo>
                    <a:pt x="697331" y="72021"/>
                  </a:lnTo>
                  <a:lnTo>
                    <a:pt x="711911" y="74980"/>
                  </a:lnTo>
                  <a:lnTo>
                    <a:pt x="711911" y="131152"/>
                  </a:lnTo>
                  <a:lnTo>
                    <a:pt x="337223" y="131152"/>
                  </a:lnTo>
                  <a:lnTo>
                    <a:pt x="337223" y="74980"/>
                  </a:lnTo>
                  <a:lnTo>
                    <a:pt x="351815" y="72021"/>
                  </a:lnTo>
                  <a:lnTo>
                    <a:pt x="363715" y="63969"/>
                  </a:lnTo>
                  <a:lnTo>
                    <a:pt x="371741" y="52044"/>
                  </a:lnTo>
                  <a:lnTo>
                    <a:pt x="374688" y="37490"/>
                  </a:lnTo>
                  <a:lnTo>
                    <a:pt x="371741" y="22860"/>
                  </a:lnTo>
                  <a:lnTo>
                    <a:pt x="363715" y="10947"/>
                  </a:lnTo>
                  <a:lnTo>
                    <a:pt x="351815" y="2933"/>
                  </a:lnTo>
                  <a:lnTo>
                    <a:pt x="337223" y="0"/>
                  </a:lnTo>
                  <a:lnTo>
                    <a:pt x="262280" y="0"/>
                  </a:lnTo>
                  <a:lnTo>
                    <a:pt x="247700" y="2933"/>
                  </a:lnTo>
                  <a:lnTo>
                    <a:pt x="235788" y="10947"/>
                  </a:lnTo>
                  <a:lnTo>
                    <a:pt x="227761" y="22860"/>
                  </a:lnTo>
                  <a:lnTo>
                    <a:pt x="224815" y="37490"/>
                  </a:lnTo>
                  <a:lnTo>
                    <a:pt x="227761" y="52044"/>
                  </a:lnTo>
                  <a:lnTo>
                    <a:pt x="235788" y="63969"/>
                  </a:lnTo>
                  <a:lnTo>
                    <a:pt x="247700" y="72021"/>
                  </a:lnTo>
                  <a:lnTo>
                    <a:pt x="262280" y="74980"/>
                  </a:lnTo>
                  <a:lnTo>
                    <a:pt x="262280" y="131152"/>
                  </a:lnTo>
                  <a:lnTo>
                    <a:pt x="0" y="131152"/>
                  </a:lnTo>
                  <a:lnTo>
                    <a:pt x="0" y="955954"/>
                  </a:lnTo>
                  <a:lnTo>
                    <a:pt x="46837" y="955954"/>
                  </a:lnTo>
                  <a:lnTo>
                    <a:pt x="46837" y="1030935"/>
                  </a:lnTo>
                  <a:lnTo>
                    <a:pt x="37477" y="1030935"/>
                  </a:lnTo>
                  <a:lnTo>
                    <a:pt x="22898" y="1033881"/>
                  </a:lnTo>
                  <a:lnTo>
                    <a:pt x="10985" y="1041908"/>
                  </a:lnTo>
                  <a:lnTo>
                    <a:pt x="2946" y="1053833"/>
                  </a:lnTo>
                  <a:lnTo>
                    <a:pt x="0" y="1068425"/>
                  </a:lnTo>
                  <a:lnTo>
                    <a:pt x="2946" y="1083017"/>
                  </a:lnTo>
                  <a:lnTo>
                    <a:pt x="10985" y="1094930"/>
                  </a:lnTo>
                  <a:lnTo>
                    <a:pt x="22898" y="1102969"/>
                  </a:lnTo>
                  <a:lnTo>
                    <a:pt x="37477" y="1105916"/>
                  </a:lnTo>
                  <a:lnTo>
                    <a:pt x="243547" y="1105916"/>
                  </a:lnTo>
                  <a:lnTo>
                    <a:pt x="243547" y="1499565"/>
                  </a:lnTo>
                  <a:lnTo>
                    <a:pt x="355955" y="1499565"/>
                  </a:lnTo>
                  <a:lnTo>
                    <a:pt x="355955" y="1105916"/>
                  </a:lnTo>
                  <a:lnTo>
                    <a:pt x="1021181" y="1105916"/>
                  </a:lnTo>
                  <a:lnTo>
                    <a:pt x="1021181" y="1472247"/>
                  </a:lnTo>
                  <a:lnTo>
                    <a:pt x="1142796" y="1472247"/>
                  </a:lnTo>
                  <a:lnTo>
                    <a:pt x="1142796" y="1499577"/>
                  </a:lnTo>
                  <a:lnTo>
                    <a:pt x="1255204" y="1499577"/>
                  </a:lnTo>
                  <a:lnTo>
                    <a:pt x="1255204" y="1105916"/>
                  </a:lnTo>
                  <a:lnTo>
                    <a:pt x="1461274" y="1105916"/>
                  </a:lnTo>
                  <a:lnTo>
                    <a:pt x="1475892" y="1102969"/>
                  </a:lnTo>
                  <a:lnTo>
                    <a:pt x="1487805" y="1094930"/>
                  </a:lnTo>
                  <a:lnTo>
                    <a:pt x="1495818" y="1083017"/>
                  </a:lnTo>
                  <a:lnTo>
                    <a:pt x="1498752" y="1068425"/>
                  </a:lnTo>
                  <a:lnTo>
                    <a:pt x="1495818" y="1053833"/>
                  </a:lnTo>
                  <a:lnTo>
                    <a:pt x="1487805" y="1041908"/>
                  </a:lnTo>
                  <a:lnTo>
                    <a:pt x="1475892" y="1033881"/>
                  </a:lnTo>
                  <a:lnTo>
                    <a:pt x="1461274" y="1030935"/>
                  </a:lnTo>
                  <a:lnTo>
                    <a:pt x="1451914" y="1030935"/>
                  </a:lnTo>
                  <a:lnTo>
                    <a:pt x="1451914" y="955954"/>
                  </a:lnTo>
                  <a:lnTo>
                    <a:pt x="1498752" y="955954"/>
                  </a:lnTo>
                  <a:lnTo>
                    <a:pt x="1498752" y="880973"/>
                  </a:lnTo>
                  <a:lnTo>
                    <a:pt x="1498752" y="206133"/>
                  </a:lnTo>
                  <a:lnTo>
                    <a:pt x="1498752" y="13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7"/>
            <p:cNvSpPr/>
            <p:nvPr/>
          </p:nvSpPr>
          <p:spPr>
            <a:xfrm>
              <a:off x="8556480" y="2139480"/>
              <a:ext cx="150120" cy="150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8453160" y="2309040"/>
              <a:ext cx="357120" cy="348120"/>
            </a:xfrm>
            <a:custGeom>
              <a:avLst/>
              <a:gdLst/>
              <a:ahLst/>
              <a:rect l="l" t="t" r="r" b="b"/>
              <a:pathLst>
                <a:path w="357504" h="348614">
                  <a:moveTo>
                    <a:pt x="177512" y="0"/>
                  </a:moveTo>
                  <a:lnTo>
                    <a:pt x="118587" y="9843"/>
                  </a:lnTo>
                  <a:lnTo>
                    <a:pt x="77735" y="29463"/>
                  </a:lnTo>
                  <a:lnTo>
                    <a:pt x="37931" y="65177"/>
                  </a:lnTo>
                  <a:lnTo>
                    <a:pt x="0" y="299456"/>
                  </a:lnTo>
                  <a:lnTo>
                    <a:pt x="810" y="319014"/>
                  </a:lnTo>
                  <a:lnTo>
                    <a:pt x="6289" y="332953"/>
                  </a:lnTo>
                  <a:lnTo>
                    <a:pt x="14655" y="342224"/>
                  </a:lnTo>
                  <a:lnTo>
                    <a:pt x="27811" y="348534"/>
                  </a:lnTo>
                  <a:lnTo>
                    <a:pt x="33004" y="348534"/>
                  </a:lnTo>
                  <a:lnTo>
                    <a:pt x="37225" y="344318"/>
                  </a:lnTo>
                  <a:lnTo>
                    <a:pt x="37225" y="335338"/>
                  </a:lnTo>
                  <a:lnTo>
                    <a:pt x="34973" y="331923"/>
                  </a:lnTo>
                  <a:lnTo>
                    <a:pt x="26536" y="327623"/>
                  </a:lnTo>
                  <a:lnTo>
                    <a:pt x="21995" y="322559"/>
                  </a:lnTo>
                  <a:lnTo>
                    <a:pt x="19005" y="314238"/>
                  </a:lnTo>
                  <a:lnTo>
                    <a:pt x="18695" y="301646"/>
                  </a:lnTo>
                  <a:lnTo>
                    <a:pt x="50224" y="82219"/>
                  </a:lnTo>
                  <a:lnTo>
                    <a:pt x="88182" y="45116"/>
                  </a:lnTo>
                  <a:lnTo>
                    <a:pt x="137355" y="23814"/>
                  </a:lnTo>
                  <a:lnTo>
                    <a:pt x="193051" y="19351"/>
                  </a:lnTo>
                  <a:lnTo>
                    <a:pt x="219557" y="23801"/>
                  </a:lnTo>
                  <a:lnTo>
                    <a:pt x="268688" y="44997"/>
                  </a:lnTo>
                  <a:lnTo>
                    <a:pt x="304588" y="77878"/>
                  </a:lnTo>
                  <a:lnTo>
                    <a:pt x="338275" y="301215"/>
                  </a:lnTo>
                  <a:lnTo>
                    <a:pt x="337976" y="314056"/>
                  </a:lnTo>
                  <a:lnTo>
                    <a:pt x="335001" y="322501"/>
                  </a:lnTo>
                  <a:lnTo>
                    <a:pt x="330475" y="327603"/>
                  </a:lnTo>
                  <a:lnTo>
                    <a:pt x="320726" y="332418"/>
                  </a:lnTo>
                  <a:lnTo>
                    <a:pt x="318459" y="337936"/>
                  </a:lnTo>
                  <a:lnTo>
                    <a:pt x="321926" y="346273"/>
                  </a:lnTo>
                  <a:lnTo>
                    <a:pt x="325386" y="348557"/>
                  </a:lnTo>
                  <a:lnTo>
                    <a:pt x="332894" y="347780"/>
                  </a:lnTo>
                  <a:lnTo>
                    <a:pt x="342364" y="342216"/>
                  </a:lnTo>
                  <a:lnTo>
                    <a:pt x="350729" y="332896"/>
                  </a:lnTo>
                  <a:lnTo>
                    <a:pt x="356197" y="318828"/>
                  </a:lnTo>
                  <a:lnTo>
                    <a:pt x="356978" y="299025"/>
                  </a:lnTo>
                  <a:lnTo>
                    <a:pt x="326539" y="82031"/>
                  </a:lnTo>
                  <a:lnTo>
                    <a:pt x="297277" y="42625"/>
                  </a:lnTo>
                  <a:lnTo>
                    <a:pt x="259474" y="18374"/>
                  </a:lnTo>
                  <a:lnTo>
                    <a:pt x="209416" y="2443"/>
                  </a:lnTo>
                  <a:lnTo>
                    <a:pt x="177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9"/>
            <p:cNvSpPr/>
            <p:nvPr/>
          </p:nvSpPr>
          <p:spPr>
            <a:xfrm>
              <a:off x="7938000" y="2139480"/>
              <a:ext cx="150120" cy="150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0"/>
            <p:cNvSpPr/>
            <p:nvPr/>
          </p:nvSpPr>
          <p:spPr>
            <a:xfrm>
              <a:off x="7844400" y="2309040"/>
              <a:ext cx="337320" cy="678600"/>
            </a:xfrm>
            <a:custGeom>
              <a:avLst/>
              <a:gdLst/>
              <a:ahLst/>
              <a:rect l="l" t="t" r="r" b="b"/>
              <a:pathLst>
                <a:path w="337820" h="678814">
                  <a:moveTo>
                    <a:pt x="313016" y="423900"/>
                  </a:moveTo>
                  <a:lnTo>
                    <a:pt x="307708" y="405053"/>
                  </a:lnTo>
                  <a:lnTo>
                    <a:pt x="244081" y="179628"/>
                  </a:lnTo>
                  <a:lnTo>
                    <a:pt x="244094" y="98412"/>
                  </a:lnTo>
                  <a:lnTo>
                    <a:pt x="239877" y="94195"/>
                  </a:lnTo>
                  <a:lnTo>
                    <a:pt x="229476" y="94195"/>
                  </a:lnTo>
                  <a:lnTo>
                    <a:pt x="225259" y="98412"/>
                  </a:lnTo>
                  <a:lnTo>
                    <a:pt x="225272" y="182257"/>
                  </a:lnTo>
                  <a:lnTo>
                    <a:pt x="288150" y="405053"/>
                  </a:lnTo>
                  <a:lnTo>
                    <a:pt x="234683" y="405053"/>
                  </a:lnTo>
                  <a:lnTo>
                    <a:pt x="234683" y="423900"/>
                  </a:lnTo>
                  <a:lnTo>
                    <a:pt x="234683" y="659384"/>
                  </a:lnTo>
                  <a:lnTo>
                    <a:pt x="178193" y="659384"/>
                  </a:lnTo>
                  <a:lnTo>
                    <a:pt x="178193" y="423900"/>
                  </a:lnTo>
                  <a:lnTo>
                    <a:pt x="234683" y="423900"/>
                  </a:lnTo>
                  <a:lnTo>
                    <a:pt x="234683" y="405053"/>
                  </a:lnTo>
                  <a:lnTo>
                    <a:pt x="159372" y="405053"/>
                  </a:lnTo>
                  <a:lnTo>
                    <a:pt x="159372" y="423900"/>
                  </a:lnTo>
                  <a:lnTo>
                    <a:pt x="159372" y="659384"/>
                  </a:lnTo>
                  <a:lnTo>
                    <a:pt x="102882" y="659384"/>
                  </a:lnTo>
                  <a:lnTo>
                    <a:pt x="102882" y="423900"/>
                  </a:lnTo>
                  <a:lnTo>
                    <a:pt x="159372" y="423900"/>
                  </a:lnTo>
                  <a:lnTo>
                    <a:pt x="159372" y="405053"/>
                  </a:lnTo>
                  <a:lnTo>
                    <a:pt x="49403" y="405053"/>
                  </a:lnTo>
                  <a:lnTo>
                    <a:pt x="111937" y="181521"/>
                  </a:lnTo>
                  <a:lnTo>
                    <a:pt x="112293" y="103619"/>
                  </a:lnTo>
                  <a:lnTo>
                    <a:pt x="112293" y="98412"/>
                  </a:lnTo>
                  <a:lnTo>
                    <a:pt x="108077" y="94195"/>
                  </a:lnTo>
                  <a:lnTo>
                    <a:pt x="97675" y="94195"/>
                  </a:lnTo>
                  <a:lnTo>
                    <a:pt x="93472" y="98412"/>
                  </a:lnTo>
                  <a:lnTo>
                    <a:pt x="93472" y="177685"/>
                  </a:lnTo>
                  <a:lnTo>
                    <a:pt x="24574" y="423900"/>
                  </a:lnTo>
                  <a:lnTo>
                    <a:pt x="84048" y="423900"/>
                  </a:lnTo>
                  <a:lnTo>
                    <a:pt x="84048" y="678230"/>
                  </a:lnTo>
                  <a:lnTo>
                    <a:pt x="253504" y="678230"/>
                  </a:lnTo>
                  <a:lnTo>
                    <a:pt x="253504" y="659384"/>
                  </a:lnTo>
                  <a:lnTo>
                    <a:pt x="253504" y="423900"/>
                  </a:lnTo>
                  <a:lnTo>
                    <a:pt x="313016" y="423900"/>
                  </a:lnTo>
                  <a:close/>
                  <a:moveTo>
                    <a:pt x="337578" y="282397"/>
                  </a:moveTo>
                  <a:lnTo>
                    <a:pt x="309727" y="84493"/>
                  </a:lnTo>
                  <a:lnTo>
                    <a:pt x="308914" y="77736"/>
                  </a:lnTo>
                  <a:lnTo>
                    <a:pt x="306882" y="71183"/>
                  </a:lnTo>
                  <a:lnTo>
                    <a:pt x="281139" y="40309"/>
                  </a:lnTo>
                  <a:lnTo>
                    <a:pt x="247675" y="18643"/>
                  </a:lnTo>
                  <a:lnTo>
                    <a:pt x="211963" y="5270"/>
                  </a:lnTo>
                  <a:lnTo>
                    <a:pt x="174929" y="215"/>
                  </a:lnTo>
                  <a:lnTo>
                    <a:pt x="169684" y="0"/>
                  </a:lnTo>
                  <a:lnTo>
                    <a:pt x="169367" y="0"/>
                  </a:lnTo>
                  <a:lnTo>
                    <a:pt x="169100" y="165"/>
                  </a:lnTo>
                  <a:lnTo>
                    <a:pt x="168402" y="215"/>
                  </a:lnTo>
                  <a:lnTo>
                    <a:pt x="168173" y="0"/>
                  </a:lnTo>
                  <a:lnTo>
                    <a:pt x="167805" y="0"/>
                  </a:lnTo>
                  <a:lnTo>
                    <a:pt x="125679" y="5207"/>
                  </a:lnTo>
                  <a:lnTo>
                    <a:pt x="73406" y="27876"/>
                  </a:lnTo>
                  <a:lnTo>
                    <a:pt x="40474" y="55372"/>
                  </a:lnTo>
                  <a:lnTo>
                    <a:pt x="27813" y="84493"/>
                  </a:lnTo>
                  <a:lnTo>
                    <a:pt x="0" y="282397"/>
                  </a:lnTo>
                  <a:lnTo>
                    <a:pt x="13957" y="323659"/>
                  </a:lnTo>
                  <a:lnTo>
                    <a:pt x="27800" y="331025"/>
                  </a:lnTo>
                  <a:lnTo>
                    <a:pt x="33324" y="328790"/>
                  </a:lnTo>
                  <a:lnTo>
                    <a:pt x="37401" y="319227"/>
                  </a:lnTo>
                  <a:lnTo>
                    <a:pt x="35179" y="313702"/>
                  </a:lnTo>
                  <a:lnTo>
                    <a:pt x="30314" y="311607"/>
                  </a:lnTo>
                  <a:lnTo>
                    <a:pt x="25831" y="309054"/>
                  </a:lnTo>
                  <a:lnTo>
                    <a:pt x="21653" y="304380"/>
                  </a:lnTo>
                  <a:lnTo>
                    <a:pt x="18910" y="296697"/>
                  </a:lnTo>
                  <a:lnTo>
                    <a:pt x="18630" y="285076"/>
                  </a:lnTo>
                  <a:lnTo>
                    <a:pt x="46532" y="87134"/>
                  </a:lnTo>
                  <a:lnTo>
                    <a:pt x="47028" y="82626"/>
                  </a:lnTo>
                  <a:lnTo>
                    <a:pt x="83870" y="43510"/>
                  </a:lnTo>
                  <a:lnTo>
                    <a:pt x="130086" y="23495"/>
                  </a:lnTo>
                  <a:lnTo>
                    <a:pt x="166916" y="18846"/>
                  </a:lnTo>
                  <a:lnTo>
                    <a:pt x="167817" y="18846"/>
                  </a:lnTo>
                  <a:lnTo>
                    <a:pt x="168452" y="18719"/>
                  </a:lnTo>
                  <a:lnTo>
                    <a:pt x="168757" y="18643"/>
                  </a:lnTo>
                  <a:lnTo>
                    <a:pt x="169379" y="18796"/>
                  </a:lnTo>
                  <a:lnTo>
                    <a:pt x="169697" y="18846"/>
                  </a:lnTo>
                  <a:lnTo>
                    <a:pt x="170586" y="18846"/>
                  </a:lnTo>
                  <a:lnTo>
                    <a:pt x="183032" y="19367"/>
                  </a:lnTo>
                  <a:lnTo>
                    <a:pt x="236969" y="34264"/>
                  </a:lnTo>
                  <a:lnTo>
                    <a:pt x="282498" y="67437"/>
                  </a:lnTo>
                  <a:lnTo>
                    <a:pt x="290995" y="87134"/>
                  </a:lnTo>
                  <a:lnTo>
                    <a:pt x="318833" y="284581"/>
                  </a:lnTo>
                  <a:lnTo>
                    <a:pt x="302336" y="313639"/>
                  </a:lnTo>
                  <a:lnTo>
                    <a:pt x="300113" y="319176"/>
                  </a:lnTo>
                  <a:lnTo>
                    <a:pt x="303644" y="327456"/>
                  </a:lnTo>
                  <a:lnTo>
                    <a:pt x="307073" y="329717"/>
                  </a:lnTo>
                  <a:lnTo>
                    <a:pt x="312140" y="329692"/>
                  </a:lnTo>
                  <a:lnTo>
                    <a:pt x="336829" y="301307"/>
                  </a:lnTo>
                  <a:lnTo>
                    <a:pt x="337578" y="282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TextShape 11"/>
          <p:cNvSpPr txBox="1"/>
          <p:nvPr/>
        </p:nvSpPr>
        <p:spPr>
          <a:xfrm>
            <a:off x="916920" y="609840"/>
            <a:ext cx="259920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65" strike="noStrike">
                <a:solidFill>
                  <a:srgbClr val="000000"/>
                </a:solidFill>
                <a:latin typeface="Arial"/>
              </a:rPr>
              <a:t>Abstraction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46" name="CustomShape 12"/>
          <p:cNvSpPr/>
          <p:nvPr/>
        </p:nvSpPr>
        <p:spPr>
          <a:xfrm>
            <a:off x="3806640" y="1841400"/>
            <a:ext cx="1761120" cy="1739520"/>
          </a:xfrm>
          <a:custGeom>
            <a:avLst/>
            <a:gdLst/>
            <a:ahLst/>
            <a:rect l="l" t="t" r="r" b="b"/>
            <a:pathLst>
              <a:path w="1761489" h="1739900">
                <a:moveTo>
                  <a:pt x="1761337" y="1096200"/>
                </a:moveTo>
                <a:lnTo>
                  <a:pt x="1713738" y="1096200"/>
                </a:lnTo>
                <a:lnTo>
                  <a:pt x="1713738" y="1143863"/>
                </a:lnTo>
                <a:lnTo>
                  <a:pt x="1713738" y="1191539"/>
                </a:lnTo>
                <a:lnTo>
                  <a:pt x="1594726" y="1191539"/>
                </a:lnTo>
                <a:lnTo>
                  <a:pt x="1594726" y="1239202"/>
                </a:lnTo>
                <a:lnTo>
                  <a:pt x="1594726" y="1692008"/>
                </a:lnTo>
                <a:lnTo>
                  <a:pt x="166611" y="1692008"/>
                </a:lnTo>
                <a:lnTo>
                  <a:pt x="166611" y="1239202"/>
                </a:lnTo>
                <a:lnTo>
                  <a:pt x="1594726" y="1239202"/>
                </a:lnTo>
                <a:lnTo>
                  <a:pt x="1594726" y="1191539"/>
                </a:lnTo>
                <a:lnTo>
                  <a:pt x="1237030" y="1191539"/>
                </a:lnTo>
                <a:lnTo>
                  <a:pt x="1237030" y="1143863"/>
                </a:lnTo>
                <a:lnTo>
                  <a:pt x="1713738" y="1143863"/>
                </a:lnTo>
                <a:lnTo>
                  <a:pt x="1713738" y="1096200"/>
                </a:lnTo>
                <a:lnTo>
                  <a:pt x="1642325" y="1096200"/>
                </a:lnTo>
                <a:lnTo>
                  <a:pt x="1642325" y="595731"/>
                </a:lnTo>
                <a:lnTo>
                  <a:pt x="1642325" y="587387"/>
                </a:lnTo>
                <a:lnTo>
                  <a:pt x="1681251" y="566343"/>
                </a:lnTo>
                <a:lnTo>
                  <a:pt x="1711312" y="535190"/>
                </a:lnTo>
                <a:lnTo>
                  <a:pt x="1730679" y="496468"/>
                </a:lnTo>
                <a:lnTo>
                  <a:pt x="1737537" y="452729"/>
                </a:lnTo>
                <a:lnTo>
                  <a:pt x="1737537" y="328333"/>
                </a:lnTo>
                <a:lnTo>
                  <a:pt x="1689938" y="225094"/>
                </a:lnTo>
                <a:lnTo>
                  <a:pt x="1689938" y="338823"/>
                </a:lnTo>
                <a:lnTo>
                  <a:pt x="1689938" y="452729"/>
                </a:lnTo>
                <a:lnTo>
                  <a:pt x="1682457" y="489839"/>
                </a:lnTo>
                <a:lnTo>
                  <a:pt x="1662049" y="520141"/>
                </a:lnTo>
                <a:lnTo>
                  <a:pt x="1631784" y="540575"/>
                </a:lnTo>
                <a:lnTo>
                  <a:pt x="1594726" y="548068"/>
                </a:lnTo>
                <a:lnTo>
                  <a:pt x="1594726" y="595731"/>
                </a:lnTo>
                <a:lnTo>
                  <a:pt x="1594726" y="1096200"/>
                </a:lnTo>
                <a:lnTo>
                  <a:pt x="1547126" y="1096200"/>
                </a:lnTo>
                <a:lnTo>
                  <a:pt x="1547126" y="595731"/>
                </a:lnTo>
                <a:lnTo>
                  <a:pt x="1594726" y="595731"/>
                </a:lnTo>
                <a:lnTo>
                  <a:pt x="1594726" y="548068"/>
                </a:lnTo>
                <a:lnTo>
                  <a:pt x="1523326" y="548068"/>
                </a:lnTo>
                <a:lnTo>
                  <a:pt x="1499514" y="543229"/>
                </a:lnTo>
                <a:lnTo>
                  <a:pt x="1499514" y="593826"/>
                </a:lnTo>
                <a:lnTo>
                  <a:pt x="1499514" y="1096200"/>
                </a:lnTo>
                <a:lnTo>
                  <a:pt x="1237030" y="1096200"/>
                </a:lnTo>
                <a:lnTo>
                  <a:pt x="1237030" y="1045857"/>
                </a:lnTo>
                <a:lnTo>
                  <a:pt x="1234579" y="1026972"/>
                </a:lnTo>
                <a:lnTo>
                  <a:pt x="1228115" y="1009319"/>
                </a:lnTo>
                <a:lnTo>
                  <a:pt x="1218196" y="993902"/>
                </a:lnTo>
                <a:lnTo>
                  <a:pt x="1218196" y="1045857"/>
                </a:lnTo>
                <a:lnTo>
                  <a:pt x="1218196" y="1096200"/>
                </a:lnTo>
                <a:lnTo>
                  <a:pt x="1218196" y="1143863"/>
                </a:lnTo>
                <a:lnTo>
                  <a:pt x="1218196" y="1191539"/>
                </a:lnTo>
                <a:lnTo>
                  <a:pt x="653351" y="1191539"/>
                </a:lnTo>
                <a:lnTo>
                  <a:pt x="653351" y="1143863"/>
                </a:lnTo>
                <a:lnTo>
                  <a:pt x="1218196" y="1143863"/>
                </a:lnTo>
                <a:lnTo>
                  <a:pt x="1218196" y="1096200"/>
                </a:lnTo>
                <a:lnTo>
                  <a:pt x="653351" y="1096200"/>
                </a:lnTo>
                <a:lnTo>
                  <a:pt x="653351" y="1045857"/>
                </a:lnTo>
                <a:lnTo>
                  <a:pt x="668172" y="1005382"/>
                </a:lnTo>
                <a:lnTo>
                  <a:pt x="711225" y="973747"/>
                </a:lnTo>
                <a:lnTo>
                  <a:pt x="745401" y="955281"/>
                </a:lnTo>
                <a:lnTo>
                  <a:pt x="781011" y="939736"/>
                </a:lnTo>
                <a:lnTo>
                  <a:pt x="848321" y="919695"/>
                </a:lnTo>
                <a:lnTo>
                  <a:pt x="874229" y="939012"/>
                </a:lnTo>
                <a:lnTo>
                  <a:pt x="897242" y="950112"/>
                </a:lnTo>
                <a:lnTo>
                  <a:pt x="917663" y="955167"/>
                </a:lnTo>
                <a:lnTo>
                  <a:pt x="935774" y="956360"/>
                </a:lnTo>
                <a:lnTo>
                  <a:pt x="953858" y="955141"/>
                </a:lnTo>
                <a:lnTo>
                  <a:pt x="974242" y="950023"/>
                </a:lnTo>
                <a:lnTo>
                  <a:pt x="997254" y="938758"/>
                </a:lnTo>
                <a:lnTo>
                  <a:pt x="1023226" y="919162"/>
                </a:lnTo>
                <a:lnTo>
                  <a:pt x="1090752" y="938720"/>
                </a:lnTo>
                <a:lnTo>
                  <a:pt x="1126477" y="953935"/>
                </a:lnTo>
                <a:lnTo>
                  <a:pt x="1160500" y="972667"/>
                </a:lnTo>
                <a:lnTo>
                  <a:pt x="1192542" y="994791"/>
                </a:lnTo>
                <a:lnTo>
                  <a:pt x="1216228" y="1031163"/>
                </a:lnTo>
                <a:lnTo>
                  <a:pt x="1218196" y="1045857"/>
                </a:lnTo>
                <a:lnTo>
                  <a:pt x="1218196" y="993902"/>
                </a:lnTo>
                <a:lnTo>
                  <a:pt x="1170851" y="956906"/>
                </a:lnTo>
                <a:lnTo>
                  <a:pt x="1135227" y="937221"/>
                </a:lnTo>
                <a:lnTo>
                  <a:pt x="1097800" y="921232"/>
                </a:lnTo>
                <a:lnTo>
                  <a:pt x="1017701" y="898677"/>
                </a:lnTo>
                <a:lnTo>
                  <a:pt x="987640" y="922540"/>
                </a:lnTo>
                <a:lnTo>
                  <a:pt x="965796" y="933081"/>
                </a:lnTo>
                <a:lnTo>
                  <a:pt x="948512" y="936967"/>
                </a:lnTo>
                <a:lnTo>
                  <a:pt x="922997" y="936980"/>
                </a:lnTo>
                <a:lnTo>
                  <a:pt x="905662" y="933145"/>
                </a:lnTo>
                <a:lnTo>
                  <a:pt x="883793" y="922743"/>
                </a:lnTo>
                <a:lnTo>
                  <a:pt x="853846" y="899198"/>
                </a:lnTo>
                <a:lnTo>
                  <a:pt x="812825" y="909040"/>
                </a:lnTo>
                <a:lnTo>
                  <a:pt x="774280" y="922134"/>
                </a:lnTo>
                <a:lnTo>
                  <a:pt x="737044" y="938403"/>
                </a:lnTo>
                <a:lnTo>
                  <a:pt x="701306" y="957745"/>
                </a:lnTo>
                <a:lnTo>
                  <a:pt x="667270" y="980071"/>
                </a:lnTo>
                <a:lnTo>
                  <a:pt x="636981" y="1026947"/>
                </a:lnTo>
                <a:lnTo>
                  <a:pt x="634517" y="1045857"/>
                </a:lnTo>
                <a:lnTo>
                  <a:pt x="634517" y="1096200"/>
                </a:lnTo>
                <a:lnTo>
                  <a:pt x="634517" y="1143863"/>
                </a:lnTo>
                <a:lnTo>
                  <a:pt x="634517" y="1191539"/>
                </a:lnTo>
                <a:lnTo>
                  <a:pt x="47599" y="1191539"/>
                </a:lnTo>
                <a:lnTo>
                  <a:pt x="47599" y="1143863"/>
                </a:lnTo>
                <a:lnTo>
                  <a:pt x="634517" y="1143863"/>
                </a:lnTo>
                <a:lnTo>
                  <a:pt x="634517" y="1096200"/>
                </a:lnTo>
                <a:lnTo>
                  <a:pt x="261823" y="1096200"/>
                </a:lnTo>
                <a:lnTo>
                  <a:pt x="261823" y="595731"/>
                </a:lnTo>
                <a:lnTo>
                  <a:pt x="261823" y="593826"/>
                </a:lnTo>
                <a:lnTo>
                  <a:pt x="330276" y="567537"/>
                </a:lnTo>
                <a:lnTo>
                  <a:pt x="380834" y="514375"/>
                </a:lnTo>
                <a:lnTo>
                  <a:pt x="407568" y="548322"/>
                </a:lnTo>
                <a:lnTo>
                  <a:pt x="441528" y="573900"/>
                </a:lnTo>
                <a:lnTo>
                  <a:pt x="480834" y="590054"/>
                </a:lnTo>
                <a:lnTo>
                  <a:pt x="523646" y="595731"/>
                </a:lnTo>
                <a:lnTo>
                  <a:pt x="571246" y="595731"/>
                </a:lnTo>
                <a:lnTo>
                  <a:pt x="614045" y="590054"/>
                </a:lnTo>
                <a:lnTo>
                  <a:pt x="653364" y="573900"/>
                </a:lnTo>
                <a:lnTo>
                  <a:pt x="687324" y="548322"/>
                </a:lnTo>
                <a:lnTo>
                  <a:pt x="714057" y="514375"/>
                </a:lnTo>
                <a:lnTo>
                  <a:pt x="740791" y="548322"/>
                </a:lnTo>
                <a:lnTo>
                  <a:pt x="774750" y="573900"/>
                </a:lnTo>
                <a:lnTo>
                  <a:pt x="781799" y="576808"/>
                </a:lnTo>
                <a:lnTo>
                  <a:pt x="765479" y="604100"/>
                </a:lnTo>
                <a:lnTo>
                  <a:pt x="756640" y="637844"/>
                </a:lnTo>
                <a:lnTo>
                  <a:pt x="755192" y="657098"/>
                </a:lnTo>
                <a:lnTo>
                  <a:pt x="745528" y="698385"/>
                </a:lnTo>
                <a:lnTo>
                  <a:pt x="748677" y="703453"/>
                </a:lnTo>
                <a:lnTo>
                  <a:pt x="754405" y="704799"/>
                </a:lnTo>
                <a:lnTo>
                  <a:pt x="755091" y="704888"/>
                </a:lnTo>
                <a:lnTo>
                  <a:pt x="755777" y="704888"/>
                </a:lnTo>
                <a:lnTo>
                  <a:pt x="761758" y="704926"/>
                </a:lnTo>
                <a:lnTo>
                  <a:pt x="775868" y="704850"/>
                </a:lnTo>
                <a:lnTo>
                  <a:pt x="784453" y="752309"/>
                </a:lnTo>
                <a:lnTo>
                  <a:pt x="806602" y="793242"/>
                </a:lnTo>
                <a:lnTo>
                  <a:pt x="839812" y="825207"/>
                </a:lnTo>
                <a:lnTo>
                  <a:pt x="881532" y="845807"/>
                </a:lnTo>
                <a:lnTo>
                  <a:pt x="929246" y="852576"/>
                </a:lnTo>
                <a:lnTo>
                  <a:pt x="975741" y="844308"/>
                </a:lnTo>
                <a:lnTo>
                  <a:pt x="1016076" y="822947"/>
                </a:lnTo>
                <a:lnTo>
                  <a:pt x="1047940" y="790841"/>
                </a:lnTo>
                <a:lnTo>
                  <a:pt x="1068984" y="750316"/>
                </a:lnTo>
                <a:lnTo>
                  <a:pt x="1076896" y="703732"/>
                </a:lnTo>
                <a:lnTo>
                  <a:pt x="1080884" y="687832"/>
                </a:lnTo>
                <a:lnTo>
                  <a:pt x="1082484" y="677595"/>
                </a:lnTo>
                <a:lnTo>
                  <a:pt x="1085316" y="659371"/>
                </a:lnTo>
                <a:lnTo>
                  <a:pt x="1085443" y="637844"/>
                </a:lnTo>
                <a:lnTo>
                  <a:pt x="1085469" y="624141"/>
                </a:lnTo>
                <a:lnTo>
                  <a:pt x="1076134" y="590892"/>
                </a:lnTo>
                <a:lnTo>
                  <a:pt x="1067435" y="577951"/>
                </a:lnTo>
                <a:lnTo>
                  <a:pt x="1067435" y="639597"/>
                </a:lnTo>
                <a:lnTo>
                  <a:pt x="1066380" y="659333"/>
                </a:lnTo>
                <a:lnTo>
                  <a:pt x="1063650" y="677595"/>
                </a:lnTo>
                <a:lnTo>
                  <a:pt x="1061872" y="674509"/>
                </a:lnTo>
                <a:lnTo>
                  <a:pt x="1058621" y="668718"/>
                </a:lnTo>
                <a:lnTo>
                  <a:pt x="1057948" y="667486"/>
                </a:lnTo>
                <a:lnTo>
                  <a:pt x="1057948" y="704926"/>
                </a:lnTo>
                <a:lnTo>
                  <a:pt x="1046937" y="755040"/>
                </a:lnTo>
                <a:lnTo>
                  <a:pt x="1018552" y="796112"/>
                </a:lnTo>
                <a:lnTo>
                  <a:pt x="976998" y="823747"/>
                </a:lnTo>
                <a:lnTo>
                  <a:pt x="926363" y="833907"/>
                </a:lnTo>
                <a:lnTo>
                  <a:pt x="875652" y="823722"/>
                </a:lnTo>
                <a:lnTo>
                  <a:pt x="834047" y="796010"/>
                </a:lnTo>
                <a:lnTo>
                  <a:pt x="805688" y="754837"/>
                </a:lnTo>
                <a:lnTo>
                  <a:pt x="794804" y="704850"/>
                </a:lnTo>
                <a:lnTo>
                  <a:pt x="794677" y="704265"/>
                </a:lnTo>
                <a:lnTo>
                  <a:pt x="821918" y="702513"/>
                </a:lnTo>
                <a:lnTo>
                  <a:pt x="849503" y="699160"/>
                </a:lnTo>
                <a:lnTo>
                  <a:pt x="897280" y="685977"/>
                </a:lnTo>
                <a:lnTo>
                  <a:pt x="950734" y="652094"/>
                </a:lnTo>
                <a:lnTo>
                  <a:pt x="988504" y="621563"/>
                </a:lnTo>
                <a:lnTo>
                  <a:pt x="997991" y="626592"/>
                </a:lnTo>
                <a:lnTo>
                  <a:pt x="1027912" y="654659"/>
                </a:lnTo>
                <a:lnTo>
                  <a:pt x="1042225" y="677964"/>
                </a:lnTo>
                <a:lnTo>
                  <a:pt x="1045654" y="684047"/>
                </a:lnTo>
                <a:lnTo>
                  <a:pt x="1049388" y="690524"/>
                </a:lnTo>
                <a:lnTo>
                  <a:pt x="1053477" y="697369"/>
                </a:lnTo>
                <a:lnTo>
                  <a:pt x="1057821" y="704265"/>
                </a:lnTo>
                <a:lnTo>
                  <a:pt x="1057948" y="704926"/>
                </a:lnTo>
                <a:lnTo>
                  <a:pt x="1057948" y="667486"/>
                </a:lnTo>
                <a:lnTo>
                  <a:pt x="1053782" y="659853"/>
                </a:lnTo>
                <a:lnTo>
                  <a:pt x="1026426" y="624141"/>
                </a:lnTo>
                <a:lnTo>
                  <a:pt x="1023226" y="621563"/>
                </a:lnTo>
                <a:lnTo>
                  <a:pt x="1014996" y="614895"/>
                </a:lnTo>
                <a:lnTo>
                  <a:pt x="1002347" y="607352"/>
                </a:lnTo>
                <a:lnTo>
                  <a:pt x="988682" y="601675"/>
                </a:lnTo>
                <a:lnTo>
                  <a:pt x="985672" y="600951"/>
                </a:lnTo>
                <a:lnTo>
                  <a:pt x="982510" y="601751"/>
                </a:lnTo>
                <a:lnTo>
                  <a:pt x="980211" y="603821"/>
                </a:lnTo>
                <a:lnTo>
                  <a:pt x="971130" y="611670"/>
                </a:lnTo>
                <a:lnTo>
                  <a:pt x="919467" y="651268"/>
                </a:lnTo>
                <a:lnTo>
                  <a:pt x="862203" y="677570"/>
                </a:lnTo>
                <a:lnTo>
                  <a:pt x="796391" y="685241"/>
                </a:lnTo>
                <a:lnTo>
                  <a:pt x="767803" y="685977"/>
                </a:lnTo>
                <a:lnTo>
                  <a:pt x="773988" y="659333"/>
                </a:lnTo>
                <a:lnTo>
                  <a:pt x="774065" y="657098"/>
                </a:lnTo>
                <a:lnTo>
                  <a:pt x="774776" y="644118"/>
                </a:lnTo>
                <a:lnTo>
                  <a:pt x="781558" y="614845"/>
                </a:lnTo>
                <a:lnTo>
                  <a:pt x="798931" y="583844"/>
                </a:lnTo>
                <a:lnTo>
                  <a:pt x="814057" y="590054"/>
                </a:lnTo>
                <a:lnTo>
                  <a:pt x="856869" y="595731"/>
                </a:lnTo>
                <a:lnTo>
                  <a:pt x="904468" y="595731"/>
                </a:lnTo>
                <a:lnTo>
                  <a:pt x="947280" y="590054"/>
                </a:lnTo>
                <a:lnTo>
                  <a:pt x="986586" y="573900"/>
                </a:lnTo>
                <a:lnTo>
                  <a:pt x="997521" y="565670"/>
                </a:lnTo>
                <a:lnTo>
                  <a:pt x="997940" y="565785"/>
                </a:lnTo>
                <a:lnTo>
                  <a:pt x="1035583" y="573062"/>
                </a:lnTo>
                <a:lnTo>
                  <a:pt x="1065606" y="618134"/>
                </a:lnTo>
                <a:lnTo>
                  <a:pt x="1067435" y="639597"/>
                </a:lnTo>
                <a:lnTo>
                  <a:pt x="1067435" y="577951"/>
                </a:lnTo>
                <a:lnTo>
                  <a:pt x="1063307" y="571804"/>
                </a:lnTo>
                <a:lnTo>
                  <a:pt x="1055395" y="565315"/>
                </a:lnTo>
                <a:lnTo>
                  <a:pt x="1045895" y="557517"/>
                </a:lnTo>
                <a:lnTo>
                  <a:pt x="1025144" y="548767"/>
                </a:lnTo>
                <a:lnTo>
                  <a:pt x="1020572" y="548284"/>
                </a:lnTo>
                <a:lnTo>
                  <a:pt x="1020749" y="548068"/>
                </a:lnTo>
                <a:lnTo>
                  <a:pt x="1047280" y="514375"/>
                </a:lnTo>
                <a:lnTo>
                  <a:pt x="1074026" y="548322"/>
                </a:lnTo>
                <a:lnTo>
                  <a:pt x="1107973" y="573900"/>
                </a:lnTo>
                <a:lnTo>
                  <a:pt x="1147292" y="590054"/>
                </a:lnTo>
                <a:lnTo>
                  <a:pt x="1190091" y="595731"/>
                </a:lnTo>
                <a:lnTo>
                  <a:pt x="1237703" y="595731"/>
                </a:lnTo>
                <a:lnTo>
                  <a:pt x="1280502" y="590054"/>
                </a:lnTo>
                <a:lnTo>
                  <a:pt x="1319809" y="573900"/>
                </a:lnTo>
                <a:lnTo>
                  <a:pt x="1353769" y="548322"/>
                </a:lnTo>
                <a:lnTo>
                  <a:pt x="1380515" y="514375"/>
                </a:lnTo>
                <a:lnTo>
                  <a:pt x="1402994" y="543941"/>
                </a:lnTo>
                <a:lnTo>
                  <a:pt x="1431074" y="567550"/>
                </a:lnTo>
                <a:lnTo>
                  <a:pt x="1463636" y="584428"/>
                </a:lnTo>
                <a:lnTo>
                  <a:pt x="1499514" y="593826"/>
                </a:lnTo>
                <a:lnTo>
                  <a:pt x="1499514" y="543229"/>
                </a:lnTo>
                <a:lnTo>
                  <a:pt x="1477022" y="538657"/>
                </a:lnTo>
                <a:lnTo>
                  <a:pt x="1441081" y="514375"/>
                </a:lnTo>
                <a:lnTo>
                  <a:pt x="1439214" y="513118"/>
                </a:lnTo>
                <a:lnTo>
                  <a:pt x="1413700" y="475259"/>
                </a:lnTo>
                <a:lnTo>
                  <a:pt x="1404315" y="428904"/>
                </a:lnTo>
                <a:lnTo>
                  <a:pt x="1404315" y="329145"/>
                </a:lnTo>
                <a:lnTo>
                  <a:pt x="1356702" y="205244"/>
                </a:lnTo>
                <a:lnTo>
                  <a:pt x="1356702" y="337997"/>
                </a:lnTo>
                <a:lnTo>
                  <a:pt x="1356702" y="428904"/>
                </a:lnTo>
                <a:lnTo>
                  <a:pt x="1347317" y="475259"/>
                </a:lnTo>
                <a:lnTo>
                  <a:pt x="1321803" y="513118"/>
                </a:lnTo>
                <a:lnTo>
                  <a:pt x="1283995" y="538657"/>
                </a:lnTo>
                <a:lnTo>
                  <a:pt x="1237703" y="548068"/>
                </a:lnTo>
                <a:lnTo>
                  <a:pt x="1190091" y="548068"/>
                </a:lnTo>
                <a:lnTo>
                  <a:pt x="1143800" y="538657"/>
                </a:lnTo>
                <a:lnTo>
                  <a:pt x="1107846" y="514375"/>
                </a:lnTo>
                <a:lnTo>
                  <a:pt x="1105979" y="513118"/>
                </a:lnTo>
                <a:lnTo>
                  <a:pt x="1080477" y="475259"/>
                </a:lnTo>
                <a:lnTo>
                  <a:pt x="1071079" y="428904"/>
                </a:lnTo>
                <a:lnTo>
                  <a:pt x="1071079" y="333578"/>
                </a:lnTo>
                <a:lnTo>
                  <a:pt x="1027404" y="47663"/>
                </a:lnTo>
                <a:lnTo>
                  <a:pt x="1245158" y="47663"/>
                </a:lnTo>
                <a:lnTo>
                  <a:pt x="1356702" y="337997"/>
                </a:lnTo>
                <a:lnTo>
                  <a:pt x="1356702" y="205244"/>
                </a:lnTo>
                <a:lnTo>
                  <a:pt x="1296149" y="47663"/>
                </a:lnTo>
                <a:lnTo>
                  <a:pt x="1555686" y="47663"/>
                </a:lnTo>
                <a:lnTo>
                  <a:pt x="1689938" y="338823"/>
                </a:lnTo>
                <a:lnTo>
                  <a:pt x="1689938" y="225094"/>
                </a:lnTo>
                <a:lnTo>
                  <a:pt x="1608137" y="47663"/>
                </a:lnTo>
                <a:lnTo>
                  <a:pt x="1586153" y="0"/>
                </a:lnTo>
                <a:lnTo>
                  <a:pt x="1023480" y="0"/>
                </a:lnTo>
                <a:lnTo>
                  <a:pt x="1023480" y="335407"/>
                </a:lnTo>
                <a:lnTo>
                  <a:pt x="1023480" y="428904"/>
                </a:lnTo>
                <a:lnTo>
                  <a:pt x="1014095" y="475259"/>
                </a:lnTo>
                <a:lnTo>
                  <a:pt x="988580" y="513118"/>
                </a:lnTo>
                <a:lnTo>
                  <a:pt x="967181" y="527583"/>
                </a:lnTo>
                <a:lnTo>
                  <a:pt x="948093" y="520344"/>
                </a:lnTo>
                <a:lnTo>
                  <a:pt x="948093" y="539203"/>
                </a:lnTo>
                <a:lnTo>
                  <a:pt x="904468" y="548068"/>
                </a:lnTo>
                <a:lnTo>
                  <a:pt x="856869" y="548068"/>
                </a:lnTo>
                <a:lnTo>
                  <a:pt x="848931" y="546455"/>
                </a:lnTo>
                <a:lnTo>
                  <a:pt x="856449" y="543242"/>
                </a:lnTo>
                <a:lnTo>
                  <a:pt x="873887" y="538010"/>
                </a:lnTo>
                <a:lnTo>
                  <a:pt x="891794" y="534733"/>
                </a:lnTo>
                <a:lnTo>
                  <a:pt x="910005" y="533438"/>
                </a:lnTo>
                <a:lnTo>
                  <a:pt x="932434" y="535152"/>
                </a:lnTo>
                <a:lnTo>
                  <a:pt x="948093" y="539203"/>
                </a:lnTo>
                <a:lnTo>
                  <a:pt x="948093" y="520344"/>
                </a:lnTo>
                <a:lnTo>
                  <a:pt x="945210" y="519239"/>
                </a:lnTo>
                <a:lnTo>
                  <a:pt x="894410" y="515658"/>
                </a:lnTo>
                <a:lnTo>
                  <a:pt x="831621" y="533438"/>
                </a:lnTo>
                <a:lnTo>
                  <a:pt x="821651" y="540918"/>
                </a:lnTo>
                <a:lnTo>
                  <a:pt x="810564" y="538657"/>
                </a:lnTo>
                <a:lnTo>
                  <a:pt x="774623" y="514375"/>
                </a:lnTo>
                <a:lnTo>
                  <a:pt x="772756" y="513118"/>
                </a:lnTo>
                <a:lnTo>
                  <a:pt x="747242" y="475259"/>
                </a:lnTo>
                <a:lnTo>
                  <a:pt x="737857" y="428904"/>
                </a:lnTo>
                <a:lnTo>
                  <a:pt x="737857" y="335407"/>
                </a:lnTo>
                <a:lnTo>
                  <a:pt x="782091" y="47663"/>
                </a:lnTo>
                <a:lnTo>
                  <a:pt x="979271" y="47663"/>
                </a:lnTo>
                <a:lnTo>
                  <a:pt x="1023480" y="335407"/>
                </a:lnTo>
                <a:lnTo>
                  <a:pt x="1023480" y="0"/>
                </a:lnTo>
                <a:lnTo>
                  <a:pt x="733907" y="0"/>
                </a:lnTo>
                <a:lnTo>
                  <a:pt x="733907" y="47663"/>
                </a:lnTo>
                <a:lnTo>
                  <a:pt x="690549" y="329933"/>
                </a:lnTo>
                <a:lnTo>
                  <a:pt x="690257" y="333578"/>
                </a:lnTo>
                <a:lnTo>
                  <a:pt x="690257" y="428904"/>
                </a:lnTo>
                <a:lnTo>
                  <a:pt x="680859" y="475259"/>
                </a:lnTo>
                <a:lnTo>
                  <a:pt x="655358" y="513118"/>
                </a:lnTo>
                <a:lnTo>
                  <a:pt x="617537" y="538657"/>
                </a:lnTo>
                <a:lnTo>
                  <a:pt x="571246" y="548068"/>
                </a:lnTo>
                <a:lnTo>
                  <a:pt x="523646" y="548068"/>
                </a:lnTo>
                <a:lnTo>
                  <a:pt x="477342" y="538657"/>
                </a:lnTo>
                <a:lnTo>
                  <a:pt x="441401" y="514375"/>
                </a:lnTo>
                <a:lnTo>
                  <a:pt x="439534" y="513118"/>
                </a:lnTo>
                <a:lnTo>
                  <a:pt x="414020" y="475259"/>
                </a:lnTo>
                <a:lnTo>
                  <a:pt x="404634" y="428904"/>
                </a:lnTo>
                <a:lnTo>
                  <a:pt x="404634" y="337997"/>
                </a:lnTo>
                <a:lnTo>
                  <a:pt x="516204" y="47663"/>
                </a:lnTo>
                <a:lnTo>
                  <a:pt x="733907" y="47663"/>
                </a:lnTo>
                <a:lnTo>
                  <a:pt x="733907" y="0"/>
                </a:lnTo>
                <a:lnTo>
                  <a:pt x="465086" y="0"/>
                </a:lnTo>
                <a:lnTo>
                  <a:pt x="465086" y="47663"/>
                </a:lnTo>
                <a:lnTo>
                  <a:pt x="357022" y="329145"/>
                </a:lnTo>
                <a:lnTo>
                  <a:pt x="357022" y="428904"/>
                </a:lnTo>
                <a:lnTo>
                  <a:pt x="347637" y="475259"/>
                </a:lnTo>
                <a:lnTo>
                  <a:pt x="322122" y="513118"/>
                </a:lnTo>
                <a:lnTo>
                  <a:pt x="284314" y="538657"/>
                </a:lnTo>
                <a:lnTo>
                  <a:pt x="238023" y="548068"/>
                </a:lnTo>
                <a:lnTo>
                  <a:pt x="214210" y="548068"/>
                </a:lnTo>
                <a:lnTo>
                  <a:pt x="214210" y="595731"/>
                </a:lnTo>
                <a:lnTo>
                  <a:pt x="214210" y="1096200"/>
                </a:lnTo>
                <a:lnTo>
                  <a:pt x="166611" y="1096200"/>
                </a:lnTo>
                <a:lnTo>
                  <a:pt x="166611" y="595731"/>
                </a:lnTo>
                <a:lnTo>
                  <a:pt x="214210" y="595731"/>
                </a:lnTo>
                <a:lnTo>
                  <a:pt x="214210" y="548068"/>
                </a:lnTo>
                <a:lnTo>
                  <a:pt x="166611" y="548068"/>
                </a:lnTo>
                <a:lnTo>
                  <a:pt x="129552" y="540575"/>
                </a:lnTo>
                <a:lnTo>
                  <a:pt x="99288" y="520141"/>
                </a:lnTo>
                <a:lnTo>
                  <a:pt x="78879" y="489839"/>
                </a:lnTo>
                <a:lnTo>
                  <a:pt x="71399" y="452729"/>
                </a:lnTo>
                <a:lnTo>
                  <a:pt x="71399" y="338810"/>
                </a:lnTo>
                <a:lnTo>
                  <a:pt x="205651" y="47663"/>
                </a:lnTo>
                <a:lnTo>
                  <a:pt x="465086" y="47663"/>
                </a:lnTo>
                <a:lnTo>
                  <a:pt x="465086" y="0"/>
                </a:lnTo>
                <a:lnTo>
                  <a:pt x="175183" y="0"/>
                </a:lnTo>
                <a:lnTo>
                  <a:pt x="23799" y="328333"/>
                </a:lnTo>
                <a:lnTo>
                  <a:pt x="23799" y="452729"/>
                </a:lnTo>
                <a:lnTo>
                  <a:pt x="30695" y="496468"/>
                </a:lnTo>
                <a:lnTo>
                  <a:pt x="50050" y="535190"/>
                </a:lnTo>
                <a:lnTo>
                  <a:pt x="80098" y="566343"/>
                </a:lnTo>
                <a:lnTo>
                  <a:pt x="119011" y="587387"/>
                </a:lnTo>
                <a:lnTo>
                  <a:pt x="119011" y="1096200"/>
                </a:lnTo>
                <a:lnTo>
                  <a:pt x="0" y="1096200"/>
                </a:lnTo>
                <a:lnTo>
                  <a:pt x="0" y="1239202"/>
                </a:lnTo>
                <a:lnTo>
                  <a:pt x="119011" y="1239202"/>
                </a:lnTo>
                <a:lnTo>
                  <a:pt x="119011" y="1739671"/>
                </a:lnTo>
                <a:lnTo>
                  <a:pt x="1642325" y="1739671"/>
                </a:lnTo>
                <a:lnTo>
                  <a:pt x="1642325" y="1692008"/>
                </a:lnTo>
                <a:lnTo>
                  <a:pt x="1642325" y="1239202"/>
                </a:lnTo>
                <a:lnTo>
                  <a:pt x="1761337" y="1239202"/>
                </a:lnTo>
                <a:lnTo>
                  <a:pt x="1761337" y="1191539"/>
                </a:lnTo>
                <a:lnTo>
                  <a:pt x="1761337" y="1143863"/>
                </a:lnTo>
                <a:lnTo>
                  <a:pt x="1761337" y="109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" name="Group 13"/>
          <p:cNvGrpSpPr/>
          <p:nvPr/>
        </p:nvGrpSpPr>
        <p:grpSpPr>
          <a:xfrm>
            <a:off x="2329920" y="2728440"/>
            <a:ext cx="1087560" cy="1119240"/>
            <a:chOff x="2329920" y="2728440"/>
            <a:chExt cx="1087560" cy="1119240"/>
          </a:xfrm>
        </p:grpSpPr>
        <p:sp>
          <p:nvSpPr>
            <p:cNvPr id="248" name="CustomShape 14"/>
            <p:cNvSpPr/>
            <p:nvPr/>
          </p:nvSpPr>
          <p:spPr>
            <a:xfrm>
              <a:off x="2329920" y="2983680"/>
              <a:ext cx="1087560" cy="864000"/>
            </a:xfrm>
            <a:custGeom>
              <a:avLst/>
              <a:gdLst/>
              <a:ahLst/>
              <a:rect l="l" t="t" r="r" b="b"/>
              <a:pathLst>
                <a:path w="1087754" h="864235">
                  <a:moveTo>
                    <a:pt x="357276" y="575271"/>
                  </a:moveTo>
                  <a:lnTo>
                    <a:pt x="350316" y="568312"/>
                  </a:lnTo>
                  <a:lnTo>
                    <a:pt x="170878" y="568312"/>
                  </a:lnTo>
                  <a:lnTo>
                    <a:pt x="126707" y="561136"/>
                  </a:lnTo>
                  <a:lnTo>
                    <a:pt x="88353" y="541261"/>
                  </a:lnTo>
                  <a:lnTo>
                    <a:pt x="58102" y="510997"/>
                  </a:lnTo>
                  <a:lnTo>
                    <a:pt x="38239" y="472617"/>
                  </a:lnTo>
                  <a:lnTo>
                    <a:pt x="31076" y="428434"/>
                  </a:lnTo>
                  <a:lnTo>
                    <a:pt x="31076" y="155613"/>
                  </a:lnTo>
                  <a:lnTo>
                    <a:pt x="24117" y="148666"/>
                  </a:lnTo>
                  <a:lnTo>
                    <a:pt x="6972" y="148666"/>
                  </a:lnTo>
                  <a:lnTo>
                    <a:pt x="0" y="155613"/>
                  </a:lnTo>
                  <a:lnTo>
                    <a:pt x="0" y="428434"/>
                  </a:lnTo>
                  <a:lnTo>
                    <a:pt x="7759" y="479272"/>
                  </a:lnTo>
                  <a:lnTo>
                    <a:pt x="29413" y="524154"/>
                  </a:lnTo>
                  <a:lnTo>
                    <a:pt x="62725" y="560641"/>
                  </a:lnTo>
                  <a:lnTo>
                    <a:pt x="105435" y="586282"/>
                  </a:lnTo>
                  <a:lnTo>
                    <a:pt x="155333" y="598614"/>
                  </a:lnTo>
                  <a:lnTo>
                    <a:pt x="155333" y="832535"/>
                  </a:lnTo>
                  <a:lnTo>
                    <a:pt x="31076" y="832535"/>
                  </a:lnTo>
                  <a:lnTo>
                    <a:pt x="31076" y="863625"/>
                  </a:lnTo>
                  <a:lnTo>
                    <a:pt x="310667" y="863625"/>
                  </a:lnTo>
                  <a:lnTo>
                    <a:pt x="310667" y="832535"/>
                  </a:lnTo>
                  <a:lnTo>
                    <a:pt x="186410" y="832535"/>
                  </a:lnTo>
                  <a:lnTo>
                    <a:pt x="186410" y="599401"/>
                  </a:lnTo>
                  <a:lnTo>
                    <a:pt x="350316" y="599401"/>
                  </a:lnTo>
                  <a:lnTo>
                    <a:pt x="357276" y="592442"/>
                  </a:lnTo>
                  <a:lnTo>
                    <a:pt x="357276" y="575271"/>
                  </a:lnTo>
                  <a:close/>
                  <a:moveTo>
                    <a:pt x="637590" y="48133"/>
                  </a:moveTo>
                  <a:lnTo>
                    <a:pt x="631228" y="40627"/>
                  </a:lnTo>
                  <a:lnTo>
                    <a:pt x="622249" y="39878"/>
                  </a:lnTo>
                  <a:lnTo>
                    <a:pt x="621792" y="39865"/>
                  </a:lnTo>
                  <a:lnTo>
                    <a:pt x="604456" y="39865"/>
                  </a:lnTo>
                  <a:lnTo>
                    <a:pt x="604456" y="70942"/>
                  </a:lnTo>
                  <a:lnTo>
                    <a:pt x="591515" y="226377"/>
                  </a:lnTo>
                  <a:lnTo>
                    <a:pt x="542429" y="226377"/>
                  </a:lnTo>
                  <a:lnTo>
                    <a:pt x="542023" y="221386"/>
                  </a:lnTo>
                  <a:lnTo>
                    <a:pt x="541147" y="210832"/>
                  </a:lnTo>
                  <a:lnTo>
                    <a:pt x="539623" y="192532"/>
                  </a:lnTo>
                  <a:lnTo>
                    <a:pt x="541820" y="181229"/>
                  </a:lnTo>
                  <a:lnTo>
                    <a:pt x="541909" y="169799"/>
                  </a:lnTo>
                  <a:lnTo>
                    <a:pt x="539927" y="158534"/>
                  </a:lnTo>
                  <a:lnTo>
                    <a:pt x="535889" y="147739"/>
                  </a:lnTo>
                  <a:lnTo>
                    <a:pt x="533120" y="114427"/>
                  </a:lnTo>
                  <a:lnTo>
                    <a:pt x="529501" y="70942"/>
                  </a:lnTo>
                  <a:lnTo>
                    <a:pt x="604456" y="70942"/>
                  </a:lnTo>
                  <a:lnTo>
                    <a:pt x="604456" y="39865"/>
                  </a:lnTo>
                  <a:lnTo>
                    <a:pt x="512610" y="39865"/>
                  </a:lnTo>
                  <a:lnTo>
                    <a:pt x="504037" y="39827"/>
                  </a:lnTo>
                  <a:lnTo>
                    <a:pt x="497052" y="46761"/>
                  </a:lnTo>
                  <a:lnTo>
                    <a:pt x="497154" y="57607"/>
                  </a:lnTo>
                  <a:lnTo>
                    <a:pt x="501891" y="114427"/>
                  </a:lnTo>
                  <a:lnTo>
                    <a:pt x="495579" y="112064"/>
                  </a:lnTo>
                  <a:lnTo>
                    <a:pt x="489064" y="110363"/>
                  </a:lnTo>
                  <a:lnTo>
                    <a:pt x="482422" y="109334"/>
                  </a:lnTo>
                  <a:lnTo>
                    <a:pt x="475678" y="108991"/>
                  </a:lnTo>
                  <a:lnTo>
                    <a:pt x="383590" y="108991"/>
                  </a:lnTo>
                  <a:lnTo>
                    <a:pt x="275132" y="30429"/>
                  </a:lnTo>
                  <a:lnTo>
                    <a:pt x="253746" y="14973"/>
                  </a:lnTo>
                  <a:lnTo>
                    <a:pt x="231508" y="5105"/>
                  </a:lnTo>
                  <a:lnTo>
                    <a:pt x="207733" y="38"/>
                  </a:lnTo>
                  <a:lnTo>
                    <a:pt x="183159" y="0"/>
                  </a:lnTo>
                  <a:lnTo>
                    <a:pt x="140957" y="13004"/>
                  </a:lnTo>
                  <a:lnTo>
                    <a:pt x="107353" y="39522"/>
                  </a:lnTo>
                  <a:lnTo>
                    <a:pt x="85280" y="76212"/>
                  </a:lnTo>
                  <a:lnTo>
                    <a:pt x="77711" y="119532"/>
                  </a:lnTo>
                  <a:lnTo>
                    <a:pt x="77673" y="404304"/>
                  </a:lnTo>
                  <a:lnTo>
                    <a:pt x="86931" y="449961"/>
                  </a:lnTo>
                  <a:lnTo>
                    <a:pt x="112064" y="487260"/>
                  </a:lnTo>
                  <a:lnTo>
                    <a:pt x="149326" y="512419"/>
                  </a:lnTo>
                  <a:lnTo>
                    <a:pt x="194957" y="521690"/>
                  </a:lnTo>
                  <a:lnTo>
                    <a:pt x="412013" y="521690"/>
                  </a:lnTo>
                  <a:lnTo>
                    <a:pt x="412013" y="771728"/>
                  </a:lnTo>
                  <a:lnTo>
                    <a:pt x="416839" y="797674"/>
                  </a:lnTo>
                  <a:lnTo>
                    <a:pt x="430758" y="819023"/>
                  </a:lnTo>
                  <a:lnTo>
                    <a:pt x="451650" y="833589"/>
                  </a:lnTo>
                  <a:lnTo>
                    <a:pt x="477405" y="839203"/>
                  </a:lnTo>
                  <a:lnTo>
                    <a:pt x="503339" y="834377"/>
                  </a:lnTo>
                  <a:lnTo>
                    <a:pt x="524675" y="820458"/>
                  </a:lnTo>
                  <a:lnTo>
                    <a:pt x="533463" y="807847"/>
                  </a:lnTo>
                  <a:lnTo>
                    <a:pt x="539229" y="799553"/>
                  </a:lnTo>
                  <a:lnTo>
                    <a:pt x="544842" y="773760"/>
                  </a:lnTo>
                  <a:lnTo>
                    <a:pt x="544842" y="450684"/>
                  </a:lnTo>
                  <a:lnTo>
                    <a:pt x="539610" y="424827"/>
                  </a:lnTo>
                  <a:lnTo>
                    <a:pt x="525373" y="403707"/>
                  </a:lnTo>
                  <a:lnTo>
                    <a:pt x="513778" y="395884"/>
                  </a:lnTo>
                  <a:lnTo>
                    <a:pt x="513778" y="450684"/>
                  </a:lnTo>
                  <a:lnTo>
                    <a:pt x="513778" y="771728"/>
                  </a:lnTo>
                  <a:lnTo>
                    <a:pt x="511289" y="785558"/>
                  </a:lnTo>
                  <a:lnTo>
                    <a:pt x="503948" y="796963"/>
                  </a:lnTo>
                  <a:lnTo>
                    <a:pt x="492874" y="804773"/>
                  </a:lnTo>
                  <a:lnTo>
                    <a:pt x="479171" y="807847"/>
                  </a:lnTo>
                  <a:lnTo>
                    <a:pt x="465353" y="805357"/>
                  </a:lnTo>
                  <a:lnTo>
                    <a:pt x="453961" y="798017"/>
                  </a:lnTo>
                  <a:lnTo>
                    <a:pt x="446151" y="786930"/>
                  </a:lnTo>
                  <a:lnTo>
                    <a:pt x="443204" y="773760"/>
                  </a:lnTo>
                  <a:lnTo>
                    <a:pt x="443077" y="773087"/>
                  </a:lnTo>
                  <a:lnTo>
                    <a:pt x="443077" y="490601"/>
                  </a:lnTo>
                  <a:lnTo>
                    <a:pt x="194957" y="490601"/>
                  </a:lnTo>
                  <a:lnTo>
                    <a:pt x="161417" y="483781"/>
                  </a:lnTo>
                  <a:lnTo>
                    <a:pt x="134023" y="465289"/>
                  </a:lnTo>
                  <a:lnTo>
                    <a:pt x="115544" y="437870"/>
                  </a:lnTo>
                  <a:lnTo>
                    <a:pt x="108737" y="404304"/>
                  </a:lnTo>
                  <a:lnTo>
                    <a:pt x="108737" y="119532"/>
                  </a:lnTo>
                  <a:lnTo>
                    <a:pt x="132270" y="57607"/>
                  </a:lnTo>
                  <a:lnTo>
                    <a:pt x="192646" y="30467"/>
                  </a:lnTo>
                  <a:lnTo>
                    <a:pt x="194424" y="30429"/>
                  </a:lnTo>
                  <a:lnTo>
                    <a:pt x="195313" y="30441"/>
                  </a:lnTo>
                  <a:lnTo>
                    <a:pt x="211213" y="31927"/>
                  </a:lnTo>
                  <a:lnTo>
                    <a:pt x="226453" y="36271"/>
                  </a:lnTo>
                  <a:lnTo>
                    <a:pt x="240639" y="43319"/>
                  </a:lnTo>
                  <a:lnTo>
                    <a:pt x="253403" y="52946"/>
                  </a:lnTo>
                  <a:lnTo>
                    <a:pt x="373545" y="140068"/>
                  </a:lnTo>
                  <a:lnTo>
                    <a:pt x="475716" y="140068"/>
                  </a:lnTo>
                  <a:lnTo>
                    <a:pt x="489483" y="142849"/>
                  </a:lnTo>
                  <a:lnTo>
                    <a:pt x="500722" y="150431"/>
                  </a:lnTo>
                  <a:lnTo>
                    <a:pt x="508292" y="161683"/>
                  </a:lnTo>
                  <a:lnTo>
                    <a:pt x="511073" y="175463"/>
                  </a:lnTo>
                  <a:lnTo>
                    <a:pt x="508292" y="189230"/>
                  </a:lnTo>
                  <a:lnTo>
                    <a:pt x="500722" y="200469"/>
                  </a:lnTo>
                  <a:lnTo>
                    <a:pt x="489483" y="208051"/>
                  </a:lnTo>
                  <a:lnTo>
                    <a:pt x="475716" y="210832"/>
                  </a:lnTo>
                  <a:lnTo>
                    <a:pt x="361607" y="210832"/>
                  </a:lnTo>
                  <a:lnTo>
                    <a:pt x="306171" y="178523"/>
                  </a:lnTo>
                  <a:lnTo>
                    <a:pt x="305739" y="177977"/>
                  </a:lnTo>
                  <a:lnTo>
                    <a:pt x="272529" y="153822"/>
                  </a:lnTo>
                  <a:lnTo>
                    <a:pt x="266992" y="151079"/>
                  </a:lnTo>
                  <a:lnTo>
                    <a:pt x="261061" y="150698"/>
                  </a:lnTo>
                  <a:lnTo>
                    <a:pt x="255397" y="152565"/>
                  </a:lnTo>
                  <a:lnTo>
                    <a:pt x="250736" y="156603"/>
                  </a:lnTo>
                  <a:lnTo>
                    <a:pt x="248005" y="162128"/>
                  </a:lnTo>
                  <a:lnTo>
                    <a:pt x="247611" y="168084"/>
                  </a:lnTo>
                  <a:lnTo>
                    <a:pt x="249478" y="173736"/>
                  </a:lnTo>
                  <a:lnTo>
                    <a:pt x="253504" y="178396"/>
                  </a:lnTo>
                  <a:lnTo>
                    <a:pt x="281165" y="198539"/>
                  </a:lnTo>
                  <a:lnTo>
                    <a:pt x="281165" y="415302"/>
                  </a:lnTo>
                  <a:lnTo>
                    <a:pt x="478434" y="415302"/>
                  </a:lnTo>
                  <a:lnTo>
                    <a:pt x="492188" y="418084"/>
                  </a:lnTo>
                  <a:lnTo>
                    <a:pt x="503428" y="425678"/>
                  </a:lnTo>
                  <a:lnTo>
                    <a:pt x="510997" y="436918"/>
                  </a:lnTo>
                  <a:lnTo>
                    <a:pt x="513778" y="450684"/>
                  </a:lnTo>
                  <a:lnTo>
                    <a:pt x="513778" y="395884"/>
                  </a:lnTo>
                  <a:lnTo>
                    <a:pt x="504278" y="389458"/>
                  </a:lnTo>
                  <a:lnTo>
                    <a:pt x="478434" y="384213"/>
                  </a:lnTo>
                  <a:lnTo>
                    <a:pt x="312229" y="384213"/>
                  </a:lnTo>
                  <a:lnTo>
                    <a:pt x="312229" y="221386"/>
                  </a:lnTo>
                  <a:lnTo>
                    <a:pt x="351205" y="241033"/>
                  </a:lnTo>
                  <a:lnTo>
                    <a:pt x="361403" y="241922"/>
                  </a:lnTo>
                  <a:lnTo>
                    <a:pt x="475716" y="241922"/>
                  </a:lnTo>
                  <a:lnTo>
                    <a:pt x="485216" y="241211"/>
                  </a:lnTo>
                  <a:lnTo>
                    <a:pt x="494474" y="239153"/>
                  </a:lnTo>
                  <a:lnTo>
                    <a:pt x="503326" y="235800"/>
                  </a:lnTo>
                  <a:lnTo>
                    <a:pt x="511657" y="231178"/>
                  </a:lnTo>
                  <a:lnTo>
                    <a:pt x="513334" y="251269"/>
                  </a:lnTo>
                  <a:lnTo>
                    <a:pt x="520065" y="257454"/>
                  </a:lnTo>
                  <a:lnTo>
                    <a:pt x="613918" y="257492"/>
                  </a:lnTo>
                  <a:lnTo>
                    <a:pt x="620674" y="251269"/>
                  </a:lnTo>
                  <a:lnTo>
                    <a:pt x="622338" y="231178"/>
                  </a:lnTo>
                  <a:lnTo>
                    <a:pt x="622744" y="226377"/>
                  </a:lnTo>
                  <a:lnTo>
                    <a:pt x="635685" y="70942"/>
                  </a:lnTo>
                  <a:lnTo>
                    <a:pt x="637590" y="48133"/>
                  </a:lnTo>
                  <a:close/>
                  <a:moveTo>
                    <a:pt x="1087348" y="295503"/>
                  </a:moveTo>
                  <a:lnTo>
                    <a:pt x="1080350" y="288544"/>
                  </a:lnTo>
                  <a:lnTo>
                    <a:pt x="410832" y="288544"/>
                  </a:lnTo>
                  <a:lnTo>
                    <a:pt x="403872" y="295503"/>
                  </a:lnTo>
                  <a:lnTo>
                    <a:pt x="403872" y="312674"/>
                  </a:lnTo>
                  <a:lnTo>
                    <a:pt x="410832" y="319633"/>
                  </a:lnTo>
                  <a:lnTo>
                    <a:pt x="730072" y="319633"/>
                  </a:lnTo>
                  <a:lnTo>
                    <a:pt x="730072" y="832535"/>
                  </a:lnTo>
                  <a:lnTo>
                    <a:pt x="605802" y="832535"/>
                  </a:lnTo>
                  <a:lnTo>
                    <a:pt x="605802" y="863625"/>
                  </a:lnTo>
                  <a:lnTo>
                    <a:pt x="885405" y="863625"/>
                  </a:lnTo>
                  <a:lnTo>
                    <a:pt x="885405" y="832535"/>
                  </a:lnTo>
                  <a:lnTo>
                    <a:pt x="761149" y="832535"/>
                  </a:lnTo>
                  <a:lnTo>
                    <a:pt x="761149" y="319633"/>
                  </a:lnTo>
                  <a:lnTo>
                    <a:pt x="1080350" y="319633"/>
                  </a:lnTo>
                  <a:lnTo>
                    <a:pt x="1087348" y="312674"/>
                  </a:lnTo>
                  <a:lnTo>
                    <a:pt x="1087348" y="2955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5"/>
            <p:cNvSpPr/>
            <p:nvPr/>
          </p:nvSpPr>
          <p:spPr>
            <a:xfrm>
              <a:off x="2407680" y="2728440"/>
              <a:ext cx="217080" cy="217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8840" y="6651720"/>
            <a:ext cx="28602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IN" sz="1200" spc="-7" strike="noStrike">
                <a:latin typeface="Calibri"/>
              </a:rPr>
              <a:t>Book: Database concepts </a:t>
            </a:r>
            <a:r>
              <a:rPr b="0" lang="en-IN" sz="1200" spc="-1" strike="noStrike">
                <a:latin typeface="Calibri"/>
              </a:rPr>
              <a:t>by </a:t>
            </a:r>
            <a:r>
              <a:rPr b="0" lang="en-IN" sz="1200" spc="-7" strike="noStrike">
                <a:latin typeface="Calibri"/>
              </a:rPr>
              <a:t>Korth,</a:t>
            </a:r>
            <a:r>
              <a:rPr b="0" lang="en-IN" sz="1200" spc="-55" strike="noStrike">
                <a:latin typeface="Calibri"/>
              </a:rPr>
              <a:t> </a:t>
            </a:r>
            <a:r>
              <a:rPr b="0" lang="en-IN" sz="1200" spc="-7" strike="noStrike">
                <a:latin typeface="Calibri"/>
              </a:rPr>
              <a:t>Sudarshan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916920" y="609840"/>
            <a:ext cx="3763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IN" sz="4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4400" spc="-15" strike="noStrike">
                <a:solidFill>
                  <a:srgbClr val="000000"/>
                </a:solidFill>
                <a:latin typeface="Calibri"/>
              </a:rPr>
              <a:t>abstraction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22880" y="1746360"/>
            <a:ext cx="11007360" cy="42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5" strike="noStrike">
                <a:solidFill>
                  <a:srgbClr val="000099"/>
                </a:solidFill>
                <a:latin typeface="Calibri"/>
              </a:rPr>
              <a:t>Physical </a:t>
            </a:r>
            <a:r>
              <a:rPr b="1" lang="en-IN" sz="2400" spc="-12" strike="noStrike">
                <a:solidFill>
                  <a:srgbClr val="000099"/>
                </a:solidFill>
                <a:latin typeface="Calibri"/>
              </a:rPr>
              <a:t>level: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The 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lowest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level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of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abstraction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describes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how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the 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data are</a:t>
            </a:r>
            <a:r>
              <a:rPr b="0" lang="en-IN" sz="2400" spc="58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actually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70000"/>
              </a:lnSpc>
              <a:spcBef>
                <a:spcPts val="995"/>
              </a:spcBef>
            </a:pPr>
            <a:r>
              <a:rPr b="0" lang="en-IN" sz="2400" spc="-32" strike="noStrike">
                <a:solidFill>
                  <a:srgbClr val="000099"/>
                </a:solidFill>
                <a:latin typeface="Calibri"/>
              </a:rPr>
              <a:t>s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t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o</a:t>
            </a:r>
            <a:r>
              <a:rPr b="0" lang="en-IN" sz="2400" spc="-46" strike="noStrike">
                <a:solidFill>
                  <a:srgbClr val="000099"/>
                </a:solidFill>
                <a:latin typeface="Calibri"/>
              </a:rPr>
              <a:t>r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ed.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T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h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p</a:t>
            </a:r>
            <a:r>
              <a:rPr b="0" lang="en-IN" sz="2400" spc="-55" strike="noStrike">
                <a:solidFill>
                  <a:srgbClr val="000099"/>
                </a:solidFill>
                <a:latin typeface="Calibri"/>
              </a:rPr>
              <a:t>h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y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si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c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al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l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32" strike="noStrike">
                <a:solidFill>
                  <a:srgbClr val="000099"/>
                </a:solidFill>
                <a:latin typeface="Calibri"/>
              </a:rPr>
              <a:t>v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el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describe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s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c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omp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l</a:t>
            </a:r>
            <a:r>
              <a:rPr b="0" lang="en-IN" sz="2400" spc="-46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x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l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o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w-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le</a:t>
            </a:r>
            <a:r>
              <a:rPr b="0" lang="en-IN" sz="2400" spc="-35" strike="noStrike">
                <a:solidFill>
                  <a:srgbClr val="000099"/>
                </a:solidFill>
                <a:latin typeface="Calibri"/>
              </a:rPr>
              <a:t>v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el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at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32" strike="noStrike">
                <a:solidFill>
                  <a:srgbClr val="000099"/>
                </a:solidFill>
                <a:latin typeface="Calibri"/>
              </a:rPr>
              <a:t>s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tr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u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ctu</a:t>
            </a:r>
            <a:r>
              <a:rPr b="0" lang="en-IN" sz="2400" spc="-35" strike="noStrike">
                <a:solidFill>
                  <a:srgbClr val="000099"/>
                </a:solidFill>
                <a:latin typeface="Calibri"/>
              </a:rPr>
              <a:t>r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s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in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et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ail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</a:t>
            </a:r>
            <a:r>
              <a:rPr b="0" lang="en-IN" sz="2400" spc="4" strike="noStrike">
                <a:solidFill>
                  <a:srgbClr val="000099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d 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describes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how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 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record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is 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stored. </a:t>
            </a:r>
            <a:r>
              <a:rPr b="0" lang="en-IN" sz="2400" spc="4" strike="noStrike">
                <a:solidFill>
                  <a:srgbClr val="000099"/>
                </a:solidFill>
                <a:latin typeface="Calibri"/>
              </a:rPr>
              <a:t>E.g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Employee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record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n-IN" sz="2400" spc="-1" strike="noStrike">
              <a:latin typeface="Arial"/>
            </a:endParaRPr>
          </a:p>
          <a:p>
            <a:pPr marL="12600">
              <a:lnSpc>
                <a:spcPts val="2775"/>
              </a:lnSpc>
            </a:pPr>
            <a:r>
              <a:rPr b="1" lang="en-IN" sz="2400" spc="-7" strike="noStrike">
                <a:solidFill>
                  <a:srgbClr val="000099"/>
                </a:solidFill>
                <a:latin typeface="Calibri"/>
              </a:rPr>
              <a:t>Logical </a:t>
            </a:r>
            <a:r>
              <a:rPr b="1" lang="en-IN" sz="2400" spc="-12" strike="noStrike">
                <a:solidFill>
                  <a:srgbClr val="000099"/>
                </a:solidFill>
                <a:latin typeface="Calibri"/>
              </a:rPr>
              <a:t>level: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Describes 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data 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stored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in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database,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and the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relationships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among the</a:t>
            </a:r>
            <a:r>
              <a:rPr b="0" lang="en-IN" sz="2400" spc="18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data.</a:t>
            </a:r>
            <a:endParaRPr b="0" lang="en-IN" sz="2400" spc="-1" strike="noStrike">
              <a:latin typeface="Arial"/>
            </a:endParaRPr>
          </a:p>
          <a:p>
            <a:pPr marL="698040">
              <a:lnSpc>
                <a:spcPts val="2180"/>
              </a:lnSpc>
            </a:pPr>
            <a:r>
              <a:rPr b="1" lang="en-IN" sz="2000" spc="-1" strike="noStrike">
                <a:solidFill>
                  <a:srgbClr val="000099"/>
                </a:solidFill>
                <a:latin typeface="Calibri"/>
              </a:rPr>
              <a:t>type </a:t>
            </a:r>
            <a:r>
              <a:rPr b="0" i="1" lang="en-IN" sz="2000" spc="-7" strike="noStrike">
                <a:solidFill>
                  <a:srgbClr val="000099"/>
                </a:solidFill>
                <a:latin typeface="Calibri"/>
              </a:rPr>
              <a:t>instructor </a:t>
            </a:r>
            <a:r>
              <a:rPr b="0" lang="en-IN" sz="2000" spc="-1" strike="noStrike">
                <a:solidFill>
                  <a:srgbClr val="000099"/>
                </a:solidFill>
                <a:latin typeface="Calibri"/>
              </a:rPr>
              <a:t>=</a:t>
            </a:r>
            <a:r>
              <a:rPr b="0" lang="en-IN" sz="2000" spc="-26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1" lang="en-IN" sz="2000" spc="-15" strike="noStrike">
                <a:solidFill>
                  <a:srgbClr val="000099"/>
                </a:solidFill>
                <a:latin typeface="Calibri"/>
              </a:rPr>
              <a:t>record</a:t>
            </a:r>
            <a:endParaRPr b="0" lang="en-IN" sz="2000" spc="-1" strike="noStrike">
              <a:latin typeface="Arial"/>
            </a:endParaRPr>
          </a:p>
          <a:p>
            <a:pPr marL="1833840">
              <a:lnSpc>
                <a:spcPts val="1925"/>
              </a:lnSpc>
            </a:pPr>
            <a:r>
              <a:rPr b="0" i="1" lang="en-IN" sz="2000" spc="-1" strike="noStrike">
                <a:solidFill>
                  <a:srgbClr val="000099"/>
                </a:solidFill>
                <a:latin typeface="Calibri"/>
              </a:rPr>
              <a:t>ID </a:t>
            </a:r>
            <a:r>
              <a:rPr b="0" lang="en-IN" sz="2000" spc="-1" strike="noStrike">
                <a:solidFill>
                  <a:srgbClr val="000099"/>
                </a:solidFill>
                <a:latin typeface="Calibri"/>
              </a:rPr>
              <a:t>:</a:t>
            </a:r>
            <a:r>
              <a:rPr b="0" lang="en-IN" sz="2000" spc="-26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99"/>
                </a:solidFill>
                <a:latin typeface="Calibri"/>
              </a:rPr>
              <a:t>string;</a:t>
            </a:r>
            <a:endParaRPr b="0" lang="en-IN" sz="2000" spc="-1" strike="noStrike">
              <a:latin typeface="Arial"/>
            </a:endParaRPr>
          </a:p>
          <a:p>
            <a:pPr marL="1833840">
              <a:lnSpc>
                <a:spcPct val="70000"/>
              </a:lnSpc>
              <a:spcBef>
                <a:spcPts val="360"/>
              </a:spcBef>
            </a:pPr>
            <a:r>
              <a:rPr b="0" i="1" lang="en-IN" sz="2000" spc="-7" strike="noStrike">
                <a:solidFill>
                  <a:srgbClr val="000099"/>
                </a:solidFill>
                <a:latin typeface="Calibri"/>
              </a:rPr>
              <a:t>name </a:t>
            </a:r>
            <a:r>
              <a:rPr b="0" lang="en-IN" sz="2000" spc="-1" strike="noStrike">
                <a:solidFill>
                  <a:srgbClr val="000099"/>
                </a:solidFill>
                <a:latin typeface="Calibri"/>
              </a:rPr>
              <a:t>: </a:t>
            </a:r>
            <a:r>
              <a:rPr b="0" lang="en-IN" sz="2000" spc="-7" strike="noStrike">
                <a:solidFill>
                  <a:srgbClr val="000099"/>
                </a:solidFill>
                <a:latin typeface="Calibri"/>
              </a:rPr>
              <a:t>string;  </a:t>
            </a:r>
            <a:r>
              <a:rPr b="0" i="1" lang="en-IN" sz="2000" spc="-7" strike="noStrike">
                <a:solidFill>
                  <a:srgbClr val="000099"/>
                </a:solidFill>
                <a:latin typeface="Calibri"/>
              </a:rPr>
              <a:t>dept_name </a:t>
            </a:r>
            <a:r>
              <a:rPr b="0" lang="en-IN" sz="2000" spc="-1" strike="noStrike">
                <a:solidFill>
                  <a:srgbClr val="000099"/>
                </a:solidFill>
                <a:latin typeface="Calibri"/>
              </a:rPr>
              <a:t>:</a:t>
            </a:r>
            <a:r>
              <a:rPr b="0" lang="en-IN" sz="2000" spc="-80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99"/>
                </a:solidFill>
                <a:latin typeface="Calibri"/>
              </a:rPr>
              <a:t>string;  </a:t>
            </a:r>
            <a:r>
              <a:rPr b="0" i="1" lang="en-IN" sz="2000" spc="-7" strike="noStrike">
                <a:solidFill>
                  <a:srgbClr val="000099"/>
                </a:solidFill>
                <a:latin typeface="Calibri"/>
              </a:rPr>
              <a:t>salary </a:t>
            </a:r>
            <a:r>
              <a:rPr b="0" lang="en-IN" sz="2000" spc="-1" strike="noStrike">
                <a:solidFill>
                  <a:srgbClr val="000099"/>
                </a:solidFill>
                <a:latin typeface="Calibri"/>
              </a:rPr>
              <a:t>:</a:t>
            </a:r>
            <a:r>
              <a:rPr b="0" lang="en-IN" sz="2000" spc="-15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99"/>
                </a:solidFill>
                <a:latin typeface="Calibri"/>
              </a:rPr>
              <a:t>integer;</a:t>
            </a:r>
            <a:endParaRPr b="0" lang="en-IN" sz="2000" spc="-1" strike="noStrike">
              <a:latin typeface="Arial"/>
            </a:endParaRPr>
          </a:p>
          <a:p>
            <a:pPr marL="1841400">
              <a:lnSpc>
                <a:spcPts val="1769"/>
              </a:lnSpc>
            </a:pPr>
            <a:r>
              <a:rPr b="1" lang="en-IN" sz="1500" spc="-7" strike="noStrike">
                <a:solidFill>
                  <a:srgbClr val="000099"/>
                </a:solidFill>
                <a:latin typeface="Calibri"/>
              </a:rPr>
              <a:t>end</a:t>
            </a:r>
            <a:r>
              <a:rPr b="0" lang="en-IN" sz="1500" spc="-7" strike="noStrike">
                <a:solidFill>
                  <a:srgbClr val="000099"/>
                </a:solidFill>
                <a:latin typeface="Calibri"/>
              </a:rPr>
              <a:t>;</a:t>
            </a:r>
            <a:endParaRPr b="0" lang="en-IN" sz="1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IN" sz="2400" spc="-15" strike="noStrike">
                <a:solidFill>
                  <a:srgbClr val="000099"/>
                </a:solidFill>
                <a:latin typeface="Calibri"/>
              </a:rPr>
              <a:t>Physical data</a:t>
            </a:r>
            <a:r>
              <a:rPr b="1" lang="en-IN" sz="2400" spc="9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1" lang="en-IN" sz="2400" spc="-7" strike="noStrike">
                <a:solidFill>
                  <a:srgbClr val="000099"/>
                </a:solidFill>
                <a:latin typeface="Calibri"/>
              </a:rPr>
              <a:t>independence: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70000"/>
              </a:lnSpc>
              <a:spcBef>
                <a:spcPts val="1009"/>
              </a:spcBef>
            </a:pPr>
            <a:r>
              <a:rPr b="1" lang="en-IN" sz="2400" spc="-7" strike="noStrike">
                <a:solidFill>
                  <a:srgbClr val="000099"/>
                </a:solidFill>
                <a:latin typeface="Calibri"/>
              </a:rPr>
              <a:t>Vi</a:t>
            </a:r>
            <a:r>
              <a:rPr b="1" lang="en-IN" sz="2400" spc="-15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1" lang="en-IN" sz="2400" spc="-1" strike="noStrike">
                <a:solidFill>
                  <a:srgbClr val="000099"/>
                </a:solidFill>
                <a:latin typeface="Calibri"/>
              </a:rPr>
              <a:t>w</a:t>
            </a:r>
            <a:r>
              <a:rPr b="1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rgbClr val="000099"/>
                </a:solidFill>
                <a:latin typeface="Calibri"/>
              </a:rPr>
              <a:t>l</a:t>
            </a:r>
            <a:r>
              <a:rPr b="1" lang="en-IN" sz="2400" spc="-12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1" lang="en-IN" sz="2400" spc="-21" strike="noStrike">
                <a:solidFill>
                  <a:srgbClr val="000099"/>
                </a:solidFill>
                <a:latin typeface="Calibri"/>
              </a:rPr>
              <a:t>v</a:t>
            </a:r>
            <a:r>
              <a:rPr b="1" lang="en-IN" sz="2400" spc="-7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1" lang="en-IN" sz="2400" spc="-1" strike="noStrike">
                <a:solidFill>
                  <a:srgbClr val="000099"/>
                </a:solidFill>
                <a:latin typeface="Calibri"/>
              </a:rPr>
              <a:t>l:</a:t>
            </a:r>
            <a:r>
              <a:rPr b="1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Appli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c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a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ti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o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p</a:t>
            </a:r>
            <a:r>
              <a:rPr b="0" lang="en-IN" sz="2400" spc="-35" strike="noStrike">
                <a:solidFill>
                  <a:srgbClr val="000099"/>
                </a:solidFill>
                <a:latin typeface="Calibri"/>
              </a:rPr>
              <a:t>r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o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g</a:t>
            </a:r>
            <a:r>
              <a:rPr b="0" lang="en-IN" sz="2400" spc="-46" strike="noStrike">
                <a:solidFill>
                  <a:srgbClr val="000099"/>
                </a:solidFill>
                <a:latin typeface="Calibri"/>
              </a:rPr>
              <a:t>r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ams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hid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t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i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ls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o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f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d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at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typ</a:t>
            </a:r>
            <a:r>
              <a:rPr b="0" lang="en-IN" sz="2400" spc="4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s.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Vi</a:t>
            </a:r>
            <a:r>
              <a:rPr b="0" lang="en-IN" sz="2400" spc="-15" strike="noStrike">
                <a:solidFill>
                  <a:srgbClr val="000099"/>
                </a:solidFill>
                <a:latin typeface="Calibri"/>
              </a:rPr>
              <a:t>e</a:t>
            </a:r>
            <a:r>
              <a:rPr b="0" lang="en-IN" sz="2400" spc="-26" strike="noStrike">
                <a:solidFill>
                  <a:srgbClr val="000099"/>
                </a:solidFill>
                <a:latin typeface="Calibri"/>
              </a:rPr>
              <a:t>w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s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c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an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also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hide  </a:t>
            </a:r>
            <a:r>
              <a:rPr b="0" lang="en-IN" sz="2400" spc="-12" strike="noStrike">
                <a:solidFill>
                  <a:srgbClr val="000099"/>
                </a:solidFill>
                <a:latin typeface="Calibri"/>
              </a:rPr>
              <a:t>information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(such </a:t>
            </a:r>
            <a:r>
              <a:rPr b="0" lang="en-IN" sz="2400" spc="-1" strike="noStrike">
                <a:solidFill>
                  <a:srgbClr val="000099"/>
                </a:solidFill>
                <a:latin typeface="Calibri"/>
              </a:rPr>
              <a:t>as an 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employee’s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salary) </a:t>
            </a:r>
            <a:r>
              <a:rPr b="0" lang="en-IN" sz="2400" spc="-21" strike="noStrike">
                <a:solidFill>
                  <a:srgbClr val="000099"/>
                </a:solidFill>
                <a:latin typeface="Calibri"/>
              </a:rPr>
              <a:t>for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security</a:t>
            </a:r>
            <a:r>
              <a:rPr b="0" lang="en-IN" sz="2400" spc="-46" strike="noStrike">
                <a:solidFill>
                  <a:srgbClr val="000099"/>
                </a:solidFill>
                <a:latin typeface="Calibri"/>
              </a:rPr>
              <a:t> </a:t>
            </a:r>
            <a:r>
              <a:rPr b="0" lang="en-IN" sz="2400" spc="-7" strike="noStrike">
                <a:solidFill>
                  <a:srgbClr val="000099"/>
                </a:solidFill>
                <a:latin typeface="Calibri"/>
              </a:rPr>
              <a:t>purposes.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5177880" y="6427080"/>
            <a:ext cx="1836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2" strike="noStrike">
                <a:solidFill>
                  <a:srgbClr val="888888"/>
                </a:solidFill>
                <a:latin typeface="Calibri"/>
              </a:rPr>
              <a:t>Jayashree </a:t>
            </a:r>
            <a:r>
              <a:rPr b="0" lang="en-IN" sz="1200" spc="-7" strike="noStrike">
                <a:solidFill>
                  <a:srgbClr val="888888"/>
                </a:solidFill>
                <a:latin typeface="Calibri"/>
              </a:rPr>
              <a:t>Jagdale, </a:t>
            </a:r>
            <a:r>
              <a:rPr b="0" lang="en-IN" sz="1200" spc="-26" strike="noStrike">
                <a:solidFill>
                  <a:srgbClr val="888888"/>
                </a:solidFill>
                <a:latin typeface="Calibri"/>
              </a:rPr>
              <a:t>PICT,</a:t>
            </a:r>
            <a:r>
              <a:rPr b="0" lang="en-IN" sz="1200" spc="-46" strike="noStrike">
                <a:solidFill>
                  <a:srgbClr val="888888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Pune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11171520" y="64270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88888"/>
                </a:solidFill>
                <a:latin typeface="Calibri"/>
              </a:rPr>
              <a:t>9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2021-06-15T11:52:21Z</dcterms:created>
  <dc:creator>jayashree</dc:creator>
  <dc:description/>
  <dc:language>en-IN</dc:language>
  <cp:lastModifiedBy/>
  <dcterms:modified xsi:type="dcterms:W3CDTF">2021-06-15T17:23:08Z</dcterms:modified>
  <cp:revision>2</cp:revision>
  <dc:subject/>
  <dc:title>Introduction  to DBMS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2021-05-22T00:00:00Z</vt:filetime>
  </property>
  <property fmtid="{D5CDD505-2E9C-101B-9397-08002B2CF9AE}" pid="4" name="Creator">
    <vt:lpwstr>Microsoft® PowerPoint® for Microsoft 365</vt:lpwstr>
  </property>
  <property fmtid="{D5CDD505-2E9C-101B-9397-08002B2CF9AE}" pid="5" name="HyperlinksChanged">
    <vt:bool>0</vt:bool>
  </property>
  <property fmtid="{D5CDD505-2E9C-101B-9397-08002B2CF9AE}" pid="6" name="LastSaved">
    <vt:filetime>2021-06-15T00:00:00Z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