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7" r:id="rId6"/>
    <p:sldId id="268" r:id="rId7"/>
    <p:sldId id="269" r:id="rId8"/>
    <p:sldId id="261" r:id="rId9"/>
    <p:sldId id="263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AA79-F52C-4FFC-A399-C8FA7ACE561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3D776-AD3B-4C79-9A6D-8DC905D5A9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313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  computer networking , cloud  computing is a phrase used to</a:t>
            </a:r>
            <a:r>
              <a:rPr lang="pt-BR" baseline="0" dirty="0" smtClean="0"/>
              <a:t> </a:t>
            </a:r>
            <a:r>
              <a:rPr lang="pt-BR" dirty="0" smtClean="0"/>
              <a:t>describe a variety  of  computing concepts.</a:t>
            </a:r>
            <a:r>
              <a:rPr lang="pt-BR" baseline="0" dirty="0" smtClean="0"/>
              <a:t> Distributed computing on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3D776-AD3B-4C79-9A6D-8DC905D5A9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281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Scalability means Unlimited processes and storage capacity.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3D776-AD3B-4C79-9A6D-8DC905D5A9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54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0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965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071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421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0421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523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4916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7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69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3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63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22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27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10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583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12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1ADB-2ADD-4774-A780-0673D2DFEA69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6F76FE-67F9-4B9A-81FC-BB0E4EC94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78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3672" y="2912070"/>
            <a:ext cx="7332457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Cloud Computing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177800"/>
            <a:ext cx="6032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A </a:t>
            </a:r>
          </a:p>
          <a:p>
            <a:pPr algn="ctr"/>
            <a:r>
              <a:rPr lang="en-US" sz="60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Seminar</a:t>
            </a:r>
          </a:p>
          <a:p>
            <a:pPr algn="ctr"/>
            <a:r>
              <a:rPr lang="en-US" sz="60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On</a:t>
            </a:r>
            <a:endParaRPr lang="en-US" sz="6000" b="1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875" y="11410"/>
            <a:ext cx="2609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282934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431800"/>
            <a:ext cx="8596668" cy="889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Comic Sans MS" panose="030F0702030302020204" pitchFamily="66" charset="0"/>
              </a:rPr>
              <a:t>Deployment of Cloud Service</a:t>
            </a:r>
            <a:endParaRPr 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4" y="2008189"/>
            <a:ext cx="8596668" cy="388077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mic Sans MS" panose="030F0702030302020204" pitchFamily="66" charset="0"/>
              </a:rPr>
              <a:t>Public Cloud</a:t>
            </a:r>
          </a:p>
          <a:p>
            <a:r>
              <a:rPr lang="en-US" sz="4000" b="1" dirty="0" smtClean="0">
                <a:latin typeface="Comic Sans MS" panose="030F0702030302020204" pitchFamily="66" charset="0"/>
              </a:rPr>
              <a:t>Private Cloud</a:t>
            </a:r>
          </a:p>
          <a:p>
            <a:r>
              <a:rPr lang="en-US" sz="4000" b="1" dirty="0" smtClean="0">
                <a:latin typeface="Comic Sans MS" panose="030F0702030302020204" pitchFamily="66" charset="0"/>
              </a:rPr>
              <a:t>Community Cloud</a:t>
            </a:r>
          </a:p>
          <a:p>
            <a:r>
              <a:rPr lang="en-US" sz="4000" b="1" dirty="0" smtClean="0">
                <a:latin typeface="Comic Sans MS" panose="030F0702030302020204" pitchFamily="66" charset="0"/>
              </a:rPr>
              <a:t>Hybrid Cloud(Combined Cloud)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5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534" y="3175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mic Sans MS" panose="030F0702030302020204" pitchFamily="66" charset="0"/>
              </a:rPr>
              <a:t>Why cloud service is popular?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525589"/>
            <a:ext cx="9609666" cy="464661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Reduce the complexity of networks.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Do not have to buy software licenses.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Customization.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C</a:t>
            </a:r>
            <a:r>
              <a:rPr lang="en-US" sz="2800" b="1" dirty="0" smtClean="0">
                <a:latin typeface="Comic Sans MS" panose="030F0702030302020204" pitchFamily="66" charset="0"/>
              </a:rPr>
              <a:t>loud </a:t>
            </a:r>
            <a:r>
              <a:rPr lang="en-US" sz="2800" b="1" dirty="0">
                <a:latin typeface="Comic Sans MS" panose="030F0702030302020204" pitchFamily="66" charset="0"/>
              </a:rPr>
              <a:t>providers that have specialized in a particular area </a:t>
            </a:r>
            <a:r>
              <a:rPr lang="en-US" sz="2800" b="1" dirty="0" smtClean="0">
                <a:latin typeface="Comic Sans MS" panose="030F0702030302020204" pitchFamily="66" charset="0"/>
              </a:rPr>
              <a:t>(</a:t>
            </a:r>
            <a:r>
              <a:rPr lang="en-US" sz="2800" b="1" dirty="0">
                <a:latin typeface="Comic Sans MS" panose="030F0702030302020204" pitchFamily="66" charset="0"/>
              </a:rPr>
              <a:t>such as e-mail) can bring advanced services that a single company might not be </a:t>
            </a:r>
            <a:r>
              <a:rPr lang="en-US" sz="2800" b="1" dirty="0" smtClean="0">
                <a:latin typeface="Comic Sans MS" panose="030F0702030302020204" pitchFamily="66" charset="0"/>
              </a:rPr>
              <a:t>able </a:t>
            </a:r>
            <a:r>
              <a:rPr lang="en-US" sz="2800" b="1" dirty="0">
                <a:latin typeface="Comic Sans MS" panose="030F0702030302020204" pitchFamily="66" charset="0"/>
              </a:rPr>
              <a:t>to afford or </a:t>
            </a:r>
            <a:r>
              <a:rPr lang="en-US" sz="2800" b="1" dirty="0" smtClean="0">
                <a:latin typeface="Comic Sans MS" panose="030F0702030302020204" pitchFamily="66" charset="0"/>
              </a:rPr>
              <a:t>develop.</a:t>
            </a:r>
          </a:p>
          <a:p>
            <a:r>
              <a:rPr lang="en-US" sz="2800" b="1" dirty="0">
                <a:latin typeface="Comic Sans MS" panose="030F0702030302020204" pitchFamily="66" charset="0"/>
              </a:rPr>
              <a:t> scalability, reliability, and </a:t>
            </a:r>
            <a:r>
              <a:rPr lang="en-US" sz="2800" b="1" dirty="0" smtClean="0">
                <a:latin typeface="Comic Sans MS" panose="030F0702030302020204" pitchFamily="66" charset="0"/>
              </a:rPr>
              <a:t>efficiency.</a:t>
            </a: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Info. at cloud are not easily lost.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19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Application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4" y="1550989"/>
            <a:ext cx="10460566" cy="436721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Social Networking sites.</a:t>
            </a:r>
          </a:p>
          <a:p>
            <a:r>
              <a:rPr lang="en-US" sz="3600" b="1" dirty="0" smtClean="0">
                <a:latin typeface="Comic Sans MS" panose="030F0702030302020204" pitchFamily="66" charset="0"/>
              </a:rPr>
              <a:t>E-mail sites.</a:t>
            </a:r>
          </a:p>
          <a:p>
            <a:r>
              <a:rPr lang="en-US" sz="3600" b="1" dirty="0" smtClean="0">
                <a:latin typeface="Comic Sans MS" panose="030F0702030302020204" pitchFamily="66" charset="0"/>
              </a:rPr>
              <a:t>Search Engines.</a:t>
            </a:r>
          </a:p>
          <a:p>
            <a:r>
              <a:rPr lang="en-US" sz="3600" b="1" dirty="0" smtClean="0">
                <a:latin typeface="Comic Sans MS" panose="030F0702030302020204" pitchFamily="66" charset="0"/>
              </a:rPr>
              <a:t>Many more services </a:t>
            </a:r>
            <a:r>
              <a:rPr lang="en-US" sz="3600" b="1" u="sng" dirty="0" smtClean="0">
                <a:latin typeface="Comic Sans MS" panose="030F0702030302020204" pitchFamily="66" charset="0"/>
              </a:rPr>
              <a:t>OVER THE INTERNET.</a:t>
            </a:r>
          </a:p>
        </p:txBody>
      </p:sp>
    </p:spTree>
    <p:extLst>
      <p:ext uri="{BB962C8B-B14F-4D97-AF65-F5344CB8AC3E}">
        <p14:creationId xmlns:p14="http://schemas.microsoft.com/office/powerpoint/2010/main" xmlns="" val="3966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4" y="1500189"/>
            <a:ext cx="1075266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latin typeface="Comic Sans MS" panose="030F0702030302020204" pitchFamily="66" charset="0"/>
              </a:rPr>
              <a:t>Thank You </a:t>
            </a:r>
          </a:p>
          <a:p>
            <a:pPr marL="0" indent="0">
              <a:buNone/>
            </a:pPr>
            <a:r>
              <a:rPr lang="en-US" sz="7200" b="1" dirty="0" smtClean="0">
                <a:latin typeface="Comic Sans MS" panose="030F0702030302020204" pitchFamily="66" charset="0"/>
              </a:rPr>
              <a:t>For Your Attention…</a:t>
            </a:r>
          </a:p>
          <a:p>
            <a:pPr marL="0" indent="0">
              <a:buNone/>
            </a:pPr>
            <a:endParaRPr lang="en-US" sz="7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85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mic Sans MS" panose="030F0702030302020204" pitchFamily="66" charset="0"/>
              </a:rPr>
              <a:t>What is Cloud Computing?</a:t>
            </a:r>
            <a:endParaRPr 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434" y="1677989"/>
            <a:ext cx="9800166" cy="4760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Distributed computing on internet Or delivery of computing service over the internet.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rgbClr val="7030A0"/>
                </a:solidFill>
              </a:rPr>
              <a:t>Yahoo!</a:t>
            </a:r>
            <a:r>
              <a:rPr lang="en-US" sz="2800" dirty="0" smtClean="0"/>
              <a:t>,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GMail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00B0F0"/>
                </a:solidFill>
              </a:rPr>
              <a:t>Hotmail</a:t>
            </a:r>
            <a:r>
              <a:rPr lang="en-US" sz="2800" dirty="0" smtClean="0"/>
              <a:t>- 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</a:t>
            </a:r>
            <a:r>
              <a:rPr lang="en-US" sz="2800" b="1" dirty="0" smtClean="0">
                <a:latin typeface="Comic Sans MS" panose="030F0702030302020204" pitchFamily="66" charset="0"/>
              </a:rPr>
              <a:t>Instead </a:t>
            </a:r>
            <a:r>
              <a:rPr lang="en-US" sz="2800" b="1" dirty="0">
                <a:latin typeface="Comic Sans MS" panose="030F0702030302020204" pitchFamily="66" charset="0"/>
              </a:rPr>
              <a:t>of running an e-mail program on your computer, you log in to a Web e-mail account remotely. The software and storage for your account doesn't exist on your computer -- it's on the service's computer cloud.</a:t>
            </a:r>
          </a:p>
        </p:txBody>
      </p:sp>
    </p:spTree>
    <p:extLst>
      <p:ext uri="{BB962C8B-B14F-4D97-AF65-F5344CB8AC3E}">
        <p14:creationId xmlns:p14="http://schemas.microsoft.com/office/powerpoint/2010/main" xmlns="" val="3564079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Comic Sans MS" panose="030F0702030302020204" pitchFamily="66" charset="0"/>
              </a:rPr>
              <a:t>History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834" y="1627189"/>
            <a:ext cx="9927166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Concept evolved in 1950(IBM) called RJE (Remote Job Entry Process).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 2006 Amazon provided First public cloud AWS(Amazon Web Service).</a:t>
            </a: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4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4" y="179389"/>
            <a:ext cx="8596668" cy="132080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Comic Sans MS" panose="030F0702030302020204" pitchFamily="66" charset="0"/>
              </a:rPr>
              <a:t>Cloud </a:t>
            </a:r>
            <a:r>
              <a:rPr lang="en-US" sz="4400" b="1" dirty="0" smtClean="0">
                <a:latin typeface="Comic Sans MS" panose="030F0702030302020204" pitchFamily="66" charset="0"/>
              </a:rPr>
              <a:t>Components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4" y="1157289"/>
            <a:ext cx="69426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latin typeface="Comic Sans MS" panose="030F0702030302020204" pitchFamily="66" charset="0"/>
              </a:rPr>
              <a:t>It has three components </a:t>
            </a:r>
            <a:endParaRPr lang="en-US" sz="2400" dirty="0" smtClean="0"/>
          </a:p>
          <a:p>
            <a:pPr marL="0" indent="0">
              <a:buNone/>
            </a:pPr>
            <a:r>
              <a:rPr lang="en-US" sz="40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1.) Client computers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2.) Distributed Servers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3.) Datacenters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5900" y="2730499"/>
            <a:ext cx="5360987" cy="399097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442200" y="3492500"/>
            <a:ext cx="101600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442200" y="4483100"/>
            <a:ext cx="1016000" cy="927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121602" y="4343400"/>
            <a:ext cx="1559098" cy="55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21602" y="4216400"/>
            <a:ext cx="2155998" cy="12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51255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4" y="2667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Clients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4" y="1411289"/>
            <a:ext cx="9825566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Comic Sans MS" panose="030F0702030302020204" pitchFamily="66" charset="0"/>
              </a:rPr>
              <a:t>Clients are the device that the end user interact with cloud.</a:t>
            </a:r>
          </a:p>
          <a:p>
            <a:pPr marL="0" indent="0">
              <a:buNone/>
            </a:pPr>
            <a:r>
              <a:rPr lang="en-US" sz="3600" b="1" dirty="0">
                <a:latin typeface="Comic Sans MS" panose="030F0702030302020204" pitchFamily="66" charset="0"/>
              </a:rPr>
              <a:t> </a:t>
            </a:r>
            <a:r>
              <a:rPr lang="en-US" sz="3600" b="1" dirty="0" smtClean="0">
                <a:latin typeface="Comic Sans MS" panose="030F0702030302020204" pitchFamily="66" charset="0"/>
              </a:rPr>
              <a:t>three types of clients:</a:t>
            </a:r>
          </a:p>
          <a:p>
            <a:pPr marL="0" indent="0">
              <a:buNone/>
            </a:pPr>
            <a:r>
              <a:rPr lang="en-US" sz="3600" b="1" dirty="0">
                <a:latin typeface="Comic Sans MS" panose="030F0702030302020204" pitchFamily="66" charset="0"/>
              </a:rPr>
              <a:t>	</a:t>
            </a:r>
            <a:r>
              <a:rPr lang="en-US" sz="3600" b="1" dirty="0" smtClean="0">
                <a:latin typeface="Comic Sans MS" panose="030F0702030302020204" pitchFamily="66" charset="0"/>
              </a:rPr>
              <a:t>	1.) Mobile</a:t>
            </a:r>
          </a:p>
          <a:p>
            <a:pPr marL="0" indent="0">
              <a:buNone/>
            </a:pPr>
            <a:r>
              <a:rPr lang="en-US" sz="3600" b="1" dirty="0">
                <a:latin typeface="Comic Sans MS" panose="030F0702030302020204" pitchFamily="66" charset="0"/>
              </a:rPr>
              <a:t>	</a:t>
            </a:r>
            <a:r>
              <a:rPr lang="en-US" sz="3600" b="1" dirty="0" smtClean="0">
                <a:latin typeface="Comic Sans MS" panose="030F0702030302020204" pitchFamily="66" charset="0"/>
              </a:rPr>
              <a:t>	2.) Thick</a:t>
            </a:r>
          </a:p>
          <a:p>
            <a:pPr marL="0" indent="0">
              <a:buNone/>
            </a:pPr>
            <a:r>
              <a:rPr lang="en-US" sz="3600" b="1" dirty="0">
                <a:latin typeface="Comic Sans MS" panose="030F0702030302020204" pitchFamily="66" charset="0"/>
              </a:rPr>
              <a:t>	</a:t>
            </a:r>
            <a:r>
              <a:rPr lang="en-US" sz="3600" b="1" dirty="0" smtClean="0">
                <a:latin typeface="Comic Sans MS" panose="030F0702030302020204" pitchFamily="66" charset="0"/>
              </a:rPr>
              <a:t>	3.) Thin (Most Popular)</a:t>
            </a:r>
          </a:p>
        </p:txBody>
      </p:sp>
    </p:spTree>
    <p:extLst>
      <p:ext uri="{BB962C8B-B14F-4D97-AF65-F5344CB8AC3E}">
        <p14:creationId xmlns:p14="http://schemas.microsoft.com/office/powerpoint/2010/main" xmlns="" val="27804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934" y="6350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Datacenter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677989"/>
            <a:ext cx="49233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Comic Sans MS" panose="030F0702030302020204" pitchFamily="66" charset="0"/>
              </a:rPr>
              <a:t>It is collection of servers where application is placed and is accessed via internet.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6900" y="1767812"/>
            <a:ext cx="61595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64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87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Distributed servers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3870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Comic Sans MS" panose="030F0702030302020204" pitchFamily="66" charset="0"/>
              </a:rPr>
              <a:t>Often servers are in geographically different places, but server acts as if they are working next to each other.</a:t>
            </a:r>
            <a:endParaRPr lang="en-US" sz="3600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9450" y="3327400"/>
            <a:ext cx="636905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58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Central Server</a:t>
            </a:r>
            <a:endParaRPr lang="en-US" sz="4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089"/>
            <a:ext cx="10206566" cy="388077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It Administers </a:t>
            </a:r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the 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system such as monitoring traffic, client </a:t>
            </a:r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demands to ensure everything runs 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smoothly.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It uses a special type of software called </a:t>
            </a:r>
            <a:r>
              <a:rPr lang="en-US" sz="4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Middleware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  <a:p>
            <a:r>
              <a:rPr lang="en-US" sz="4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Middleware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allow computer to communicate each other.</a:t>
            </a:r>
          </a:p>
          <a:p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1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4" y="101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Comic Sans MS" panose="030F0702030302020204" pitchFamily="66" charset="0"/>
              </a:rPr>
              <a:t>Service Models</a:t>
            </a:r>
            <a:endParaRPr 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4" y="1422400"/>
            <a:ext cx="9901766" cy="5573711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Comic Sans MS" panose="030F0702030302020204" pitchFamily="66" charset="0"/>
              </a:rPr>
              <a:t>SaaS</a:t>
            </a:r>
            <a:r>
              <a:rPr lang="en-US" sz="3600" b="1" dirty="0" smtClean="0">
                <a:latin typeface="Comic Sans MS" panose="030F0702030302020204" pitchFamily="66" charset="0"/>
              </a:rPr>
              <a:t>(Software as a service): Required software, Operating system &amp; network is provided.</a:t>
            </a:r>
          </a:p>
          <a:p>
            <a:r>
              <a:rPr lang="en-US" sz="3600" b="1" dirty="0" err="1" smtClean="0">
                <a:latin typeface="Comic Sans MS" panose="030F0702030302020204" pitchFamily="66" charset="0"/>
              </a:rPr>
              <a:t>PaaS</a:t>
            </a:r>
            <a:r>
              <a:rPr lang="en-US" sz="3600" b="1" dirty="0" smtClean="0">
                <a:latin typeface="Comic Sans MS" panose="030F0702030302020204" pitchFamily="66" charset="0"/>
              </a:rPr>
              <a:t>(Platform as  service): Operating system and network is provided.</a:t>
            </a:r>
          </a:p>
          <a:p>
            <a:r>
              <a:rPr lang="en-US" sz="3600" b="1" dirty="0" err="1" smtClean="0">
                <a:latin typeface="Comic Sans MS" panose="030F0702030302020204" pitchFamily="66" charset="0"/>
              </a:rPr>
              <a:t>IaaS</a:t>
            </a:r>
            <a:r>
              <a:rPr lang="en-US" sz="3600" b="1" dirty="0" smtClean="0">
                <a:latin typeface="Comic Sans MS" panose="030F0702030302020204" pitchFamily="66" charset="0"/>
              </a:rPr>
              <a:t>(Infrastructure as a service): just Network is provided.</a:t>
            </a:r>
            <a:endParaRPr lang="en-US" sz="3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30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346</Words>
  <Application>Microsoft Office PowerPoint</Application>
  <PresentationFormat>Custom</PresentationFormat>
  <Paragraphs>57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Slide 1</vt:lpstr>
      <vt:lpstr>What is Cloud Computing?</vt:lpstr>
      <vt:lpstr>History</vt:lpstr>
      <vt:lpstr>Cloud Components</vt:lpstr>
      <vt:lpstr>Clients</vt:lpstr>
      <vt:lpstr>Datacenter</vt:lpstr>
      <vt:lpstr>Distributed servers</vt:lpstr>
      <vt:lpstr>Central Server</vt:lpstr>
      <vt:lpstr>Service Models</vt:lpstr>
      <vt:lpstr>Deployment of Cloud Service</vt:lpstr>
      <vt:lpstr>Why cloud service is popular?</vt:lpstr>
      <vt:lpstr>Application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RKrishna Mishra</dc:creator>
  <cp:lastModifiedBy>Administrator</cp:lastModifiedBy>
  <cp:revision>29</cp:revision>
  <dcterms:created xsi:type="dcterms:W3CDTF">2014-02-27T04:46:00Z</dcterms:created>
  <dcterms:modified xsi:type="dcterms:W3CDTF">2017-01-10T04:49:14Z</dcterms:modified>
</cp:coreProperties>
</file>