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D377B3-5750-4E58-B328-4A63A4489B14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498A95-BA85-4AAC-A4AA-2037C7C41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28792" y="285728"/>
            <a:ext cx="7772400" cy="428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642918"/>
            <a:ext cx="7786742" cy="5715040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linked list is a linear data structure that contains a sequence of elements such that each element links to its next element in the sequence. Each element in a linked list is called "Node".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Between Linked List and Array</a:t>
            </a:r>
          </a:p>
          <a:p>
            <a:pPr algn="l"/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rray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071678"/>
            <a:ext cx="5639587" cy="1681284"/>
          </a:xfrm>
          <a:prstGeom prst="rect">
            <a:avLst/>
          </a:prstGeom>
        </p:spPr>
      </p:pic>
      <p:pic>
        <p:nvPicPr>
          <p:cNvPr id="8" name="Picture 7" descr="Linked_List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786190"/>
            <a:ext cx="6215106" cy="1428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36437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Node { 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constructor(element) 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{ 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this.element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element; 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this.next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null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  } 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 smtClean="0"/>
          </a:p>
          <a:p>
            <a:pPr fontAlgn="base"/>
            <a:r>
              <a:rPr lang="en-US" dirty="0" smtClean="0"/>
              <a:t>class </a:t>
            </a:r>
            <a:r>
              <a:rPr lang="en-US" dirty="0" err="1" smtClean="0"/>
              <a:t>LinkedList</a:t>
            </a:r>
            <a:r>
              <a:rPr lang="en-US" dirty="0" smtClean="0"/>
              <a:t> { </a:t>
            </a:r>
          </a:p>
          <a:p>
            <a:pPr fontAlgn="base"/>
            <a:r>
              <a:rPr lang="en-US" dirty="0" smtClean="0"/>
              <a:t>    constructor() </a:t>
            </a:r>
          </a:p>
          <a:p>
            <a:pPr fontAlgn="base"/>
            <a:r>
              <a:rPr lang="en-US" dirty="0" smtClean="0"/>
              <a:t>    { 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this.head</a:t>
            </a:r>
            <a:r>
              <a:rPr lang="en-US" dirty="0" smtClean="0"/>
              <a:t> = null; </a:t>
            </a:r>
          </a:p>
          <a:p>
            <a:pPr fontAlgn="base"/>
            <a:r>
              <a:rPr lang="en-US" dirty="0" smtClean="0"/>
              <a:t>        </a:t>
            </a:r>
            <a:r>
              <a:rPr lang="en-US" dirty="0" err="1" smtClean="0"/>
              <a:t>this.size</a:t>
            </a:r>
            <a:r>
              <a:rPr lang="en-US" dirty="0" smtClean="0"/>
              <a:t> = 0; </a:t>
            </a:r>
          </a:p>
          <a:p>
            <a:pPr fontAlgn="base"/>
            <a:r>
              <a:rPr lang="en-US" dirty="0" smtClean="0"/>
              <a:t>    } </a:t>
            </a:r>
          </a:p>
          <a:p>
            <a:pPr fontAlgn="base"/>
            <a:r>
              <a:rPr lang="en-US" dirty="0" smtClean="0"/>
              <a:t> 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n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000108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arison-between-array-and-linked-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363" y="928671"/>
            <a:ext cx="6973274" cy="4786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Between Linked List and Array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072098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linked list is a sequence of data structures, which are connected together via links.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a single linked list, the address of the first node is always stored in a reference node known as “head” 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Always next part (reference part) of the last node must be NULL.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4" name="Picture 2" descr="single linked li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57364"/>
            <a:ext cx="6000750" cy="1500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35811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following operations are performed on a Single Linked List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Insertion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Deletion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Insertion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 single linked list, the insertion operation can be performed in three ways. They are as follows...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Inserting At Beginning of the list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Inserting At End of the list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Inserting At Specific location in the list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Operations on Single Linked List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use the following steps to insert a new node at beginning of the single linked list...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1 -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a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with given value.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2 -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whether list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3 -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then, set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newNode→next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4 -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 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then, set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newNode→next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Inserting At Beginning of the list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6" name="Picture 5" descr="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357694"/>
            <a:ext cx="7228572" cy="19999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We can use the following steps to insert a new node at end of the single linked list...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1 -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a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with given value and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→ 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2 -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 whether list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3 -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then, set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4 -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 Empty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then, define a node pointer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initialize with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5 -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moving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 its next node until it reaches to the last node in the list (until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 → 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equal to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Step 6 -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 → 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71438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Inserting At End of the list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	  </a:t>
            </a:r>
            <a:endParaRPr lang="en-US" dirty="0"/>
          </a:p>
        </p:txBody>
      </p:sp>
      <p:pic>
        <p:nvPicPr>
          <p:cNvPr id="5" name="Picture 4" descr="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4524667"/>
            <a:ext cx="7228572" cy="2333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3581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can use the following steps to insert a new node after a node in the single linked list...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 1 -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Create a 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with given value.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 2 -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Check whether list is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 3 -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then, set 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→ next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 4 -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Not Empty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then, define a node pointer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and initialize with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 5 -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Keep moving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to its next node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it reaches to the node after which we want to insert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(until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temp1 → data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is equal to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here location is the node value after which we want to insert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 6 -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Every time check whether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is reached to last node or not. If it is reached to last node then display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'Given node is not found in the list!!! Insertion not possible!!!'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and terminate the function. Otherwise move the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to next node.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Step 7 -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Finally, Set '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→ next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temp → next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 and '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temp → next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Inserting At Specific location in the list (After a Node)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l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714" y="1428737"/>
            <a:ext cx="7228572" cy="321471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use the following steps to display the elements of a single linked list...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1 -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Check whether list is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==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2 -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then, display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'List is Empty!!!'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and terminate the function.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3 -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it is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 Empty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then, define a Node pointer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'temp'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and initialize with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4 -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Keep displaying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temp → 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with an arrow (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---&gt;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until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temp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reaches to the last node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 5 -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Finally display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temp → 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with arrow pointing to 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temp → data ---&gt; NULL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Displaying a Single Linked List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l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4071942"/>
            <a:ext cx="7143800" cy="192882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274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Linked List</vt:lpstr>
      <vt:lpstr>Difference Between Linked List and Array </vt:lpstr>
      <vt:lpstr>Linked List</vt:lpstr>
      <vt:lpstr>Operations on Single Linked List </vt:lpstr>
      <vt:lpstr>Inserting At Beginning of the list </vt:lpstr>
      <vt:lpstr>Inserting At End of the list     </vt:lpstr>
      <vt:lpstr>Inserting At Specific location in the list (After a Node) </vt:lpstr>
      <vt:lpstr>Slide 8</vt:lpstr>
      <vt:lpstr>Displaying a Single Linked List </vt:lpstr>
      <vt:lpstr>Code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PROJECT30</dc:creator>
  <cp:lastModifiedBy>PROJECT30</cp:lastModifiedBy>
  <cp:revision>10</cp:revision>
  <dcterms:created xsi:type="dcterms:W3CDTF">2021-02-12T09:49:59Z</dcterms:created>
  <dcterms:modified xsi:type="dcterms:W3CDTF">2021-03-15T06:48:47Z</dcterms:modified>
</cp:coreProperties>
</file>