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79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9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41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1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9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8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1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29-Feb-20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1155" y="561704"/>
            <a:ext cx="2612571" cy="110799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rgbClr val="610B38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JDBC</a:t>
            </a:r>
            <a:endParaRPr lang="en-US" sz="6600" b="1" i="0" dirty="0">
              <a:solidFill>
                <a:srgbClr val="610B38"/>
              </a:solidFill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9844" y="2858699"/>
            <a:ext cx="9847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Java Database Connectivity</a:t>
            </a:r>
            <a:endParaRPr lang="en-US" sz="5400" b="1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2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0091" y="715332"/>
            <a:ext cx="82644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steps to connect any java application with the database using JDBC.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0087" y="2320453"/>
            <a:ext cx="3103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Register the Driver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0087" y="2926479"/>
            <a:ext cx="2529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Create connection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0087" y="3532505"/>
            <a:ext cx="2347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Create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0087" y="4138531"/>
            <a:ext cx="2161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Execute queries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6461" y="4744557"/>
            <a:ext cx="237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13835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2195" y="514197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610B4B"/>
                </a:solidFill>
                <a:latin typeface="erdana"/>
              </a:rPr>
              <a:t>Register the driver class</a:t>
            </a:r>
            <a:endParaRPr lang="en-US" sz="28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9288" y="1668921"/>
            <a:ext cx="8782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forName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of Class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is used to register the driver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9288" y="3051610"/>
            <a:ext cx="9513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throws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ClassNotFoundException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9288" y="4237112"/>
            <a:ext cx="590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Class.forName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oracle.jdbc.driver.OracleDriver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66667E-6 1.11111E-6 L 0.00026 -0.2169 " pathEditMode="relative" rAng="0" ptsTypes="AA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856"/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16667E-7 7.40741E-7 L -0.02995 -0.14607 " pathEditMode="relative" rAng="0" ptsTypes="AA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-7315"/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125E-6 4.07407E-6 L 0.00131 -0.25533 " pathEditMode="relative" rAng="0" ptsTypes="AA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778"/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1990" y="684014"/>
            <a:ext cx="4406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610B4B"/>
                </a:solidFill>
                <a:latin typeface="erdana"/>
              </a:rPr>
              <a:t>Create the connection object</a:t>
            </a:r>
            <a:endParaRPr lang="en-US" sz="2400" b="1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5405" y="1739427"/>
            <a:ext cx="9048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getConnection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of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DriverManager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class is used to establish connection with the database.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5405" y="2979506"/>
            <a:ext cx="7680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Connection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con=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DriverManager.getConnection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jdbc:oracle:thin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:@localhost:1521:xe"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"system"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"password"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8736" y="788517"/>
            <a:ext cx="4256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10B4B"/>
                </a:solidFill>
                <a:latin typeface="erdana"/>
              </a:rPr>
              <a:t>Create the Statement object</a:t>
            </a:r>
            <a:endParaRPr lang="en-US" sz="2400" b="1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1419" y="2048189"/>
            <a:ext cx="7950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object of statement is responsible to execute queries with the database.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1419" y="3492528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Statement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con.createStatement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5102" y="775454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10B4B"/>
                </a:solidFill>
                <a:latin typeface="erdana"/>
              </a:rPr>
              <a:t>Execute the query</a:t>
            </a:r>
            <a:endParaRPr lang="en-US" sz="2400" b="1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6823" y="18909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method returns the object of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that can be used to get all the records of a table.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6823" y="3191190"/>
            <a:ext cx="6749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stmt.executeQuery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"select * from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emp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6823" y="4214392"/>
            <a:ext cx="7271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rs.next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rs.getInt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)+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rs.getString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)); 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1317" y="749328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10B4B"/>
                </a:solidFill>
                <a:latin typeface="erdana"/>
              </a:rPr>
              <a:t>Close the connection</a:t>
            </a:r>
            <a:endParaRPr lang="en-US" sz="2400" b="1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9808" y="1890989"/>
            <a:ext cx="8286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By closing connection object statement and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will be closed automatically.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808" y="3217316"/>
            <a:ext cx="92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close() method of Connection interface is used to close the connection.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89808" y="426664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con.close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5665" y="266003"/>
            <a:ext cx="236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java.sql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5665" y="635335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 </a:t>
            </a:r>
            <a:r>
              <a:rPr lang="en-US" dirty="0" err="1"/>
              <a:t>OracleCon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3932" y="1004667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5665" y="1845570"/>
            <a:ext cx="590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Class.forName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oracle.jdbc.driver.OracleDriver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75665" y="2263612"/>
            <a:ext cx="7794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Connection con=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DriverManager.getConnection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jdbc:oracle:thin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:@localhost:1521:xe"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"system"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"oracle"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5665" y="3799556"/>
            <a:ext cx="493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Statement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con.createStatement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75665" y="4222417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stmt.executeQuery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"select * from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emp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5665" y="5014610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rs.next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75665" y="5422746"/>
            <a:ext cx="907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rs.getInt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)+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 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rs.getString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)+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 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rs.getString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75665" y="6200214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con.close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139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erdana</vt:lpstr>
      <vt:lpstr>Times New Roman</vt:lpstr>
      <vt:lpstr>Verdana</vt:lpstr>
      <vt:lpstr>Verdana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2020-02-28T09:10:57Z</dcterms:created>
  <dcterms:modified xsi:type="dcterms:W3CDTF">2020-02-29T10:59:31Z</dcterms:modified>
</cp:coreProperties>
</file>