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F6A159C-ABEC-4A57-B6A1-B1F6E25DF9A2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284239F-B1BB-4CD0-A453-1B45075356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6A159C-ABEC-4A57-B6A1-B1F6E25DF9A2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84239F-B1BB-4CD0-A453-1B45075356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6A159C-ABEC-4A57-B6A1-B1F6E25DF9A2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84239F-B1BB-4CD0-A453-1B45075356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6A159C-ABEC-4A57-B6A1-B1F6E25DF9A2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84239F-B1BB-4CD0-A453-1B45075356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6A159C-ABEC-4A57-B6A1-B1F6E25DF9A2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84239F-B1BB-4CD0-A453-1B45075356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6A159C-ABEC-4A57-B6A1-B1F6E25DF9A2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84239F-B1BB-4CD0-A453-1B45075356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6A159C-ABEC-4A57-B6A1-B1F6E25DF9A2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84239F-B1BB-4CD0-A453-1B450753565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6A159C-ABEC-4A57-B6A1-B1F6E25DF9A2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84239F-B1BB-4CD0-A453-1B45075356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6A159C-ABEC-4A57-B6A1-B1F6E25DF9A2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84239F-B1BB-4CD0-A453-1B45075356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F6A159C-ABEC-4A57-B6A1-B1F6E25DF9A2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84239F-B1BB-4CD0-A453-1B450753565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F6A159C-ABEC-4A57-B6A1-B1F6E25DF9A2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284239F-B1BB-4CD0-A453-1B450753565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F6A159C-ABEC-4A57-B6A1-B1F6E25DF9A2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284239F-B1BB-4CD0-A453-1B450753565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5786" y="1714488"/>
            <a:ext cx="7715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u="sng" dirty="0"/>
              <a:t>Android Activity Lifecycle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71480"/>
            <a:ext cx="8258204" cy="578647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android.app.Activity</a:t>
            </a:r>
          </a:p>
          <a:p>
            <a:r>
              <a:rPr lang="en-US" dirty="0" smtClean="0"/>
              <a:t>subclass of ContextThemeWrapper class.</a:t>
            </a:r>
          </a:p>
          <a:p>
            <a:r>
              <a:rPr lang="en-US" dirty="0" smtClean="0"/>
              <a:t> 7 lifecycle methods of android activity.</a:t>
            </a:r>
          </a:p>
          <a:p>
            <a:r>
              <a:rPr lang="en-US" dirty="0" smtClean="0"/>
              <a:t>MethodDescription</a:t>
            </a:r>
          </a:p>
          <a:p>
            <a:r>
              <a:rPr lang="en-US" b="1" dirty="0" smtClean="0"/>
              <a:t>onCreate </a:t>
            </a:r>
            <a:r>
              <a:rPr lang="en-US" dirty="0" smtClean="0"/>
              <a:t>called when activity is first created.</a:t>
            </a:r>
          </a:p>
          <a:p>
            <a:r>
              <a:rPr lang="en-US" b="1" dirty="0" smtClean="0"/>
              <a:t>onStart </a:t>
            </a:r>
            <a:r>
              <a:rPr lang="en-US" dirty="0" smtClean="0"/>
              <a:t>called when activity is becoming visible to the user.</a:t>
            </a:r>
          </a:p>
          <a:p>
            <a:r>
              <a:rPr lang="en-US" b="1" dirty="0" smtClean="0"/>
              <a:t>onResume </a:t>
            </a:r>
            <a:r>
              <a:rPr lang="en-US" dirty="0" smtClean="0"/>
              <a:t>called when activity will start interacting with the user.</a:t>
            </a:r>
          </a:p>
          <a:p>
            <a:r>
              <a:rPr lang="en-US" b="1" dirty="0" smtClean="0"/>
              <a:t>onPause </a:t>
            </a:r>
            <a:r>
              <a:rPr lang="en-US" dirty="0" smtClean="0"/>
              <a:t>called when activity is not visible to the user.</a:t>
            </a:r>
          </a:p>
          <a:p>
            <a:r>
              <a:rPr lang="en-US" b="1" dirty="0" smtClean="0"/>
              <a:t>onStop </a:t>
            </a:r>
            <a:r>
              <a:rPr lang="en-US" dirty="0" smtClean="0"/>
              <a:t>called when activity is no longer visible to the user.</a:t>
            </a:r>
          </a:p>
          <a:p>
            <a:r>
              <a:rPr lang="en-US" b="1" dirty="0" smtClean="0"/>
              <a:t>onRestart </a:t>
            </a:r>
            <a:r>
              <a:rPr lang="en-US" dirty="0" smtClean="0"/>
              <a:t>called after your activity is stopped, prior to start.</a:t>
            </a:r>
          </a:p>
          <a:p>
            <a:r>
              <a:rPr lang="en-US" b="1" dirty="0" smtClean="0"/>
              <a:t>onDestroy </a:t>
            </a:r>
            <a:r>
              <a:rPr lang="en-US" dirty="0" smtClean="0"/>
              <a:t>called before the activity is destroyed.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droid activity lifecyc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14290"/>
            <a:ext cx="7929618" cy="6410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85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&lt;android.support.constraint.ConstraintLayout</a:t>
            </a:r>
            <a:r>
              <a:rPr lang="en-US" dirty="0"/>
              <a:t> xmlns:android="http://schemas.android.com/apk/res/android"  </a:t>
            </a:r>
          </a:p>
          <a:p>
            <a:r>
              <a:rPr lang="en-US" dirty="0"/>
              <a:t>    xmlns:app="http://schemas.android.com/apk/res-auto"  </a:t>
            </a:r>
          </a:p>
          <a:p>
            <a:r>
              <a:rPr lang="en-US" dirty="0"/>
              <a:t>    xmlns:tools="http://schemas.android.com/tools"  </a:t>
            </a:r>
          </a:p>
          <a:p>
            <a:r>
              <a:rPr lang="en-US" dirty="0"/>
              <a:t>    android:layout_width="match_parent"  </a:t>
            </a:r>
          </a:p>
          <a:p>
            <a:r>
              <a:rPr lang="en-US" dirty="0"/>
              <a:t>    android:layout_height="match_parent"  </a:t>
            </a:r>
          </a:p>
          <a:p>
            <a:r>
              <a:rPr lang="en-US" dirty="0"/>
              <a:t>    tools:context="example.javatpoint.com.activitylifecycle.MainActivity"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    </a:t>
            </a:r>
            <a:r>
              <a:rPr lang="en-US" b="1" dirty="0"/>
              <a:t>&lt;TextView</a:t>
            </a:r>
            <a:r>
              <a:rPr lang="en-US" dirty="0"/>
              <a:t>  </a:t>
            </a:r>
          </a:p>
          <a:p>
            <a:r>
              <a:rPr lang="en-US" dirty="0"/>
              <a:t>        android:layout_width="wrap_content"  </a:t>
            </a:r>
          </a:p>
          <a:p>
            <a:r>
              <a:rPr lang="en-US" dirty="0"/>
              <a:t>        android:layout_height="wrap_content"  </a:t>
            </a:r>
          </a:p>
          <a:p>
            <a:r>
              <a:rPr lang="en-US" dirty="0"/>
              <a:t>        android:text="Hello World!"  </a:t>
            </a:r>
          </a:p>
          <a:p>
            <a:r>
              <a:rPr lang="en-US" dirty="0"/>
              <a:t>        app:layout_constraintBottom_toBottomOf="parent"  </a:t>
            </a:r>
          </a:p>
          <a:p>
            <a:r>
              <a:rPr lang="en-US" dirty="0"/>
              <a:t>        app:layout_constraintLeft_toLeftOf="parent"  </a:t>
            </a:r>
          </a:p>
          <a:p>
            <a:r>
              <a:rPr lang="en-US" dirty="0"/>
              <a:t>        app:layout_constraintRight_toRightOf="parent"  </a:t>
            </a:r>
          </a:p>
          <a:p>
            <a:r>
              <a:rPr lang="en-US" dirty="0"/>
              <a:t>        app:layout_constraintTop_toTopOf="parent" </a:t>
            </a:r>
            <a:r>
              <a:rPr lang="en-US" b="1" dirty="0"/>
              <a:t>/&gt;</a:t>
            </a:r>
            <a:r>
              <a:rPr lang="en-US" dirty="0"/>
              <a:t>  </a:t>
            </a:r>
          </a:p>
          <a:p>
            <a:r>
              <a:rPr lang="en-US" dirty="0"/>
              <a:t>  </a:t>
            </a:r>
          </a:p>
          <a:p>
            <a:r>
              <a:rPr lang="en-US" b="1" dirty="0"/>
              <a:t>&lt;/android.support.constraint.ConstraintLayout&gt;</a:t>
            </a:r>
            <a:r>
              <a:rPr lang="en-US" dirty="0"/>
              <a:t> 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Android Fragment</a:t>
            </a:r>
            <a:r>
              <a:rPr lang="en-US" dirty="0" smtClean="0"/>
              <a:t> is the part of activity</a:t>
            </a:r>
          </a:p>
          <a:p>
            <a:endParaRPr lang="en-US" dirty="0" smtClean="0"/>
          </a:p>
          <a:p>
            <a:r>
              <a:rPr lang="en-US" dirty="0" smtClean="0"/>
              <a:t>sub-activity</a:t>
            </a:r>
          </a:p>
          <a:p>
            <a:endParaRPr lang="en-US" dirty="0" smtClean="0"/>
          </a:p>
          <a:p>
            <a:r>
              <a:rPr lang="en-US" dirty="0" smtClean="0"/>
              <a:t>Fragments represent multiple screen inside one activity</a:t>
            </a:r>
          </a:p>
          <a:p>
            <a:endParaRPr lang="en-US" dirty="0" smtClean="0"/>
          </a:p>
          <a:p>
            <a:r>
              <a:rPr lang="en-US" dirty="0" smtClean="0"/>
              <a:t>The </a:t>
            </a:r>
            <a:r>
              <a:rPr lang="en-US" b="1" dirty="0" smtClean="0"/>
              <a:t>FragmentManager</a:t>
            </a:r>
            <a:r>
              <a:rPr lang="en-US" dirty="0" smtClean="0"/>
              <a:t> class is responsible to make interaction between fragment objects.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2910" y="642918"/>
            <a:ext cx="5829312" cy="582594"/>
          </a:xfrm>
        </p:spPr>
        <p:txBody>
          <a:bodyPr>
            <a:normAutofit fontScale="90000"/>
          </a:bodyPr>
          <a:lstStyle/>
          <a:p>
            <a:r>
              <a:rPr lang="en-US" b="0" dirty="0" smtClean="0"/>
              <a:t>Android Fragments</a:t>
            </a:r>
            <a:br>
              <a:rPr lang="en-US" b="0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1)onAttach(Activity)</a:t>
            </a:r>
          </a:p>
          <a:p>
            <a:r>
              <a:rPr lang="en-US" dirty="0" smtClean="0"/>
              <a:t>2)onCreate(Bundle)</a:t>
            </a:r>
          </a:p>
          <a:p>
            <a:r>
              <a:rPr lang="en-US" dirty="0" smtClean="0"/>
              <a:t>3)onCreateView</a:t>
            </a:r>
          </a:p>
          <a:p>
            <a:r>
              <a:rPr lang="en-US" dirty="0" smtClean="0"/>
              <a:t>4)onActivityCreated(Bundle)</a:t>
            </a:r>
          </a:p>
          <a:p>
            <a:r>
              <a:rPr lang="en-US" dirty="0" smtClean="0"/>
              <a:t>5)onViewStateRestored(Bundle)</a:t>
            </a:r>
          </a:p>
          <a:p>
            <a:r>
              <a:rPr lang="en-US" dirty="0" smtClean="0"/>
              <a:t>6)onStart()</a:t>
            </a:r>
          </a:p>
          <a:p>
            <a:r>
              <a:rPr lang="en-US" dirty="0" smtClean="0"/>
              <a:t>7)onResume()</a:t>
            </a:r>
          </a:p>
          <a:p>
            <a:r>
              <a:rPr lang="en-US" dirty="0" smtClean="0"/>
              <a:t>8)onPause()</a:t>
            </a:r>
          </a:p>
          <a:p>
            <a:r>
              <a:rPr lang="en-US" dirty="0" smtClean="0"/>
              <a:t>9)onStop()</a:t>
            </a:r>
          </a:p>
          <a:p>
            <a:r>
              <a:rPr lang="en-US" dirty="0" smtClean="0"/>
              <a:t>10)onDestroyView()</a:t>
            </a:r>
          </a:p>
          <a:p>
            <a:r>
              <a:rPr lang="en-US" dirty="0" smtClean="0"/>
              <a:t>11)onDestroy()</a:t>
            </a:r>
          </a:p>
          <a:p>
            <a:r>
              <a:rPr lang="en-US" dirty="0" smtClean="0"/>
              <a:t>12)onDetach()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Android Fragment Lifecycle Methods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</TotalTime>
  <Words>42</Words>
  <Application>Microsoft Office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Slide 1</vt:lpstr>
      <vt:lpstr>Slide 2</vt:lpstr>
      <vt:lpstr>Slide 3</vt:lpstr>
      <vt:lpstr>Slide 4</vt:lpstr>
      <vt:lpstr>Android Fragments </vt:lpstr>
      <vt:lpstr>Android Fragment Lifecycle Methods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Project29</dc:creator>
  <cp:lastModifiedBy>Project29</cp:lastModifiedBy>
  <cp:revision>1</cp:revision>
  <dcterms:created xsi:type="dcterms:W3CDTF">2022-01-28T08:39:39Z</dcterms:created>
  <dcterms:modified xsi:type="dcterms:W3CDTF">2022-01-28T08:41:16Z</dcterms:modified>
</cp:coreProperties>
</file>