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3" r:id="rId4"/>
    <p:sldId id="265" r:id="rId5"/>
    <p:sldId id="264" r:id="rId6"/>
    <p:sldId id="266" r:id="rId7"/>
    <p:sldId id="267" r:id="rId8"/>
    <p:sldId id="268" r:id="rId9"/>
    <p:sldId id="269" r:id="rId10"/>
    <p:sldId id="270" r:id="rId11"/>
    <p:sldId id="271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2500" autoAdjust="0"/>
    <p:restoredTop sz="94660"/>
  </p:normalViewPr>
  <p:slideViewPr>
    <p:cSldViewPr>
      <p:cViewPr varScale="1">
        <p:scale>
          <a:sx n="68" d="100"/>
          <a:sy n="68" d="100"/>
        </p:scale>
        <p:origin x="-157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4AF3FCA-6505-4D20-898E-057E54D1B33C}" type="datetimeFigureOut">
              <a:rPr lang="en-US" smtClean="0"/>
              <a:pPr/>
              <a:t>1/28/2022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7324C7E-954D-467C-98A0-007316CEEA6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4AF3FCA-6505-4D20-898E-057E54D1B33C}" type="datetimeFigureOut">
              <a:rPr lang="en-US" smtClean="0"/>
              <a:pPr/>
              <a:t>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7324C7E-954D-467C-98A0-007316CEEA6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4AF3FCA-6505-4D20-898E-057E54D1B33C}" type="datetimeFigureOut">
              <a:rPr lang="en-US" smtClean="0"/>
              <a:pPr/>
              <a:t>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7324C7E-954D-467C-98A0-007316CEEA6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4AF3FCA-6505-4D20-898E-057E54D1B33C}" type="datetimeFigureOut">
              <a:rPr lang="en-US" smtClean="0"/>
              <a:pPr/>
              <a:t>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7324C7E-954D-467C-98A0-007316CEEA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4AF3FCA-6505-4D20-898E-057E54D1B33C}" type="datetimeFigureOut">
              <a:rPr lang="en-US" smtClean="0"/>
              <a:pPr/>
              <a:t>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7324C7E-954D-467C-98A0-007316CEEA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4AF3FCA-6505-4D20-898E-057E54D1B33C}" type="datetimeFigureOut">
              <a:rPr lang="en-US" smtClean="0"/>
              <a:pPr/>
              <a:t>1/28/2022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7324C7E-954D-467C-98A0-007316CEEA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4AF3FCA-6505-4D20-898E-057E54D1B33C}" type="datetimeFigureOut">
              <a:rPr lang="en-US" smtClean="0"/>
              <a:pPr/>
              <a:t>1/28/2022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7324C7E-954D-467C-98A0-007316CEEA6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4AF3FCA-6505-4D20-898E-057E54D1B33C}" type="datetimeFigureOut">
              <a:rPr lang="en-US" smtClean="0"/>
              <a:pPr/>
              <a:t>1/28/2022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7324C7E-954D-467C-98A0-007316CEEA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4AF3FCA-6505-4D20-898E-057E54D1B33C}" type="datetimeFigureOut">
              <a:rPr lang="en-US" smtClean="0"/>
              <a:pPr/>
              <a:t>1/28/2022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7324C7E-954D-467C-98A0-007316CEEA6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4AF3FCA-6505-4D20-898E-057E54D1B33C}" type="datetimeFigureOut">
              <a:rPr lang="en-US" smtClean="0"/>
              <a:pPr/>
              <a:t>1/28/2022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7324C7E-954D-467C-98A0-007316CEEA6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4AF3FCA-6505-4D20-898E-057E54D1B33C}" type="datetimeFigureOut">
              <a:rPr lang="en-US" smtClean="0"/>
              <a:pPr/>
              <a:t>1/28/2022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7324C7E-954D-467C-98A0-007316CEEA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4AF3FCA-6505-4D20-898E-057E54D1B33C}" type="datetimeFigureOut">
              <a:rPr lang="en-US" smtClean="0"/>
              <a:pPr/>
              <a:t>1/28/2022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7324C7E-954D-467C-98A0-007316CEEA6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428860" y="1714488"/>
            <a:ext cx="450059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u="sng" dirty="0" smtClean="0"/>
              <a:t>Intent Object</a:t>
            </a:r>
            <a:endParaRPr lang="en-US" sz="4800" b="1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5650125"/>
          </a:xfrm>
        </p:spPr>
        <p:txBody>
          <a:bodyPr>
            <a:normAutofit/>
          </a:bodyPr>
          <a:lstStyle/>
          <a:p>
            <a:r>
              <a:rPr lang="en-US" sz="1400" dirty="0" smtClean="0"/>
              <a:t> </a:t>
            </a:r>
            <a:r>
              <a:rPr lang="en-US" sz="1400" b="1" dirty="0" smtClean="0"/>
              <a:t>private</a:t>
            </a:r>
            <a:r>
              <a:rPr lang="en-US" sz="1400" dirty="0" smtClean="0"/>
              <a:t> </a:t>
            </a:r>
            <a:r>
              <a:rPr lang="en-US" sz="1400" b="1" dirty="0" smtClean="0"/>
              <a:t>void</a:t>
            </a:r>
            <a:r>
              <a:rPr lang="en-US" sz="1400" dirty="0" smtClean="0"/>
              <a:t> </a:t>
            </a:r>
            <a:r>
              <a:rPr lang="en-US" sz="1400" dirty="0" err="1" smtClean="0"/>
              <a:t>addNotification</a:t>
            </a:r>
            <a:r>
              <a:rPr lang="en-US" sz="1400" dirty="0" smtClean="0"/>
              <a:t>() {  </a:t>
            </a:r>
          </a:p>
          <a:p>
            <a:r>
              <a:rPr lang="en-US" sz="1400" dirty="0" smtClean="0"/>
              <a:t>        </a:t>
            </a:r>
            <a:r>
              <a:rPr lang="en-US" sz="1400" dirty="0" err="1" smtClean="0"/>
              <a:t>NotificationCompat.Builder</a:t>
            </a:r>
            <a:r>
              <a:rPr lang="en-US" sz="1400" dirty="0" smtClean="0"/>
              <a:t> builder =  </a:t>
            </a:r>
          </a:p>
          <a:p>
            <a:r>
              <a:rPr lang="en-US" sz="1400" dirty="0" smtClean="0"/>
              <a:t>                </a:t>
            </a:r>
            <a:r>
              <a:rPr lang="en-US" sz="1400" b="1" dirty="0" smtClean="0"/>
              <a:t>new</a:t>
            </a:r>
            <a:r>
              <a:rPr lang="en-US" sz="1400" dirty="0" smtClean="0"/>
              <a:t> </a:t>
            </a:r>
            <a:r>
              <a:rPr lang="en-US" sz="1400" dirty="0" err="1" smtClean="0"/>
              <a:t>NotificationCompat.Builder</a:t>
            </a:r>
            <a:r>
              <a:rPr lang="en-US" sz="1400" dirty="0" smtClean="0"/>
              <a:t>(</a:t>
            </a:r>
            <a:r>
              <a:rPr lang="en-US" sz="1400" b="1" dirty="0" smtClean="0"/>
              <a:t>this</a:t>
            </a:r>
            <a:r>
              <a:rPr lang="en-US" sz="1400" dirty="0" smtClean="0"/>
              <a:t>)  </a:t>
            </a:r>
          </a:p>
          <a:p>
            <a:r>
              <a:rPr lang="en-US" sz="1400" dirty="0" smtClean="0"/>
              <a:t>                        .</a:t>
            </a:r>
            <a:r>
              <a:rPr lang="en-US" sz="1400" dirty="0" err="1" smtClean="0"/>
              <a:t>setSmallIcon</a:t>
            </a:r>
            <a:r>
              <a:rPr lang="en-US" sz="1400" dirty="0" smtClean="0"/>
              <a:t>(</a:t>
            </a:r>
            <a:r>
              <a:rPr lang="en-US" sz="1400" dirty="0" err="1" smtClean="0"/>
              <a:t>R.drawable.messageicon</a:t>
            </a:r>
            <a:r>
              <a:rPr lang="en-US" sz="1400" dirty="0" smtClean="0"/>
              <a:t>) //set icon for notification  </a:t>
            </a:r>
          </a:p>
          <a:p>
            <a:r>
              <a:rPr lang="en-US" sz="1400" dirty="0" smtClean="0"/>
              <a:t>                        .</a:t>
            </a:r>
            <a:r>
              <a:rPr lang="en-US" sz="1400" dirty="0" err="1" smtClean="0"/>
              <a:t>setContentTitle</a:t>
            </a:r>
            <a:r>
              <a:rPr lang="en-US" sz="1400" dirty="0" smtClean="0"/>
              <a:t>("Notifications Example") //set title of notification  </a:t>
            </a:r>
          </a:p>
          <a:p>
            <a:r>
              <a:rPr lang="en-US" sz="1400" dirty="0" smtClean="0"/>
              <a:t>                        .</a:t>
            </a:r>
            <a:r>
              <a:rPr lang="en-US" sz="1400" dirty="0" err="1" smtClean="0"/>
              <a:t>setContentText</a:t>
            </a:r>
            <a:r>
              <a:rPr lang="en-US" sz="1400" dirty="0" smtClean="0"/>
              <a:t>("This is a notification message")//this is notification message  </a:t>
            </a:r>
          </a:p>
          <a:p>
            <a:r>
              <a:rPr lang="en-US" sz="1400" dirty="0" smtClean="0"/>
              <a:t>                        .</a:t>
            </a:r>
            <a:r>
              <a:rPr lang="en-US" sz="1400" dirty="0" err="1" smtClean="0"/>
              <a:t>setAutoCancel</a:t>
            </a:r>
            <a:r>
              <a:rPr lang="en-US" sz="1400" dirty="0" smtClean="0"/>
              <a:t>(</a:t>
            </a:r>
            <a:r>
              <a:rPr lang="en-US" sz="1400" b="1" dirty="0" smtClean="0"/>
              <a:t>true</a:t>
            </a:r>
            <a:r>
              <a:rPr lang="en-US" sz="1400" dirty="0" smtClean="0"/>
              <a:t>) // makes auto cancel of notification  </a:t>
            </a:r>
          </a:p>
          <a:p>
            <a:r>
              <a:rPr lang="en-US" sz="1400" dirty="0" smtClean="0"/>
              <a:t>                        .</a:t>
            </a:r>
            <a:r>
              <a:rPr lang="en-US" sz="1400" dirty="0" err="1" smtClean="0"/>
              <a:t>setPriority</a:t>
            </a:r>
            <a:r>
              <a:rPr lang="en-US" sz="1400" dirty="0" smtClean="0"/>
              <a:t>(</a:t>
            </a:r>
            <a:r>
              <a:rPr lang="en-US" sz="1400" dirty="0" err="1" smtClean="0"/>
              <a:t>NotificationCompat.PRIORITY_DEFAULT</a:t>
            </a:r>
            <a:r>
              <a:rPr lang="en-US" sz="1400" dirty="0" smtClean="0"/>
              <a:t>); //set priority of notification  </a:t>
            </a:r>
          </a:p>
          <a:p>
            <a:endParaRPr lang="en-US" sz="1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5578687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import</a:t>
            </a:r>
            <a:r>
              <a:rPr lang="en-US" sz="2000" dirty="0" smtClean="0"/>
              <a:t> </a:t>
            </a:r>
            <a:r>
              <a:rPr lang="en-US" sz="2000" dirty="0" err="1" smtClean="0"/>
              <a:t>android.widget.Toast</a:t>
            </a:r>
            <a:r>
              <a:rPr lang="en-US" sz="2000" dirty="0" smtClean="0"/>
              <a:t>;  </a:t>
            </a:r>
          </a:p>
          <a:p>
            <a:r>
              <a:rPr lang="en-US" sz="2000" dirty="0" smtClean="0"/>
              <a:t>  </a:t>
            </a:r>
          </a:p>
          <a:p>
            <a:r>
              <a:rPr lang="en-US" sz="2000" b="1" dirty="0" smtClean="0"/>
              <a:t>public</a:t>
            </a:r>
            <a:r>
              <a:rPr lang="en-US" sz="2000" dirty="0" smtClean="0"/>
              <a:t> </a:t>
            </a:r>
            <a:r>
              <a:rPr lang="en-US" sz="2000" b="1" dirty="0" smtClean="0"/>
              <a:t>class</a:t>
            </a:r>
            <a:r>
              <a:rPr lang="en-US" sz="2000" dirty="0" smtClean="0"/>
              <a:t> </a:t>
            </a:r>
            <a:r>
              <a:rPr lang="en-US" sz="2000" dirty="0" err="1" smtClean="0"/>
              <a:t>NotificationView</a:t>
            </a:r>
            <a:r>
              <a:rPr lang="en-US" sz="2000" dirty="0" smtClean="0"/>
              <a:t> </a:t>
            </a:r>
            <a:r>
              <a:rPr lang="en-US" sz="2000" b="1" dirty="0" smtClean="0"/>
              <a:t>extends</a:t>
            </a:r>
            <a:r>
              <a:rPr lang="en-US" sz="2000" dirty="0" smtClean="0"/>
              <a:t> AppCompatActivity {  </a:t>
            </a:r>
          </a:p>
          <a:p>
            <a:r>
              <a:rPr lang="en-US" sz="2000" dirty="0" smtClean="0"/>
              <a:t>    TextView </a:t>
            </a:r>
            <a:r>
              <a:rPr lang="en-US" sz="2000" dirty="0" err="1" smtClean="0"/>
              <a:t>textView</a:t>
            </a:r>
            <a:r>
              <a:rPr lang="en-US" sz="2000" dirty="0" smtClean="0"/>
              <a:t>;  </a:t>
            </a:r>
          </a:p>
          <a:p>
            <a:r>
              <a:rPr lang="en-US" sz="2000" dirty="0" smtClean="0"/>
              <a:t>    @Override  </a:t>
            </a:r>
          </a:p>
          <a:p>
            <a:r>
              <a:rPr lang="en-US" sz="2000" dirty="0" smtClean="0"/>
              <a:t>    </a:t>
            </a:r>
            <a:r>
              <a:rPr lang="en-US" sz="2000" b="1" dirty="0" smtClean="0"/>
              <a:t>protected</a:t>
            </a:r>
            <a:r>
              <a:rPr lang="en-US" sz="2000" dirty="0" smtClean="0"/>
              <a:t> </a:t>
            </a:r>
            <a:r>
              <a:rPr lang="en-US" sz="2000" b="1" dirty="0" smtClean="0"/>
              <a:t>void</a:t>
            </a:r>
            <a:r>
              <a:rPr lang="en-US" sz="2000" dirty="0" smtClean="0"/>
              <a:t> </a:t>
            </a:r>
            <a:r>
              <a:rPr lang="en-US" sz="2000" dirty="0" err="1" smtClean="0"/>
              <a:t>onCreate</a:t>
            </a:r>
            <a:r>
              <a:rPr lang="en-US" sz="2000" dirty="0" smtClean="0"/>
              <a:t>(Bundle </a:t>
            </a:r>
            <a:r>
              <a:rPr lang="en-US" sz="2000" dirty="0" err="1" smtClean="0"/>
              <a:t>savedInstanceState</a:t>
            </a:r>
            <a:r>
              <a:rPr lang="en-US" sz="2000" dirty="0" smtClean="0"/>
              <a:t>) {  </a:t>
            </a:r>
          </a:p>
          <a:p>
            <a:r>
              <a:rPr lang="en-US" sz="2000" dirty="0" smtClean="0"/>
              <a:t>        </a:t>
            </a:r>
            <a:r>
              <a:rPr lang="en-US" sz="2000" b="1" dirty="0" err="1" smtClean="0"/>
              <a:t>super</a:t>
            </a:r>
            <a:r>
              <a:rPr lang="en-US" sz="2000" dirty="0" err="1" smtClean="0"/>
              <a:t>.onCreate</a:t>
            </a:r>
            <a:r>
              <a:rPr lang="en-US" sz="2000" dirty="0" smtClean="0"/>
              <a:t>(</a:t>
            </a:r>
            <a:r>
              <a:rPr lang="en-US" sz="2000" dirty="0" err="1" smtClean="0"/>
              <a:t>savedInstanceState</a:t>
            </a:r>
            <a:r>
              <a:rPr lang="en-US" sz="2000" dirty="0" smtClean="0"/>
              <a:t>);  </a:t>
            </a:r>
          </a:p>
          <a:p>
            <a:r>
              <a:rPr lang="en-US" sz="2000" dirty="0" smtClean="0"/>
              <a:t>        </a:t>
            </a:r>
            <a:r>
              <a:rPr lang="en-US" sz="2000" dirty="0" err="1" smtClean="0"/>
              <a:t>setContentView</a:t>
            </a:r>
            <a:r>
              <a:rPr lang="en-US" sz="2000" dirty="0" smtClean="0"/>
              <a:t>(</a:t>
            </a:r>
            <a:r>
              <a:rPr lang="en-US" sz="2000" dirty="0" err="1" smtClean="0"/>
              <a:t>R.layout.activity_notification_view</a:t>
            </a:r>
            <a:r>
              <a:rPr lang="en-US" sz="2000" dirty="0" smtClean="0"/>
              <a:t>);  </a:t>
            </a:r>
          </a:p>
          <a:p>
            <a:r>
              <a:rPr lang="en-US" sz="2000" dirty="0" smtClean="0"/>
              <a:t>        </a:t>
            </a:r>
            <a:r>
              <a:rPr lang="en-US" sz="2000" dirty="0" err="1" smtClean="0"/>
              <a:t>textView</a:t>
            </a:r>
            <a:r>
              <a:rPr lang="en-US" sz="2000" dirty="0" smtClean="0"/>
              <a:t> = </a:t>
            </a:r>
            <a:r>
              <a:rPr lang="en-US" sz="2000" dirty="0" err="1" smtClean="0"/>
              <a:t>findViewById</a:t>
            </a:r>
            <a:r>
              <a:rPr lang="en-US" sz="2000" dirty="0" smtClean="0"/>
              <a:t>(</a:t>
            </a:r>
            <a:r>
              <a:rPr lang="en-US" sz="2000" dirty="0" err="1" smtClean="0"/>
              <a:t>R.id.textView</a:t>
            </a:r>
            <a:r>
              <a:rPr lang="en-US" sz="2000" dirty="0" smtClean="0"/>
              <a:t>);  </a:t>
            </a:r>
          </a:p>
          <a:p>
            <a:r>
              <a:rPr lang="en-US" sz="2000" dirty="0" smtClean="0"/>
              <a:t>        //getting the notification message  </a:t>
            </a:r>
          </a:p>
          <a:p>
            <a:r>
              <a:rPr lang="en-US" sz="2000" dirty="0" smtClean="0"/>
              <a:t>        String message=getIntent().getStringExtra("message");  </a:t>
            </a:r>
          </a:p>
          <a:p>
            <a:r>
              <a:rPr lang="en-US" sz="2000" dirty="0" smtClean="0"/>
              <a:t>        textView.setText(message);  </a:t>
            </a:r>
          </a:p>
          <a:p>
            <a:endParaRPr 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Android Intent</a:t>
            </a:r>
            <a:r>
              <a:rPr lang="en-US" dirty="0" smtClean="0"/>
              <a:t> is the </a:t>
            </a:r>
            <a:r>
              <a:rPr lang="en-US" i="1" dirty="0" smtClean="0"/>
              <a:t>message</a:t>
            </a:r>
            <a:r>
              <a:rPr lang="en-US" dirty="0" smtClean="0"/>
              <a:t> that is passed between components such as activities, content providers, broadcast receivers, services etc.</a:t>
            </a:r>
          </a:p>
          <a:p>
            <a:r>
              <a:rPr lang="en-US" dirty="0" smtClean="0"/>
              <a:t>Android intents are mainly used to:</a:t>
            </a:r>
          </a:p>
          <a:p>
            <a:r>
              <a:rPr lang="en-US" dirty="0" smtClean="0"/>
              <a:t>Start the service</a:t>
            </a:r>
          </a:p>
          <a:p>
            <a:r>
              <a:rPr lang="en-US" dirty="0" smtClean="0"/>
              <a:t>Launch an activity</a:t>
            </a:r>
          </a:p>
          <a:p>
            <a:r>
              <a:rPr lang="en-US" dirty="0" smtClean="0"/>
              <a:t>Display a web page</a:t>
            </a:r>
          </a:p>
          <a:p>
            <a:r>
              <a:rPr lang="en-US" dirty="0" smtClean="0"/>
              <a:t>Display a list of contacts</a:t>
            </a:r>
          </a:p>
          <a:p>
            <a:r>
              <a:rPr lang="en-US" dirty="0" smtClean="0"/>
              <a:t>Broadcast a message</a:t>
            </a:r>
          </a:p>
          <a:p>
            <a:r>
              <a:rPr lang="en-US" dirty="0" smtClean="0"/>
              <a:t>Dial a phone call etc.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 smtClean="0"/>
              <a:t>Intent Objects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  Android Intent</a:t>
            </a:r>
            <a:r>
              <a:rPr lang="en-US" dirty="0" smtClean="0"/>
              <a:t> is the </a:t>
            </a:r>
            <a:r>
              <a:rPr lang="en-US" i="1" dirty="0" smtClean="0"/>
              <a:t>message</a:t>
            </a:r>
            <a:r>
              <a:rPr lang="en-US" dirty="0" smtClean="0"/>
              <a:t> that is passed between components such as activities, content providers, broadcast receivers, services etc.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Implicit Intent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Explicit Intent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 smtClean="0"/>
              <a:t>Types of Android Intents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500042"/>
            <a:ext cx="8229600" cy="5507249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Android intents are mainly used to: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Start the service</a:t>
            </a:r>
          </a:p>
          <a:p>
            <a:r>
              <a:rPr lang="en-US" dirty="0" smtClean="0"/>
              <a:t>Launch an activity</a:t>
            </a:r>
          </a:p>
          <a:p>
            <a:r>
              <a:rPr lang="en-US" dirty="0" smtClean="0"/>
              <a:t>Display a web page</a:t>
            </a:r>
          </a:p>
          <a:p>
            <a:r>
              <a:rPr lang="en-US" dirty="0" smtClean="0"/>
              <a:t>Display a list of contacts</a:t>
            </a:r>
          </a:p>
          <a:p>
            <a:r>
              <a:rPr lang="en-US" dirty="0" smtClean="0"/>
              <a:t>Broadcast a message</a:t>
            </a:r>
          </a:p>
          <a:p>
            <a:r>
              <a:rPr lang="en-US" dirty="0" smtClean="0"/>
              <a:t>Dial a phone call etc.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500042"/>
            <a:ext cx="8229600" cy="5507249"/>
          </a:xfrm>
        </p:spPr>
        <p:txBody>
          <a:bodyPr>
            <a:normAutofit fontScale="40000" lnSpcReduction="20000"/>
          </a:bodyPr>
          <a:lstStyle/>
          <a:p>
            <a:r>
              <a:rPr lang="en-US" b="1" dirty="0" smtClean="0"/>
              <a:t>public</a:t>
            </a:r>
            <a:r>
              <a:rPr lang="en-US" dirty="0" smtClean="0"/>
              <a:t> </a:t>
            </a:r>
            <a:r>
              <a:rPr lang="en-US" b="1" dirty="0" smtClean="0"/>
              <a:t>class</a:t>
            </a:r>
            <a:r>
              <a:rPr lang="en-US" dirty="0" smtClean="0"/>
              <a:t> MainActivity </a:t>
            </a:r>
            <a:r>
              <a:rPr lang="en-US" b="1" dirty="0" smtClean="0"/>
              <a:t>extends</a:t>
            </a:r>
            <a:r>
              <a:rPr lang="en-US" dirty="0" smtClean="0"/>
              <a:t> AppCompatActivity {  </a:t>
            </a:r>
          </a:p>
          <a:p>
            <a:r>
              <a:rPr lang="en-US" dirty="0" smtClean="0"/>
              <a:t>  </a:t>
            </a:r>
          </a:p>
          <a:p>
            <a:r>
              <a:rPr lang="en-US" dirty="0" smtClean="0"/>
              <a:t>    Button button;  </a:t>
            </a:r>
          </a:p>
          <a:p>
            <a:r>
              <a:rPr lang="en-US" dirty="0" smtClean="0"/>
              <a:t>    EditText </a:t>
            </a:r>
            <a:r>
              <a:rPr lang="en-US" dirty="0" err="1" smtClean="0"/>
              <a:t>editText</a:t>
            </a:r>
            <a:r>
              <a:rPr lang="en-US" dirty="0" smtClean="0"/>
              <a:t>;  </a:t>
            </a:r>
          </a:p>
          <a:p>
            <a:r>
              <a:rPr lang="en-US" dirty="0" smtClean="0"/>
              <a:t>  </a:t>
            </a:r>
          </a:p>
          <a:p>
            <a:r>
              <a:rPr lang="en-US" dirty="0" smtClean="0"/>
              <a:t>    @Override  </a:t>
            </a:r>
          </a:p>
          <a:p>
            <a:r>
              <a:rPr lang="en-US" dirty="0" smtClean="0"/>
              <a:t>    </a:t>
            </a:r>
            <a:r>
              <a:rPr lang="en-US" b="1" dirty="0" smtClean="0"/>
              <a:t>protected</a:t>
            </a:r>
            <a:r>
              <a:rPr lang="en-US" dirty="0" smtClean="0"/>
              <a:t> </a:t>
            </a:r>
            <a:r>
              <a:rPr lang="en-US" b="1" dirty="0" smtClean="0"/>
              <a:t>void</a:t>
            </a:r>
            <a:r>
              <a:rPr lang="en-US" dirty="0" smtClean="0"/>
              <a:t> </a:t>
            </a:r>
            <a:r>
              <a:rPr lang="en-US" dirty="0" err="1" smtClean="0"/>
              <a:t>onCreate</a:t>
            </a:r>
            <a:r>
              <a:rPr lang="en-US" dirty="0" smtClean="0"/>
              <a:t>(Bundle </a:t>
            </a:r>
            <a:r>
              <a:rPr lang="en-US" dirty="0" err="1" smtClean="0"/>
              <a:t>savedInstanceState</a:t>
            </a:r>
            <a:r>
              <a:rPr lang="en-US" dirty="0" smtClean="0"/>
              <a:t>) {  </a:t>
            </a:r>
          </a:p>
          <a:p>
            <a:r>
              <a:rPr lang="en-US" dirty="0" smtClean="0"/>
              <a:t>        </a:t>
            </a:r>
            <a:r>
              <a:rPr lang="en-US" b="1" dirty="0" err="1" smtClean="0"/>
              <a:t>super</a:t>
            </a:r>
            <a:r>
              <a:rPr lang="en-US" dirty="0" err="1" smtClean="0"/>
              <a:t>.onCreate</a:t>
            </a:r>
            <a:r>
              <a:rPr lang="en-US" dirty="0" smtClean="0"/>
              <a:t>(</a:t>
            </a:r>
            <a:r>
              <a:rPr lang="en-US" dirty="0" err="1" smtClean="0"/>
              <a:t>savedInstanceState</a:t>
            </a:r>
            <a:r>
              <a:rPr lang="en-US" dirty="0" smtClean="0"/>
              <a:t>);  </a:t>
            </a:r>
          </a:p>
          <a:p>
            <a:r>
              <a:rPr lang="en-US" dirty="0" smtClean="0"/>
              <a:t>        </a:t>
            </a:r>
            <a:r>
              <a:rPr lang="en-US" dirty="0" err="1" smtClean="0"/>
              <a:t>setContentView</a:t>
            </a:r>
            <a:r>
              <a:rPr lang="en-US" dirty="0" smtClean="0"/>
              <a:t>(</a:t>
            </a:r>
            <a:r>
              <a:rPr lang="en-US" dirty="0" err="1" smtClean="0"/>
              <a:t>R.layout.activity_main</a:t>
            </a:r>
            <a:r>
              <a:rPr lang="en-US" dirty="0" smtClean="0"/>
              <a:t>);  </a:t>
            </a:r>
          </a:p>
          <a:p>
            <a:r>
              <a:rPr lang="en-US" dirty="0" smtClean="0"/>
              <a:t>  </a:t>
            </a:r>
          </a:p>
          <a:p>
            <a:r>
              <a:rPr lang="en-US" dirty="0" smtClean="0"/>
              <a:t>        </a:t>
            </a:r>
            <a:r>
              <a:rPr lang="en-US" b="1" dirty="0" smtClean="0"/>
              <a:t>button</a:t>
            </a:r>
            <a:r>
              <a:rPr lang="en-US" dirty="0" smtClean="0"/>
              <a:t> =(Button) </a:t>
            </a:r>
            <a:r>
              <a:rPr lang="en-US" dirty="0" err="1" smtClean="0"/>
              <a:t>findViewById</a:t>
            </a:r>
            <a:r>
              <a:rPr lang="en-US" dirty="0" smtClean="0"/>
              <a:t>(</a:t>
            </a:r>
            <a:r>
              <a:rPr lang="en-US" dirty="0" err="1" smtClean="0"/>
              <a:t>R.id.button</a:t>
            </a:r>
            <a:r>
              <a:rPr lang="en-US" dirty="0" smtClean="0"/>
              <a:t>);  </a:t>
            </a:r>
          </a:p>
          <a:p>
            <a:r>
              <a:rPr lang="en-US" dirty="0" smtClean="0"/>
              <a:t>        </a:t>
            </a:r>
            <a:r>
              <a:rPr lang="en-US" b="1" dirty="0" smtClean="0"/>
              <a:t>editText</a:t>
            </a:r>
            <a:r>
              <a:rPr lang="en-US" dirty="0" smtClean="0"/>
              <a:t> =(EditText)  </a:t>
            </a:r>
            <a:r>
              <a:rPr lang="en-US" dirty="0" err="1" smtClean="0"/>
              <a:t>findViewById</a:t>
            </a:r>
            <a:r>
              <a:rPr lang="en-US" dirty="0" smtClean="0"/>
              <a:t>(</a:t>
            </a:r>
            <a:r>
              <a:rPr lang="en-US" dirty="0" err="1" smtClean="0"/>
              <a:t>R.id.editText</a:t>
            </a:r>
            <a:r>
              <a:rPr lang="en-US" dirty="0" smtClean="0"/>
              <a:t>);  </a:t>
            </a:r>
          </a:p>
          <a:p>
            <a:r>
              <a:rPr lang="en-US" dirty="0" smtClean="0"/>
              <a:t>  </a:t>
            </a:r>
          </a:p>
          <a:p>
            <a:r>
              <a:rPr lang="en-US" dirty="0" smtClean="0"/>
              <a:t>        </a:t>
            </a:r>
            <a:r>
              <a:rPr lang="en-US" dirty="0" err="1" smtClean="0"/>
              <a:t>button.</a:t>
            </a:r>
            <a:r>
              <a:rPr lang="en-US" i="1" dirty="0" err="1" smtClean="0"/>
              <a:t>setOnClickListener</a:t>
            </a:r>
            <a:r>
              <a:rPr lang="en-US" i="1" dirty="0" smtClean="0"/>
              <a:t>(</a:t>
            </a:r>
            <a:r>
              <a:rPr lang="en-US" b="1" i="1" dirty="0" smtClean="0"/>
              <a:t>new</a:t>
            </a:r>
            <a:r>
              <a:rPr lang="en-US" i="1" dirty="0" smtClean="0"/>
              <a:t> </a:t>
            </a:r>
            <a:r>
              <a:rPr lang="en-US" i="1" dirty="0" err="1" smtClean="0"/>
              <a:t>View.OnClickListener</a:t>
            </a:r>
            <a:r>
              <a:rPr lang="en-US" i="1" dirty="0" smtClean="0"/>
              <a:t>() {  </a:t>
            </a:r>
          </a:p>
          <a:p>
            <a:r>
              <a:rPr lang="en-US" i="1" dirty="0" smtClean="0"/>
              <a:t>            @Override  </a:t>
            </a:r>
          </a:p>
          <a:p>
            <a:r>
              <a:rPr lang="en-US" i="1" dirty="0" smtClean="0"/>
              <a:t>            </a:t>
            </a:r>
            <a:r>
              <a:rPr lang="en-US" b="1" i="1" dirty="0" smtClean="0"/>
              <a:t>public</a:t>
            </a:r>
            <a:r>
              <a:rPr lang="en-US" i="1" dirty="0" smtClean="0"/>
              <a:t> </a:t>
            </a:r>
            <a:r>
              <a:rPr lang="en-US" b="1" i="1" dirty="0" smtClean="0"/>
              <a:t>void</a:t>
            </a:r>
            <a:r>
              <a:rPr lang="en-US" i="1" dirty="0" smtClean="0"/>
              <a:t> </a:t>
            </a:r>
            <a:r>
              <a:rPr lang="en-US" i="1" dirty="0" err="1" smtClean="0"/>
              <a:t>onClick</a:t>
            </a:r>
            <a:r>
              <a:rPr lang="en-US" i="1" dirty="0" smtClean="0"/>
              <a:t>(View </a:t>
            </a:r>
            <a:r>
              <a:rPr lang="en-US" i="1" dirty="0" err="1" smtClean="0"/>
              <a:t>view</a:t>
            </a:r>
            <a:r>
              <a:rPr lang="en-US" i="1" dirty="0" smtClean="0"/>
              <a:t>) {</a:t>
            </a:r>
            <a:r>
              <a:rPr lang="en-US" dirty="0" smtClean="0"/>
              <a:t>  </a:t>
            </a:r>
          </a:p>
          <a:p>
            <a:r>
              <a:rPr lang="en-US" dirty="0" smtClean="0"/>
              <a:t>                String </a:t>
            </a:r>
            <a:r>
              <a:rPr lang="en-US" dirty="0" err="1" smtClean="0"/>
              <a:t>url</a:t>
            </a:r>
            <a:r>
              <a:rPr lang="en-US" dirty="0" smtClean="0"/>
              <a:t>=</a:t>
            </a:r>
            <a:r>
              <a:rPr lang="en-US" dirty="0" err="1" smtClean="0"/>
              <a:t>editText.getText</a:t>
            </a:r>
            <a:r>
              <a:rPr lang="en-US" dirty="0" smtClean="0"/>
              <a:t>().</a:t>
            </a:r>
            <a:r>
              <a:rPr lang="en-US" dirty="0" err="1" smtClean="0"/>
              <a:t>toString</a:t>
            </a:r>
            <a:r>
              <a:rPr lang="en-US" dirty="0" smtClean="0"/>
              <a:t>();  </a:t>
            </a:r>
          </a:p>
          <a:p>
            <a:r>
              <a:rPr lang="en-US" dirty="0" smtClean="0"/>
              <a:t>                Intent </a:t>
            </a:r>
            <a:r>
              <a:rPr lang="en-US" dirty="0" err="1" smtClean="0"/>
              <a:t>intent</a:t>
            </a:r>
            <a:r>
              <a:rPr lang="en-US" dirty="0" smtClean="0"/>
              <a:t>=</a:t>
            </a:r>
            <a:r>
              <a:rPr lang="en-US" b="1" dirty="0" smtClean="0"/>
              <a:t>new</a:t>
            </a:r>
            <a:r>
              <a:rPr lang="en-US" dirty="0" smtClean="0"/>
              <a:t> Intent(</a:t>
            </a:r>
            <a:r>
              <a:rPr lang="en-US" dirty="0" err="1" smtClean="0"/>
              <a:t>Intent.ACTION_VIEW</a:t>
            </a:r>
            <a:r>
              <a:rPr lang="en-US" dirty="0" smtClean="0"/>
              <a:t>, </a:t>
            </a:r>
            <a:r>
              <a:rPr lang="en-US" dirty="0" err="1" smtClean="0"/>
              <a:t>Url.parse</a:t>
            </a:r>
            <a:r>
              <a:rPr lang="en-US" dirty="0" smtClean="0"/>
              <a:t>(</a:t>
            </a:r>
            <a:r>
              <a:rPr lang="en-US" dirty="0" err="1" smtClean="0"/>
              <a:t>url</a:t>
            </a:r>
            <a:r>
              <a:rPr lang="en-US" dirty="0" smtClean="0"/>
              <a:t>));  </a:t>
            </a:r>
          </a:p>
          <a:p>
            <a:r>
              <a:rPr lang="en-US" dirty="0" smtClean="0"/>
              <a:t>                </a:t>
            </a:r>
            <a:r>
              <a:rPr lang="en-US" dirty="0" err="1" smtClean="0"/>
              <a:t>startActivity</a:t>
            </a:r>
            <a:r>
              <a:rPr lang="en-US" dirty="0" smtClean="0"/>
              <a:t>(intent);  </a:t>
            </a:r>
          </a:p>
          <a:p>
            <a:endParaRPr lang="en-US" i="1" dirty="0" smtClean="0"/>
          </a:p>
          <a:p>
            <a:pPr lvl="2"/>
            <a:r>
              <a:rPr lang="en-US" sz="2500" b="1" dirty="0" smtClean="0"/>
              <a:t>public void  </a:t>
            </a:r>
            <a:r>
              <a:rPr lang="en-US" sz="2500" b="1" dirty="0" err="1" smtClean="0"/>
              <a:t>orderPlace</a:t>
            </a:r>
            <a:r>
              <a:rPr lang="en-US" sz="2500" b="1" dirty="0" smtClean="0"/>
              <a:t>(View v){</a:t>
            </a:r>
          </a:p>
          <a:p>
            <a:pPr lvl="3">
              <a:buNone/>
            </a:pPr>
            <a:r>
              <a:rPr lang="en-US" sz="2500" b="1" dirty="0" smtClean="0"/>
              <a:t>	String </a:t>
            </a:r>
            <a:r>
              <a:rPr lang="en-US" sz="2500" b="1" dirty="0" err="1" smtClean="0"/>
              <a:t>url</a:t>
            </a:r>
            <a:r>
              <a:rPr lang="en-US" sz="2500" b="1" dirty="0" smtClean="0"/>
              <a:t>=</a:t>
            </a:r>
            <a:r>
              <a:rPr lang="en-US" sz="2500" b="1" dirty="0" err="1" smtClean="0"/>
              <a:t>editText.getText</a:t>
            </a:r>
            <a:r>
              <a:rPr lang="en-US" sz="2500" b="1" dirty="0" smtClean="0"/>
              <a:t>().</a:t>
            </a:r>
            <a:r>
              <a:rPr lang="en-US" sz="2500" b="1" dirty="0" err="1" smtClean="0"/>
              <a:t>toString</a:t>
            </a:r>
            <a:r>
              <a:rPr lang="en-US" sz="2500" b="1" dirty="0" smtClean="0"/>
              <a:t>();  </a:t>
            </a:r>
          </a:p>
          <a:p>
            <a:r>
              <a:rPr lang="en-US" sz="2500" b="1" dirty="0" smtClean="0"/>
              <a:t>                    Intent </a:t>
            </a:r>
            <a:r>
              <a:rPr lang="en-US" sz="2500" b="1" dirty="0" err="1" smtClean="0"/>
              <a:t>intent</a:t>
            </a:r>
            <a:r>
              <a:rPr lang="en-US" sz="2500" b="1" dirty="0" smtClean="0"/>
              <a:t>=new Intent(</a:t>
            </a:r>
            <a:r>
              <a:rPr lang="en-US" sz="2500" b="1" dirty="0" err="1" smtClean="0"/>
              <a:t>Intent.ACTION_VIEW</a:t>
            </a:r>
            <a:r>
              <a:rPr lang="en-US" sz="2500" b="1" dirty="0" smtClean="0"/>
              <a:t>, </a:t>
            </a:r>
            <a:r>
              <a:rPr lang="en-US" sz="2500" b="1" dirty="0" err="1" smtClean="0"/>
              <a:t>Url.parse</a:t>
            </a:r>
            <a:r>
              <a:rPr lang="en-US" sz="2500" b="1" dirty="0" smtClean="0"/>
              <a:t>(</a:t>
            </a:r>
            <a:r>
              <a:rPr lang="en-US" sz="2500" b="1" dirty="0" err="1" smtClean="0"/>
              <a:t>url</a:t>
            </a:r>
            <a:r>
              <a:rPr lang="en-US" sz="2500" b="1" dirty="0" smtClean="0"/>
              <a:t>));  </a:t>
            </a:r>
          </a:p>
          <a:p>
            <a:r>
              <a:rPr lang="en-US" sz="2500" b="1" dirty="0" smtClean="0"/>
              <a:t>                    </a:t>
            </a:r>
            <a:r>
              <a:rPr lang="en-US" sz="2500" b="1" dirty="0" err="1" smtClean="0"/>
              <a:t>startActivity</a:t>
            </a:r>
            <a:r>
              <a:rPr lang="en-US" sz="2500" b="1" dirty="0" smtClean="0"/>
              <a:t>(intent);</a:t>
            </a:r>
          </a:p>
          <a:p>
            <a:pPr lvl="2"/>
            <a:r>
              <a:rPr lang="en-US" sz="2500" b="1" dirty="0" smtClean="0"/>
              <a:t>}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});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714356"/>
            <a:ext cx="8229600" cy="5292935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Android Explicit Intent Example</a:t>
            </a:r>
          </a:p>
          <a:p>
            <a:endParaRPr lang="en-US" dirty="0" smtClean="0"/>
          </a:p>
          <a:p>
            <a:r>
              <a:rPr lang="en-US" b="1" dirty="0" smtClean="0"/>
              <a:t>Android Explicit intent</a:t>
            </a:r>
            <a:r>
              <a:rPr lang="en-US" dirty="0" smtClean="0"/>
              <a:t> specifies the component to be invoked from activity. In other words, we can call another activity in android by explicit intent.</a:t>
            </a:r>
          </a:p>
          <a:p>
            <a:endParaRPr lang="en-US" dirty="0" smtClean="0"/>
          </a:p>
          <a:p>
            <a:r>
              <a:rPr lang="en-US" dirty="0" smtClean="0"/>
              <a:t>Intent </a:t>
            </a:r>
            <a:r>
              <a:rPr lang="en-US" dirty="0" err="1" smtClean="0"/>
              <a:t>i</a:t>
            </a:r>
            <a:r>
              <a:rPr lang="en-US" dirty="0" smtClean="0"/>
              <a:t> = </a:t>
            </a:r>
            <a:r>
              <a:rPr lang="en-US" b="1" dirty="0" smtClean="0"/>
              <a:t>new</a:t>
            </a:r>
            <a:r>
              <a:rPr lang="en-US" dirty="0" smtClean="0"/>
              <a:t> Intent(</a:t>
            </a:r>
            <a:r>
              <a:rPr lang="en-US" dirty="0" err="1" smtClean="0"/>
              <a:t>getApplicationContext</a:t>
            </a:r>
            <a:r>
              <a:rPr lang="en-US" dirty="0" smtClean="0"/>
              <a:t>(), </a:t>
            </a:r>
            <a:r>
              <a:rPr lang="en-US" dirty="0" err="1" smtClean="0"/>
              <a:t>ActivityTwo.</a:t>
            </a:r>
            <a:r>
              <a:rPr lang="en-US" b="1" dirty="0" err="1" smtClean="0"/>
              <a:t>class</a:t>
            </a:r>
            <a:r>
              <a:rPr lang="en-US" dirty="0" smtClean="0"/>
              <a:t>);  </a:t>
            </a:r>
          </a:p>
          <a:p>
            <a:r>
              <a:rPr lang="en-US" dirty="0" err="1" smtClean="0"/>
              <a:t>startActivity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); 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5578687"/>
          </a:xfrm>
        </p:spPr>
        <p:txBody>
          <a:bodyPr/>
          <a:lstStyle/>
          <a:p>
            <a:pPr>
              <a:buNone/>
            </a:pPr>
            <a:r>
              <a:rPr lang="en-US" sz="2000" b="1" dirty="0" smtClean="0"/>
              <a:t>public</a:t>
            </a:r>
            <a:r>
              <a:rPr lang="en-US" sz="2000" dirty="0" smtClean="0"/>
              <a:t> </a:t>
            </a:r>
            <a:r>
              <a:rPr lang="en-US" sz="2000" b="1" dirty="0" smtClean="0"/>
              <a:t>void</a:t>
            </a:r>
            <a:r>
              <a:rPr lang="en-US" sz="2000" dirty="0" smtClean="0"/>
              <a:t> </a:t>
            </a:r>
            <a:r>
              <a:rPr lang="en-US" sz="2000" dirty="0" err="1" smtClean="0"/>
              <a:t>callSecondActivity</a:t>
            </a:r>
            <a:r>
              <a:rPr lang="en-US" sz="2000" dirty="0" smtClean="0"/>
              <a:t>(View </a:t>
            </a:r>
            <a:r>
              <a:rPr lang="en-US" sz="2000" dirty="0" err="1" smtClean="0"/>
              <a:t>view</a:t>
            </a:r>
            <a:r>
              <a:rPr lang="en-US" sz="2000" dirty="0" smtClean="0"/>
              <a:t>){  </a:t>
            </a:r>
          </a:p>
          <a:p>
            <a:r>
              <a:rPr lang="en-US" sz="2000" dirty="0" smtClean="0"/>
              <a:t>Intent </a:t>
            </a:r>
            <a:r>
              <a:rPr lang="en-US" sz="2000" dirty="0" err="1" smtClean="0"/>
              <a:t>i</a:t>
            </a:r>
            <a:r>
              <a:rPr lang="en-US" sz="2000" dirty="0" smtClean="0"/>
              <a:t> = </a:t>
            </a:r>
            <a:r>
              <a:rPr lang="en-US" sz="2000" b="1" dirty="0" smtClean="0"/>
              <a:t>new</a:t>
            </a:r>
            <a:r>
              <a:rPr lang="en-US" sz="2000" dirty="0" smtClean="0"/>
              <a:t> Intent(</a:t>
            </a:r>
            <a:r>
              <a:rPr lang="en-US" sz="2000" dirty="0" err="1" smtClean="0"/>
              <a:t>getApplicationContext</a:t>
            </a:r>
            <a:r>
              <a:rPr lang="en-US" sz="2000" dirty="0" smtClean="0"/>
              <a:t>(), </a:t>
            </a:r>
            <a:r>
              <a:rPr lang="en-US" sz="2000" dirty="0" err="1" smtClean="0"/>
              <a:t>SecondActivity.</a:t>
            </a:r>
            <a:r>
              <a:rPr lang="en-US" sz="2000" b="1" dirty="0" err="1" smtClean="0"/>
              <a:t>class</a:t>
            </a:r>
            <a:r>
              <a:rPr lang="en-US" sz="2000" dirty="0" smtClean="0"/>
              <a:t>);  </a:t>
            </a:r>
          </a:p>
          <a:p>
            <a:r>
              <a:rPr lang="en-US" sz="2000" dirty="0" smtClean="0"/>
              <a:t>        </a:t>
            </a:r>
            <a:r>
              <a:rPr lang="en-US" sz="2000" dirty="0" err="1" smtClean="0"/>
              <a:t>i.putExtra</a:t>
            </a:r>
            <a:r>
              <a:rPr lang="en-US" sz="2000" dirty="0" smtClean="0"/>
              <a:t>("Value1", "Android By </a:t>
            </a:r>
            <a:r>
              <a:rPr lang="en-US" sz="2000" dirty="0" err="1" smtClean="0"/>
              <a:t>Javatpoint</a:t>
            </a:r>
            <a:r>
              <a:rPr lang="en-US" sz="2000" dirty="0" smtClean="0"/>
              <a:t>");  </a:t>
            </a:r>
          </a:p>
          <a:p>
            <a:r>
              <a:rPr lang="en-US" sz="2000" dirty="0" smtClean="0"/>
              <a:t>        </a:t>
            </a:r>
            <a:r>
              <a:rPr lang="en-US" sz="2000" dirty="0" err="1" smtClean="0"/>
              <a:t>i.putExtra</a:t>
            </a:r>
            <a:r>
              <a:rPr lang="en-US" sz="2000" dirty="0" smtClean="0"/>
              <a:t>("Value2", "Simple Tutorial");  </a:t>
            </a:r>
          </a:p>
          <a:p>
            <a:r>
              <a:rPr lang="en-US" sz="2000" dirty="0" smtClean="0"/>
              <a:t>        // Set the request code to any code you like, you can identify the  </a:t>
            </a:r>
          </a:p>
          <a:p>
            <a:r>
              <a:rPr lang="en-US" sz="2000" dirty="0" smtClean="0"/>
              <a:t>        // callback via this code  </a:t>
            </a:r>
          </a:p>
          <a:p>
            <a:r>
              <a:rPr lang="en-US" sz="2000" dirty="0" smtClean="0"/>
              <a:t>        </a:t>
            </a:r>
            <a:r>
              <a:rPr lang="en-US" sz="2000" dirty="0" err="1" smtClean="0"/>
              <a:t>startActivity</a:t>
            </a:r>
            <a:r>
              <a:rPr lang="en-US" sz="2000" dirty="0" smtClean="0"/>
              <a:t>(</a:t>
            </a:r>
            <a:r>
              <a:rPr lang="en-US" sz="2000" dirty="0" err="1" smtClean="0"/>
              <a:t>i</a:t>
            </a:r>
            <a:r>
              <a:rPr lang="en-US" sz="2000" dirty="0" smtClean="0"/>
              <a:t>);  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00034" y="928670"/>
            <a:ext cx="8229600" cy="5578687"/>
          </a:xfrm>
        </p:spPr>
        <p:txBody>
          <a:bodyPr>
            <a:normAutofit/>
          </a:bodyPr>
          <a:lstStyle/>
          <a:p>
            <a:r>
              <a:rPr lang="en-US" sz="1800" dirty="0" smtClean="0"/>
              <a:t>  </a:t>
            </a:r>
            <a:r>
              <a:rPr lang="en-US" sz="1800" b="1" dirty="0" smtClean="0"/>
              <a:t>protected</a:t>
            </a:r>
            <a:r>
              <a:rPr lang="en-US" sz="1800" dirty="0" smtClean="0"/>
              <a:t> </a:t>
            </a:r>
            <a:r>
              <a:rPr lang="en-US" sz="1800" b="1" dirty="0" smtClean="0"/>
              <a:t>void</a:t>
            </a:r>
            <a:r>
              <a:rPr lang="en-US" sz="1800" dirty="0" smtClean="0"/>
              <a:t> </a:t>
            </a:r>
            <a:r>
              <a:rPr lang="en-US" sz="1800" dirty="0" err="1" smtClean="0"/>
              <a:t>onCreate</a:t>
            </a:r>
            <a:r>
              <a:rPr lang="en-US" sz="1800" dirty="0" smtClean="0"/>
              <a:t>(Bundle </a:t>
            </a:r>
            <a:r>
              <a:rPr lang="en-US" sz="1800" dirty="0" err="1" smtClean="0"/>
              <a:t>savedInstanceState</a:t>
            </a:r>
            <a:r>
              <a:rPr lang="en-US" sz="1800" dirty="0" smtClean="0"/>
              <a:t>) {  </a:t>
            </a:r>
          </a:p>
          <a:p>
            <a:r>
              <a:rPr lang="en-US" sz="1800" dirty="0" smtClean="0"/>
              <a:t>        </a:t>
            </a:r>
            <a:r>
              <a:rPr lang="en-US" sz="1800" b="1" dirty="0" err="1" smtClean="0"/>
              <a:t>super</a:t>
            </a:r>
            <a:r>
              <a:rPr lang="en-US" sz="1800" dirty="0" err="1" smtClean="0"/>
              <a:t>.onCreate</a:t>
            </a:r>
            <a:r>
              <a:rPr lang="en-US" sz="1800" dirty="0" smtClean="0"/>
              <a:t>(</a:t>
            </a:r>
            <a:r>
              <a:rPr lang="en-US" sz="1800" dirty="0" err="1" smtClean="0"/>
              <a:t>savedInstanceState</a:t>
            </a:r>
            <a:r>
              <a:rPr lang="en-US" sz="1800" dirty="0" smtClean="0"/>
              <a:t>);  </a:t>
            </a:r>
          </a:p>
          <a:p>
            <a:r>
              <a:rPr lang="en-US" sz="1800" dirty="0" smtClean="0"/>
              <a:t>        </a:t>
            </a:r>
            <a:r>
              <a:rPr lang="en-US" sz="1800" dirty="0" err="1" smtClean="0"/>
              <a:t>setContentView</a:t>
            </a:r>
            <a:r>
              <a:rPr lang="en-US" sz="1800" dirty="0" smtClean="0"/>
              <a:t>(</a:t>
            </a:r>
            <a:r>
              <a:rPr lang="en-US" sz="1800" dirty="0" err="1" smtClean="0"/>
              <a:t>R.layout.activity_second</a:t>
            </a:r>
            <a:r>
              <a:rPr lang="en-US" sz="1800" dirty="0" smtClean="0"/>
              <a:t>);  </a:t>
            </a:r>
          </a:p>
          <a:p>
            <a:r>
              <a:rPr lang="en-US" sz="1800" dirty="0" smtClean="0"/>
              <a:t>        Bundle extras = getIntent().</a:t>
            </a:r>
            <a:r>
              <a:rPr lang="en-US" sz="1800" dirty="0" err="1" smtClean="0"/>
              <a:t>getExtra</a:t>
            </a:r>
            <a:r>
              <a:rPr lang="en-US" sz="1800" dirty="0" smtClean="0"/>
              <a:t>();  </a:t>
            </a:r>
          </a:p>
          <a:p>
            <a:r>
              <a:rPr lang="en-US" sz="1800" dirty="0" smtClean="0"/>
              <a:t>        String value1 = </a:t>
            </a:r>
            <a:r>
              <a:rPr lang="en-US" sz="1800" dirty="0" err="1" smtClean="0"/>
              <a:t>extras.getString</a:t>
            </a:r>
            <a:r>
              <a:rPr lang="en-US" sz="1800" dirty="0" smtClean="0"/>
              <a:t>("Value1");  </a:t>
            </a:r>
          </a:p>
          <a:p>
            <a:r>
              <a:rPr lang="en-US" sz="1800" dirty="0" smtClean="0"/>
              <a:t>        String value2 = </a:t>
            </a:r>
            <a:r>
              <a:rPr lang="en-US" sz="1800" dirty="0" err="1" smtClean="0"/>
              <a:t>extras.getString</a:t>
            </a:r>
            <a:r>
              <a:rPr lang="en-US" sz="1800" dirty="0" smtClean="0"/>
              <a:t>("Value2");  </a:t>
            </a:r>
          </a:p>
          <a:p>
            <a:r>
              <a:rPr lang="en-US" sz="1800" dirty="0" smtClean="0"/>
              <a:t>        </a:t>
            </a:r>
            <a:r>
              <a:rPr lang="en-US" sz="1800" dirty="0" err="1" smtClean="0"/>
              <a:t>Toast.makeText</a:t>
            </a:r>
            <a:r>
              <a:rPr lang="en-US" sz="1800" dirty="0" smtClean="0"/>
              <a:t>(</a:t>
            </a:r>
            <a:r>
              <a:rPr lang="en-US" sz="1800" dirty="0" err="1" smtClean="0"/>
              <a:t>getApplicationContext</a:t>
            </a:r>
            <a:r>
              <a:rPr lang="en-US" sz="1800" dirty="0" smtClean="0"/>
              <a:t>(),"Values are:\n First value: "+value1+  </a:t>
            </a:r>
          </a:p>
          <a:p>
            <a:r>
              <a:rPr lang="en-US" sz="1800" dirty="0" smtClean="0"/>
              <a:t>                "\n Second Value: "+value2, </a:t>
            </a:r>
            <a:r>
              <a:rPr lang="en-US" sz="1800" dirty="0" err="1" smtClean="0"/>
              <a:t>Toast.LENGTH_LONG</a:t>
            </a:r>
            <a:r>
              <a:rPr lang="en-US" sz="1800" dirty="0" smtClean="0"/>
              <a:t>).show();  </a:t>
            </a:r>
          </a:p>
          <a:p>
            <a:r>
              <a:rPr lang="en-US" sz="1800" dirty="0" smtClean="0"/>
              <a:t>    }  </a:t>
            </a:r>
          </a:p>
          <a:p>
            <a:r>
              <a:rPr lang="en-US" sz="1800" dirty="0" smtClean="0"/>
              <a:t>    </a:t>
            </a:r>
            <a:r>
              <a:rPr lang="en-US" sz="1800" b="1" dirty="0" smtClean="0"/>
              <a:t>public</a:t>
            </a:r>
            <a:r>
              <a:rPr lang="en-US" sz="1800" dirty="0" smtClean="0"/>
              <a:t> </a:t>
            </a:r>
            <a:r>
              <a:rPr lang="en-US" sz="1800" b="1" dirty="0" smtClean="0"/>
              <a:t>void</a:t>
            </a:r>
            <a:r>
              <a:rPr lang="en-US" sz="1800" dirty="0" smtClean="0"/>
              <a:t> </a:t>
            </a:r>
            <a:r>
              <a:rPr lang="en-US" sz="1800" dirty="0" err="1" smtClean="0"/>
              <a:t>callFirstActivity</a:t>
            </a:r>
            <a:r>
              <a:rPr lang="en-US" sz="1800" dirty="0" smtClean="0"/>
              <a:t>(View </a:t>
            </a:r>
            <a:r>
              <a:rPr lang="en-US" sz="1800" dirty="0" err="1" smtClean="0"/>
              <a:t>view</a:t>
            </a:r>
            <a:r>
              <a:rPr lang="en-US" sz="1800" dirty="0" smtClean="0"/>
              <a:t>){  </a:t>
            </a:r>
          </a:p>
          <a:p>
            <a:r>
              <a:rPr lang="en-US" sz="1800" dirty="0" smtClean="0"/>
              <a:t>        Intent </a:t>
            </a:r>
            <a:r>
              <a:rPr lang="en-US" sz="1800" dirty="0" err="1" smtClean="0"/>
              <a:t>i</a:t>
            </a:r>
            <a:r>
              <a:rPr lang="en-US" sz="1800" dirty="0" smtClean="0"/>
              <a:t> = </a:t>
            </a:r>
            <a:r>
              <a:rPr lang="en-US" sz="1800" b="1" dirty="0" smtClean="0"/>
              <a:t>new</a:t>
            </a:r>
            <a:r>
              <a:rPr lang="en-US" sz="1800" dirty="0" smtClean="0"/>
              <a:t> Intent(</a:t>
            </a:r>
            <a:r>
              <a:rPr lang="en-US" sz="1800" dirty="0" err="1" smtClean="0"/>
              <a:t>getApplicationContext</a:t>
            </a:r>
            <a:r>
              <a:rPr lang="en-US" sz="1800" dirty="0" smtClean="0"/>
              <a:t>(), </a:t>
            </a:r>
            <a:r>
              <a:rPr lang="en-US" sz="1800" dirty="0" err="1" smtClean="0"/>
              <a:t>FirstActivity.</a:t>
            </a:r>
            <a:r>
              <a:rPr lang="en-US" sz="1800" b="1" dirty="0" err="1" smtClean="0"/>
              <a:t>class</a:t>
            </a:r>
            <a:r>
              <a:rPr lang="en-US" sz="1800" dirty="0" smtClean="0"/>
              <a:t>);  </a:t>
            </a:r>
          </a:p>
          <a:p>
            <a:r>
              <a:rPr lang="en-US" sz="1800" dirty="0" smtClean="0"/>
              <a:t>        </a:t>
            </a:r>
            <a:r>
              <a:rPr lang="en-US" sz="1800" dirty="0" err="1" smtClean="0"/>
              <a:t>startActivity</a:t>
            </a:r>
            <a:r>
              <a:rPr lang="en-US" sz="1800" dirty="0" smtClean="0"/>
              <a:t>(</a:t>
            </a:r>
            <a:r>
              <a:rPr lang="en-US" sz="1800" dirty="0" err="1" smtClean="0"/>
              <a:t>i</a:t>
            </a:r>
            <a:r>
              <a:rPr lang="en-US" sz="1800" dirty="0" smtClean="0"/>
              <a:t>); </a:t>
            </a:r>
          </a:p>
          <a:p>
            <a:endParaRPr lang="en-US" sz="1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Android Notification provides short, timely information about the action happened in the application</a:t>
            </a:r>
          </a:p>
          <a:p>
            <a:endParaRPr lang="en-US" sz="2000" dirty="0" smtClean="0"/>
          </a:p>
          <a:p>
            <a:r>
              <a:rPr lang="en-US" sz="2000" dirty="0" smtClean="0"/>
              <a:t>Set Android Notification Properties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pPr>
              <a:buNone/>
            </a:pPr>
            <a:r>
              <a:rPr lang="en-US" sz="2000" b="1" dirty="0" err="1" smtClean="0"/>
              <a:t>setSmallIcon</a:t>
            </a:r>
            <a:r>
              <a:rPr lang="en-US" sz="2000" b="1" dirty="0" smtClean="0"/>
              <a:t>()</a:t>
            </a:r>
            <a:r>
              <a:rPr lang="en-US" sz="2000" dirty="0" smtClean="0"/>
              <a:t>: It sets the icon of notification.</a:t>
            </a:r>
          </a:p>
          <a:p>
            <a:pPr>
              <a:buNone/>
            </a:pPr>
            <a:r>
              <a:rPr lang="en-US" sz="2000" b="1" dirty="0" err="1" smtClean="0"/>
              <a:t>setContentTitle</a:t>
            </a:r>
            <a:r>
              <a:rPr lang="en-US" sz="2000" b="1" dirty="0" smtClean="0"/>
              <a:t>()</a:t>
            </a:r>
            <a:r>
              <a:rPr lang="en-US" sz="2000" dirty="0" smtClean="0"/>
              <a:t>: It is used to set the title of notification.</a:t>
            </a:r>
          </a:p>
          <a:p>
            <a:pPr>
              <a:buNone/>
            </a:pPr>
            <a:r>
              <a:rPr lang="en-US" sz="2000" b="1" dirty="0" err="1" smtClean="0"/>
              <a:t>setContentText</a:t>
            </a:r>
            <a:r>
              <a:rPr lang="en-US" sz="2000" b="1" dirty="0" smtClean="0"/>
              <a:t>()</a:t>
            </a:r>
            <a:r>
              <a:rPr lang="en-US" sz="2000" dirty="0" smtClean="0"/>
              <a:t>: It is used to set the text message.</a:t>
            </a:r>
          </a:p>
          <a:p>
            <a:pPr>
              <a:buNone/>
            </a:pPr>
            <a:r>
              <a:rPr lang="en-US" sz="2000" b="1" dirty="0" err="1" smtClean="0"/>
              <a:t>setAutoCancel</a:t>
            </a:r>
            <a:r>
              <a:rPr lang="en-US" sz="2000" b="1" dirty="0" smtClean="0"/>
              <a:t>()</a:t>
            </a:r>
            <a:r>
              <a:rPr lang="en-US" sz="2000" dirty="0" smtClean="0"/>
              <a:t>: It sets the cancelable property of notification.</a:t>
            </a:r>
          </a:p>
          <a:p>
            <a:pPr>
              <a:buNone/>
            </a:pPr>
            <a:r>
              <a:rPr lang="en-US" sz="2000" b="1" dirty="0" err="1" smtClean="0"/>
              <a:t>setPriority</a:t>
            </a:r>
            <a:r>
              <a:rPr lang="en-US" sz="2000" b="1" dirty="0" smtClean="0"/>
              <a:t>()</a:t>
            </a:r>
            <a:r>
              <a:rPr lang="en-US" sz="2000" dirty="0" smtClean="0"/>
              <a:t>: It sets the priority of notification.</a:t>
            </a:r>
          </a:p>
          <a:p>
            <a:endParaRPr lang="en-US" sz="20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 smtClean="0"/>
              <a:t>Android Notification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914</TotalTime>
  <Words>125</Words>
  <Application>Microsoft Office PowerPoint</Application>
  <PresentationFormat>On-screen Show (4:3)</PresentationFormat>
  <Paragraphs>111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Concourse</vt:lpstr>
      <vt:lpstr>Slide 1</vt:lpstr>
      <vt:lpstr>Intent Objects</vt:lpstr>
      <vt:lpstr>Types of Android Intents</vt:lpstr>
      <vt:lpstr>Slide 4</vt:lpstr>
      <vt:lpstr>Slide 5</vt:lpstr>
      <vt:lpstr>Slide 6</vt:lpstr>
      <vt:lpstr>Slide 7</vt:lpstr>
      <vt:lpstr>Slide 8</vt:lpstr>
      <vt:lpstr>Android Notification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Project29</dc:creator>
  <cp:lastModifiedBy>Project29</cp:lastModifiedBy>
  <cp:revision>64</cp:revision>
  <dcterms:created xsi:type="dcterms:W3CDTF">2022-01-14T04:54:02Z</dcterms:created>
  <dcterms:modified xsi:type="dcterms:W3CDTF">2022-01-28T08:42:02Z</dcterms:modified>
</cp:coreProperties>
</file>