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8F45-7184-41E3-95F1-65333E7240D4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1C43-0ABB-4F47-BB7F-70434B5C5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8F45-7184-41E3-95F1-65333E7240D4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1C43-0ABB-4F47-BB7F-70434B5C5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8F45-7184-41E3-95F1-65333E7240D4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1C43-0ABB-4F47-BB7F-70434B5C5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8F45-7184-41E3-95F1-65333E7240D4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1C43-0ABB-4F47-BB7F-70434B5C5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8F45-7184-41E3-95F1-65333E7240D4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1C43-0ABB-4F47-BB7F-70434B5C5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8F45-7184-41E3-95F1-65333E7240D4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1C43-0ABB-4F47-BB7F-70434B5C5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8F45-7184-41E3-95F1-65333E7240D4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1C43-0ABB-4F47-BB7F-70434B5C5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8F45-7184-41E3-95F1-65333E7240D4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1C43-0ABB-4F47-BB7F-70434B5C5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8F45-7184-41E3-95F1-65333E7240D4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1C43-0ABB-4F47-BB7F-70434B5C5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8F45-7184-41E3-95F1-65333E7240D4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1C43-0ABB-4F47-BB7F-70434B5C5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8F45-7184-41E3-95F1-65333E7240D4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1C43-0ABB-4F47-BB7F-70434B5C5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8F45-7184-41E3-95F1-65333E7240D4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D1C43-0ABB-4F47-BB7F-70434B5C5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28596" y="285728"/>
            <a:ext cx="821537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Paging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Paging is a memory management technique in which process address space is broken into blocks of the same size called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pages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(size is power of 2, between 512 bytes and 8192 bytes). The size of the process is measured in the number of pages.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Similarly, main memory is divided into small fixed-sized blocks of (physical) memory called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frames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And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size of a frame is kept the same as that of a page to have optimum utilization of the main memory and to avoid external fragmentation.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i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0"/>
            <a:ext cx="857256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14282" y="0"/>
            <a:ext cx="8643998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Address Translation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Page address is called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logical address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and represented by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page number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and the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offset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Logical Address = Page number + page offset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Frame address is called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physical address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and represented by 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frame number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and the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offset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Physical Address = Frame number + page offset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data structure called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page map table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is used to keep track of the relation between a page of a process to a frame in physical memory.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e Map Tabl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14356"/>
            <a:ext cx="7143800" cy="571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0"/>
            <a:ext cx="91440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Advantages and Disadvantages of Paging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smtClean="0"/>
              <a:t>1.Paging </a:t>
            </a:r>
            <a:r>
              <a:rPr lang="en-US" sz="2400" dirty="0"/>
              <a:t>reduces external fragmentation, but still suffer from internal fragmentation</a:t>
            </a:r>
            <a:r>
              <a:rPr lang="en-US" sz="2400" dirty="0" smtClean="0"/>
              <a:t>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 smtClean="0"/>
              <a:t>2.Paging </a:t>
            </a:r>
            <a:r>
              <a:rPr lang="en-US" sz="2400" dirty="0"/>
              <a:t>is simple to implement and assumed as an efficient memory management technique</a:t>
            </a:r>
            <a:r>
              <a:rPr lang="en-US" sz="2400" dirty="0" smtClean="0"/>
              <a:t>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 smtClean="0"/>
              <a:t>3.Due </a:t>
            </a:r>
            <a:r>
              <a:rPr lang="en-US" sz="2400" dirty="0"/>
              <a:t>to equal size of the pages and frames, swapping becomes very easy.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4.Page </a:t>
            </a:r>
            <a:r>
              <a:rPr lang="en-US" sz="2400" dirty="0"/>
              <a:t>table requires extra memory space, so may not be good for a system having small RAM.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571472" y="0"/>
            <a:ext cx="800105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Demand Paging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demand paging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 is quite similar to a paging system with swapping where processes reside in secondary memory and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pages are loaded only on demand,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not in advance.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mand Pagi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642918"/>
            <a:ext cx="7572427" cy="585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428596" y="0"/>
            <a:ext cx="8001056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Advantages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Large virtual memory.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More efficient use of memory.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There is no limit on degree of multiprogramming.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Disadvantages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Number of tables and the amount of processor overhead for handling page interrupts are greater than in the case of the simple paged management techniques.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172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Project29</dc:creator>
  <cp:lastModifiedBy>PROJECT30</cp:lastModifiedBy>
  <cp:revision>10</cp:revision>
  <dcterms:created xsi:type="dcterms:W3CDTF">2021-02-15T04:16:59Z</dcterms:created>
  <dcterms:modified xsi:type="dcterms:W3CDTF">2021-04-01T08:48:20Z</dcterms:modified>
</cp:coreProperties>
</file>