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6A59-734F-4C3C-9BA2-54CD3945FEEE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C579-C769-4DC2-95C2-70D2AF3F7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8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6A59-734F-4C3C-9BA2-54CD3945FEEE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C579-C769-4DC2-95C2-70D2AF3F7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6A59-734F-4C3C-9BA2-54CD3945FEEE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C579-C769-4DC2-95C2-70D2AF3F7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5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6A59-734F-4C3C-9BA2-54CD3945FEEE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C579-C769-4DC2-95C2-70D2AF3F7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6A59-734F-4C3C-9BA2-54CD3945FEEE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C579-C769-4DC2-95C2-70D2AF3F7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0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6A59-734F-4C3C-9BA2-54CD3945FEEE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C579-C769-4DC2-95C2-70D2AF3F7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6A59-734F-4C3C-9BA2-54CD3945FEEE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C579-C769-4DC2-95C2-70D2AF3F7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0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6A59-734F-4C3C-9BA2-54CD3945FEEE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C579-C769-4DC2-95C2-70D2AF3F7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1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6A59-734F-4C3C-9BA2-54CD3945FEEE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C579-C769-4DC2-95C2-70D2AF3F7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6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6A59-734F-4C3C-9BA2-54CD3945FEEE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C579-C769-4DC2-95C2-70D2AF3F7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0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6A59-734F-4C3C-9BA2-54CD3945FEEE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C579-C769-4DC2-95C2-70D2AF3F7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F6A59-734F-4C3C-9BA2-54CD3945FEEE}" type="datetimeFigureOut">
              <a:rPr lang="en-US" smtClean="0"/>
              <a:t>2/23/2010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AC579-C769-4DC2-95C2-70D2AF3F7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1"/>
                </a:solidFill>
              </a:rPr>
              <a:t>File  Handling in Python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5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 smtClean="0"/>
              <a:t>Reading </a:t>
            </a:r>
            <a:r>
              <a:rPr lang="en-US" sz="2600" b="1" dirty="0" err="1" smtClean="0"/>
              <a:t>Config</a:t>
            </a:r>
            <a:r>
              <a:rPr lang="en-US" sz="2600" b="1" dirty="0" smtClean="0"/>
              <a:t> files in Python</a:t>
            </a:r>
          </a:p>
          <a:p>
            <a:pPr marL="0" indent="0">
              <a:buNone/>
            </a:pPr>
            <a:endParaRPr lang="en-US" sz="2600" b="1" dirty="0" smtClean="0"/>
          </a:p>
          <a:p>
            <a:r>
              <a:rPr lang="en-US" sz="2400" dirty="0"/>
              <a:t>The </a:t>
            </a:r>
            <a:r>
              <a:rPr lang="en-US" sz="2400" b="1" dirty="0" err="1"/>
              <a:t>configparser</a:t>
            </a:r>
            <a:r>
              <a:rPr lang="en-US" sz="2400" dirty="0"/>
              <a:t> module from Python's standard library defines functionality for reading and writing configuration files as used by Microsoft Windows OS. </a:t>
            </a:r>
          </a:p>
          <a:p>
            <a:r>
              <a:rPr lang="en-US" sz="2400" dirty="0"/>
              <a:t>Such files usually have </a:t>
            </a:r>
            <a:r>
              <a:rPr lang="en-US" sz="2400" b="1" dirty="0"/>
              <a:t>.INI extension</a:t>
            </a:r>
            <a:r>
              <a:rPr lang="en-US" sz="2400" dirty="0"/>
              <a:t>.</a:t>
            </a:r>
          </a:p>
          <a:p>
            <a:r>
              <a:rPr lang="en-US" sz="2400" dirty="0"/>
              <a:t>The INI file consists of </a:t>
            </a:r>
            <a:r>
              <a:rPr lang="en-US" sz="2400" b="1" dirty="0"/>
              <a:t>sections</a:t>
            </a:r>
            <a:r>
              <a:rPr lang="en-US" sz="2400" dirty="0"/>
              <a:t>, each led by a [section] header. </a:t>
            </a:r>
            <a:r>
              <a:rPr lang="en-US" sz="2400" dirty="0" smtClean="0"/>
              <a:t>Between </a:t>
            </a:r>
            <a:r>
              <a:rPr lang="en-US" sz="2400" dirty="0"/>
              <a:t>square brackets, we can put the section’s name. </a:t>
            </a:r>
          </a:p>
          <a:p>
            <a:r>
              <a:rPr lang="en-US" sz="2400" dirty="0"/>
              <a:t>Section is followed by key/value entries separated by = or : character. </a:t>
            </a:r>
          </a:p>
          <a:p>
            <a:r>
              <a:rPr lang="en-US" sz="2400" dirty="0"/>
              <a:t>It may include comments, prefixed by # or ; symbol. </a:t>
            </a:r>
          </a:p>
          <a:p>
            <a:pPr marL="0" indent="0">
              <a:buNone/>
            </a:pPr>
            <a:r>
              <a:rPr lang="en-US" sz="2400" dirty="0"/>
              <a:t>A sample INI file is shown below −</a:t>
            </a:r>
          </a:p>
          <a:p>
            <a:pPr marL="0" indent="0">
              <a:buNone/>
            </a:pPr>
            <a:r>
              <a:rPr lang="en-US" sz="2400" dirty="0"/>
              <a:t>[Settings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Set detailed log for additional debugging </a:t>
            </a:r>
            <a:r>
              <a:rPr lang="en-US" sz="2400" dirty="0" smtClean="0"/>
              <a:t>info</a:t>
            </a:r>
          </a:p>
          <a:p>
            <a:pPr marL="0" indent="0">
              <a:buNone/>
            </a:pPr>
            <a:r>
              <a:rPr lang="en-US" sz="2400" dirty="0" err="1" smtClean="0"/>
              <a:t>DetailedLog</a:t>
            </a:r>
            <a:r>
              <a:rPr lang="en-US" sz="2400" dirty="0" smtClean="0"/>
              <a:t>=1</a:t>
            </a:r>
          </a:p>
          <a:p>
            <a:pPr marL="0" indent="0">
              <a:buNone/>
            </a:pPr>
            <a:r>
              <a:rPr lang="en-US" sz="2400" dirty="0" err="1" smtClean="0"/>
              <a:t>RunStatus</a:t>
            </a:r>
            <a:r>
              <a:rPr lang="en-US" sz="2400" dirty="0" smtClean="0"/>
              <a:t>=1</a:t>
            </a:r>
          </a:p>
          <a:p>
            <a:pPr marL="0" indent="0">
              <a:buNone/>
            </a:pPr>
            <a:r>
              <a:rPr lang="en-US" sz="2400" dirty="0" err="1" smtClean="0"/>
              <a:t>StatusPort</a:t>
            </a:r>
            <a:r>
              <a:rPr lang="en-US" sz="2400" dirty="0" smtClean="0"/>
              <a:t>=6090</a:t>
            </a:r>
          </a:p>
          <a:p>
            <a:pPr marL="0" indent="0">
              <a:buNone/>
            </a:pPr>
            <a:r>
              <a:rPr lang="en-US" sz="2400" dirty="0" err="1" smtClean="0"/>
              <a:t>StatusRefresh</a:t>
            </a:r>
            <a:r>
              <a:rPr lang="en-US" sz="2400" dirty="0" smtClean="0"/>
              <a:t>=10</a:t>
            </a:r>
          </a:p>
          <a:p>
            <a:pPr marL="0" indent="0">
              <a:buNone/>
            </a:pPr>
            <a:r>
              <a:rPr lang="en-US" sz="2400" dirty="0" smtClean="0"/>
              <a:t>Archive=1</a:t>
            </a:r>
          </a:p>
          <a:p>
            <a:pPr marL="0" indent="0">
              <a:buNone/>
            </a:pPr>
            <a:r>
              <a:rPr lang="en-US" sz="2400" dirty="0" smtClean="0"/>
              <a:t># </a:t>
            </a:r>
            <a:r>
              <a:rPr lang="en-US" sz="2400" dirty="0"/>
              <a:t>Sets the location of the MV_FTP log </a:t>
            </a:r>
            <a:r>
              <a:rPr lang="en-US" sz="2400" dirty="0" smtClean="0"/>
              <a:t>file</a:t>
            </a:r>
          </a:p>
          <a:p>
            <a:pPr marL="0" indent="0">
              <a:buNone/>
            </a:pPr>
            <a:r>
              <a:rPr lang="en-US" sz="2400" dirty="0" err="1" smtClean="0"/>
              <a:t>LogFile</a:t>
            </a:r>
            <a:r>
              <a:rPr lang="en-US" sz="2400" dirty="0"/>
              <a:t>=/</a:t>
            </a:r>
            <a:r>
              <a:rPr lang="en-US" sz="2400" dirty="0" smtClean="0"/>
              <a:t>opt/</a:t>
            </a:r>
            <a:r>
              <a:rPr lang="en-US" sz="2400" dirty="0" err="1" smtClean="0"/>
              <a:t>ecs</a:t>
            </a:r>
            <a:r>
              <a:rPr lang="en-US" sz="2400" dirty="0" smtClean="0"/>
              <a:t>/</a:t>
            </a:r>
            <a:r>
              <a:rPr lang="en-US" sz="2400" dirty="0" err="1" smtClean="0"/>
              <a:t>mvuser</a:t>
            </a:r>
            <a:r>
              <a:rPr lang="en-US" sz="2400" dirty="0" smtClean="0"/>
              <a:t>/</a:t>
            </a:r>
            <a:r>
              <a:rPr lang="en-US" sz="2400" dirty="0" err="1" smtClean="0"/>
              <a:t>MV_IPTel</a:t>
            </a:r>
            <a:r>
              <a:rPr lang="en-US" sz="2400" dirty="0" smtClean="0"/>
              <a:t>/log/MV_IPTel.log</a:t>
            </a:r>
          </a:p>
          <a:p>
            <a:pPr marL="0" indent="0">
              <a:buNone/>
            </a:pPr>
            <a:r>
              <a:rPr lang="en-US" sz="2400" dirty="0"/>
              <a:t>Version=0.9 Build </a:t>
            </a:r>
            <a:r>
              <a:rPr lang="en-US" sz="2400" dirty="0" smtClean="0"/>
              <a:t>4</a:t>
            </a:r>
          </a:p>
          <a:p>
            <a:pPr marL="0" indent="0">
              <a:buNone/>
            </a:pPr>
            <a:r>
              <a:rPr lang="en-US" sz="2400" dirty="0" err="1" smtClean="0"/>
              <a:t>ServerName</a:t>
            </a:r>
            <a:r>
              <a:rPr lang="en-US" sz="2400" dirty="0" smtClean="0"/>
              <a:t>=Unknown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153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[FTP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set the FTP server </a:t>
            </a:r>
            <a:r>
              <a:rPr lang="en-US" dirty="0" smtClean="0"/>
              <a:t>active</a:t>
            </a:r>
          </a:p>
          <a:p>
            <a:pPr marL="0" indent="0">
              <a:buNone/>
            </a:pPr>
            <a:r>
              <a:rPr lang="en-US" dirty="0" err="1" smtClean="0"/>
              <a:t>RunFTP</a:t>
            </a:r>
            <a:r>
              <a:rPr lang="en-US" dirty="0" smtClean="0"/>
              <a:t>=1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defines the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FTP </a:t>
            </a:r>
            <a:r>
              <a:rPr lang="en-US" dirty="0"/>
              <a:t>control </a:t>
            </a:r>
            <a:r>
              <a:rPr lang="en-US" dirty="0" err="1" smtClean="0"/>
              <a:t>portFTPPort</a:t>
            </a:r>
            <a:r>
              <a:rPr lang="en-US" dirty="0" smtClean="0"/>
              <a:t>=21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Sets the location of the FTP data </a:t>
            </a:r>
            <a:r>
              <a:rPr lang="en-US" dirty="0" smtClean="0"/>
              <a:t>directory</a:t>
            </a:r>
          </a:p>
          <a:p>
            <a:pPr marL="0" indent="0">
              <a:buNone/>
            </a:pPr>
            <a:r>
              <a:rPr lang="en-US" dirty="0" err="1" smtClean="0"/>
              <a:t>FTPDir</a:t>
            </a:r>
            <a:r>
              <a:rPr lang="en-US" dirty="0"/>
              <a:t>=/</a:t>
            </a:r>
            <a:r>
              <a:rPr lang="en-US" dirty="0" smtClean="0"/>
              <a:t>opt/</a:t>
            </a:r>
            <a:r>
              <a:rPr lang="en-US" dirty="0" err="1" smtClean="0"/>
              <a:t>ecs</a:t>
            </a:r>
            <a:r>
              <a:rPr lang="en-US" dirty="0" smtClean="0"/>
              <a:t>/</a:t>
            </a:r>
            <a:r>
              <a:rPr lang="en-US" dirty="0" err="1" smtClean="0"/>
              <a:t>mvuser</a:t>
            </a:r>
            <a:r>
              <a:rPr lang="en-US" dirty="0" smtClean="0"/>
              <a:t>/</a:t>
            </a:r>
            <a:r>
              <a:rPr lang="en-US" dirty="0" err="1" smtClean="0"/>
              <a:t>MV_IPTel</a:t>
            </a:r>
            <a:r>
              <a:rPr lang="en-US" dirty="0" smtClean="0"/>
              <a:t>/data/</a:t>
            </a:r>
            <a:r>
              <a:rPr lang="en-US" dirty="0" err="1" smtClean="0"/>
              <a:t>FTPdata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set the admin 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r>
              <a:rPr lang="en-US" dirty="0" err="1" smtClean="0"/>
              <a:t>UserName</a:t>
            </a:r>
            <a:r>
              <a:rPr lang="en-US" dirty="0" smtClean="0"/>
              <a:t>=admin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set the </a:t>
            </a:r>
            <a:r>
              <a:rPr lang="en-US" dirty="0" smtClean="0"/>
              <a:t>Password</a:t>
            </a:r>
          </a:p>
          <a:p>
            <a:pPr marL="0" indent="0">
              <a:buNone/>
            </a:pPr>
            <a:r>
              <a:rPr lang="en-US" dirty="0" smtClean="0"/>
              <a:t>Password=admin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</a:t>
            </a:r>
            <a:r>
              <a:rPr lang="en-US" b="1" dirty="0" err="1"/>
              <a:t>configparser</a:t>
            </a:r>
            <a:r>
              <a:rPr lang="en-US" b="1" dirty="0"/>
              <a:t> </a:t>
            </a:r>
            <a:r>
              <a:rPr lang="en-US" dirty="0"/>
              <a:t>module has </a:t>
            </a:r>
            <a:r>
              <a:rPr lang="en-US" b="1" dirty="0" err="1"/>
              <a:t>ConfigParser</a:t>
            </a:r>
            <a:r>
              <a:rPr lang="en-US" b="1" dirty="0"/>
              <a:t> class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responsible for parsing a list of configuration files, and managing the parsed database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Object</a:t>
            </a:r>
            <a:r>
              <a:rPr lang="en-US" dirty="0"/>
              <a:t> of </a:t>
            </a:r>
            <a:r>
              <a:rPr lang="en-US" dirty="0" err="1"/>
              <a:t>ConfigParser</a:t>
            </a:r>
            <a:r>
              <a:rPr lang="en-US" dirty="0"/>
              <a:t> is created by following statement </a:t>
            </a:r>
            <a:r>
              <a:rPr lang="en-US" dirty="0" smtClean="0"/>
              <a:t>−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parser = </a:t>
            </a:r>
            <a:r>
              <a:rPr lang="en-US" dirty="0" err="1"/>
              <a:t>configparser.ConfigParser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6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Following methods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are </a:t>
            </a:r>
            <a:r>
              <a:rPr lang="en-US" sz="1800" dirty="0"/>
              <a:t>defined in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configparser</a:t>
            </a:r>
            <a:r>
              <a:rPr lang="en-US" sz="1800" dirty="0" smtClean="0"/>
              <a:t> </a:t>
            </a:r>
            <a:r>
              <a:rPr lang="en-US" sz="1800" dirty="0"/>
              <a:t>class −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16655"/>
              </p:ext>
            </p:extLst>
          </p:nvPr>
        </p:nvGraphicFramePr>
        <p:xfrm>
          <a:off x="2057400" y="67000"/>
          <a:ext cx="7010400" cy="6819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/>
                <a:gridCol w="55626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sections()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Return all the configuration section names.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  <a:tr h="309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 err="1">
                          <a:effectLst/>
                        </a:rPr>
                        <a:t>has_section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Return whether the given section exists.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  <a:tr h="482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 err="1">
                          <a:effectLst/>
                        </a:rPr>
                        <a:t>has_option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Return whether the given option exists in the given section.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  <a:tr h="482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options()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Return list of configuration options for the named section.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  <a:tr h="309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read()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Read and parse the named configuration file.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  <a:tr h="482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read_file()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Read and parse one configuration file, given as a file object.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  <a:tr h="309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read_string()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Read configuration from a given string.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  <a:tr h="6557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read_dict()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Read configuration from a dictionary. Keys are section names, values are dictionaries with keys and values that should be present in the section.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  <a:tr h="309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get()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Return a string value for the named option.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  <a:tr h="309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getint()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Like get(), but convert value to an integer.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  <a:tr h="309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getfloat()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Like get(), but convert value to a float.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  <a:tr h="482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getboolean()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Like get(), but convert value to a </a:t>
                      </a:r>
                      <a:r>
                        <a:rPr lang="en-US" sz="1400" dirty="0" err="1">
                          <a:effectLst/>
                        </a:rPr>
                        <a:t>boolean</a:t>
                      </a:r>
                      <a:r>
                        <a:rPr lang="en-US" sz="1400" dirty="0">
                          <a:effectLst/>
                        </a:rPr>
                        <a:t>. Returns False or True.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  <a:tr h="482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items()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return a list of tuples with (name, value) for each option in the section.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  <a:tr h="309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remove_section()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Remove the given file section and all its options.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  <a:tr h="309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remove_option()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Remove the given option from the given section.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  <a:tr h="309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set()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Set the given option.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  <a:tr h="3173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write()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Write the configuration state in .</a:t>
                      </a:r>
                      <a:r>
                        <a:rPr lang="en-US" sz="1400" dirty="0" err="1">
                          <a:effectLst/>
                        </a:rPr>
                        <a:t>ini</a:t>
                      </a:r>
                      <a:r>
                        <a:rPr lang="en-US" sz="1400" dirty="0">
                          <a:effectLst/>
                        </a:rPr>
                        <a:t> format.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47783" marR="47783" marT="47783" marB="4778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77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/>
              <a:t>Following script reads and parses the 'sampleconfig.ini' </a:t>
            </a:r>
            <a:r>
              <a:rPr lang="en-US" sz="2900" b="1" dirty="0" smtClean="0"/>
              <a:t>file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import </a:t>
            </a:r>
            <a:r>
              <a:rPr lang="en-US" sz="2900" dirty="0" err="1" smtClean="0"/>
              <a:t>configparser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parser </a:t>
            </a:r>
            <a:r>
              <a:rPr lang="en-US" sz="2900" dirty="0"/>
              <a:t>= </a:t>
            </a:r>
            <a:r>
              <a:rPr lang="en-US" sz="2900" dirty="0" err="1"/>
              <a:t>configparser.ConfigParser</a:t>
            </a:r>
            <a:r>
              <a:rPr lang="en-US" sz="2900" dirty="0" smtClean="0"/>
              <a:t>()</a:t>
            </a:r>
          </a:p>
          <a:p>
            <a:pPr marL="0" indent="0">
              <a:buNone/>
            </a:pPr>
            <a:r>
              <a:rPr lang="en-US" sz="2900" dirty="0" err="1" smtClean="0"/>
              <a:t>parser.read</a:t>
            </a:r>
            <a:r>
              <a:rPr lang="en-US" sz="2900" dirty="0"/>
              <a:t>('sampleconfig.ini</a:t>
            </a:r>
            <a:r>
              <a:rPr lang="en-US" sz="2900" dirty="0" smtClean="0"/>
              <a:t>')</a:t>
            </a:r>
          </a:p>
          <a:p>
            <a:pPr marL="0" indent="0">
              <a:buNone/>
            </a:pPr>
            <a:r>
              <a:rPr lang="en-US" sz="2900" dirty="0" smtClean="0"/>
              <a:t>for </a:t>
            </a:r>
            <a:r>
              <a:rPr lang="en-US" sz="2900" dirty="0"/>
              <a:t>sect in </a:t>
            </a:r>
            <a:r>
              <a:rPr lang="en-US" sz="2900" dirty="0" err="1"/>
              <a:t>parser.sections</a:t>
            </a:r>
            <a:r>
              <a:rPr lang="en-US" sz="2900" dirty="0"/>
              <a:t>():  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print</a:t>
            </a:r>
            <a:r>
              <a:rPr lang="en-US" sz="2900" dirty="0"/>
              <a:t>('Section:', sect)  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for </a:t>
            </a:r>
            <a:r>
              <a:rPr lang="en-US" sz="2900" dirty="0" err="1"/>
              <a:t>k,v</a:t>
            </a:r>
            <a:r>
              <a:rPr lang="en-US" sz="2900" dirty="0"/>
              <a:t> in </a:t>
            </a:r>
            <a:r>
              <a:rPr lang="en-US" sz="2900" dirty="0" err="1"/>
              <a:t>parser.items</a:t>
            </a:r>
            <a:r>
              <a:rPr lang="en-US" sz="2900" dirty="0"/>
              <a:t>(sect):     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print</a:t>
            </a:r>
            <a:r>
              <a:rPr lang="en-US" sz="2900" dirty="0"/>
              <a:t>(' {} = {}'.format(</a:t>
            </a:r>
            <a:r>
              <a:rPr lang="en-US" sz="2900" dirty="0" err="1"/>
              <a:t>k,v</a:t>
            </a:r>
            <a:r>
              <a:rPr lang="en-US" sz="2900" dirty="0"/>
              <a:t>))  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print</a:t>
            </a:r>
            <a:r>
              <a:rPr lang="en-US" sz="2900" dirty="0"/>
              <a:t>()</a:t>
            </a:r>
            <a:endParaRPr lang="en-US" sz="2900" dirty="0"/>
          </a:p>
          <a:p>
            <a:pPr marL="0" indent="0">
              <a:buNone/>
            </a:pPr>
            <a:r>
              <a:rPr lang="en-US" sz="2400" b="1" dirty="0"/>
              <a:t>Output</a:t>
            </a:r>
          </a:p>
          <a:p>
            <a:pPr marL="0" indent="0">
              <a:buNone/>
            </a:pPr>
            <a:r>
              <a:rPr lang="en-US" sz="2400" dirty="0"/>
              <a:t>Section: </a:t>
            </a:r>
            <a:r>
              <a:rPr lang="en-US" sz="2400" dirty="0" smtClean="0"/>
              <a:t>Settings</a:t>
            </a:r>
          </a:p>
          <a:p>
            <a:pPr marL="0" indent="0">
              <a:buNone/>
            </a:pPr>
            <a:r>
              <a:rPr lang="en-US" sz="2400" dirty="0" err="1" smtClean="0"/>
              <a:t>detailedlog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 err="1" smtClean="0"/>
              <a:t>runstatus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 err="1" smtClean="0"/>
              <a:t>statusport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6090</a:t>
            </a:r>
          </a:p>
          <a:p>
            <a:pPr marL="0" indent="0">
              <a:buNone/>
            </a:pPr>
            <a:r>
              <a:rPr lang="en-US" sz="2400" dirty="0" err="1" smtClean="0"/>
              <a:t>statusrefresh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10</a:t>
            </a:r>
          </a:p>
          <a:p>
            <a:pPr marL="0" indent="0">
              <a:buNone/>
            </a:pPr>
            <a:r>
              <a:rPr lang="en-US" sz="2400" dirty="0" smtClean="0"/>
              <a:t>archive </a:t>
            </a:r>
            <a:r>
              <a:rPr lang="en-US" sz="2400" dirty="0"/>
              <a:t>= </a:t>
            </a: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 err="1" smtClean="0"/>
              <a:t>logfile</a:t>
            </a:r>
            <a:r>
              <a:rPr lang="en-US" sz="2400" dirty="0" smtClean="0"/>
              <a:t> </a:t>
            </a:r>
            <a:r>
              <a:rPr lang="en-US" sz="2400" dirty="0"/>
              <a:t>= /</a:t>
            </a:r>
            <a:r>
              <a:rPr lang="en-US" sz="2400" dirty="0" smtClean="0"/>
              <a:t>opt/</a:t>
            </a:r>
            <a:r>
              <a:rPr lang="en-US" sz="2400" dirty="0" err="1" smtClean="0"/>
              <a:t>ecs</a:t>
            </a:r>
            <a:r>
              <a:rPr lang="en-US" sz="2400" dirty="0" smtClean="0"/>
              <a:t>/</a:t>
            </a:r>
            <a:r>
              <a:rPr lang="en-US" sz="2400" dirty="0" err="1" smtClean="0"/>
              <a:t>mvuser</a:t>
            </a:r>
            <a:r>
              <a:rPr lang="en-US" sz="2400" dirty="0" smtClean="0"/>
              <a:t>/</a:t>
            </a:r>
            <a:r>
              <a:rPr lang="en-US" sz="2400" dirty="0" err="1" smtClean="0"/>
              <a:t>MV_IPTel</a:t>
            </a:r>
            <a:r>
              <a:rPr lang="en-US" sz="2400" dirty="0" smtClean="0"/>
              <a:t>/log/MV_IPTel.log</a:t>
            </a:r>
          </a:p>
          <a:p>
            <a:pPr marL="0" indent="0">
              <a:buNone/>
            </a:pPr>
            <a:r>
              <a:rPr lang="en-US" sz="2400" dirty="0" smtClean="0"/>
              <a:t>version </a:t>
            </a:r>
            <a:r>
              <a:rPr lang="en-US" sz="2400" dirty="0"/>
              <a:t>= 0.9 Build </a:t>
            </a:r>
            <a:r>
              <a:rPr lang="en-US" sz="2400" dirty="0" smtClean="0"/>
              <a:t>4</a:t>
            </a:r>
          </a:p>
          <a:p>
            <a:pPr marL="0" indent="0">
              <a:buNone/>
            </a:pPr>
            <a:r>
              <a:rPr lang="en-US" sz="2400" dirty="0" err="1" smtClean="0"/>
              <a:t>servername</a:t>
            </a:r>
            <a:r>
              <a:rPr lang="en-US" sz="2400" dirty="0" smtClean="0"/>
              <a:t> </a:t>
            </a:r>
            <a:r>
              <a:rPr lang="en-US" sz="2400" dirty="0"/>
              <a:t>= Unknown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Section</a:t>
            </a:r>
            <a:r>
              <a:rPr lang="en-US" sz="2400" dirty="0"/>
              <a:t>: </a:t>
            </a:r>
            <a:r>
              <a:rPr lang="en-US" sz="2400" dirty="0" smtClean="0"/>
              <a:t>FTP</a:t>
            </a:r>
          </a:p>
          <a:p>
            <a:pPr marL="0" indent="0">
              <a:buNone/>
            </a:pPr>
            <a:r>
              <a:rPr lang="en-US" sz="2400" dirty="0" err="1" smtClean="0"/>
              <a:t>runftp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dirty="0" err="1" smtClean="0"/>
              <a:t>ftpport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21</a:t>
            </a:r>
          </a:p>
          <a:p>
            <a:pPr marL="0" indent="0">
              <a:buNone/>
            </a:pPr>
            <a:r>
              <a:rPr lang="en-US" sz="2400" dirty="0" err="1" smtClean="0"/>
              <a:t>ftpdir</a:t>
            </a:r>
            <a:r>
              <a:rPr lang="en-US" sz="2400" dirty="0" smtClean="0"/>
              <a:t> </a:t>
            </a:r>
            <a:r>
              <a:rPr lang="en-US" sz="2400" dirty="0"/>
              <a:t>= /</a:t>
            </a:r>
            <a:r>
              <a:rPr lang="en-US" sz="2400" dirty="0" smtClean="0"/>
              <a:t>opt/</a:t>
            </a:r>
            <a:r>
              <a:rPr lang="en-US" sz="2400" dirty="0" err="1" smtClean="0"/>
              <a:t>ecs</a:t>
            </a:r>
            <a:r>
              <a:rPr lang="en-US" sz="2400" dirty="0" smtClean="0"/>
              <a:t>/</a:t>
            </a:r>
            <a:r>
              <a:rPr lang="en-US" sz="2400" dirty="0" err="1" smtClean="0"/>
              <a:t>mvuser</a:t>
            </a:r>
            <a:r>
              <a:rPr lang="en-US" sz="2400" dirty="0" smtClean="0"/>
              <a:t>/</a:t>
            </a:r>
            <a:r>
              <a:rPr lang="en-US" sz="2400" dirty="0" err="1" smtClean="0"/>
              <a:t>MV_IPTel</a:t>
            </a:r>
            <a:r>
              <a:rPr lang="en-US" sz="2400" dirty="0" smtClean="0"/>
              <a:t>/data/</a:t>
            </a:r>
            <a:r>
              <a:rPr lang="en-US" sz="2400" dirty="0" err="1" smtClean="0"/>
              <a:t>FTPdata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username </a:t>
            </a:r>
            <a:r>
              <a:rPr lang="en-US" sz="2400" dirty="0"/>
              <a:t>= </a:t>
            </a:r>
            <a:r>
              <a:rPr lang="en-US" sz="2400" dirty="0" smtClean="0"/>
              <a:t>admin</a:t>
            </a:r>
          </a:p>
          <a:p>
            <a:pPr marL="0" indent="0">
              <a:buNone/>
            </a:pPr>
            <a:r>
              <a:rPr lang="en-US" sz="2400" dirty="0" smtClean="0"/>
              <a:t>password </a:t>
            </a:r>
            <a:r>
              <a:rPr lang="en-US" sz="2400" dirty="0"/>
              <a:t>= admin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5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/>
          </a:bodyPr>
          <a:lstStyle/>
          <a:p>
            <a:r>
              <a:rPr lang="en-US" sz="2000" b="1" dirty="0"/>
              <a:t>The write() method is used to create a configuration file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Following </a:t>
            </a:r>
            <a:r>
              <a:rPr lang="en-US" sz="2000" dirty="0"/>
              <a:t>script configures the parser object and writes it to a file object representing 'test.ini'</a:t>
            </a:r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 smtClean="0"/>
              <a:t>configparser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parser </a:t>
            </a:r>
            <a:r>
              <a:rPr lang="en-US" sz="2000" dirty="0"/>
              <a:t>= </a:t>
            </a:r>
            <a:r>
              <a:rPr lang="en-US" sz="2000" dirty="0" err="1" smtClean="0"/>
              <a:t>configparser.Config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Parser()</a:t>
            </a:r>
          </a:p>
          <a:p>
            <a:pPr marL="0" indent="0">
              <a:buNone/>
            </a:pPr>
            <a:r>
              <a:rPr lang="en-US" sz="2000" dirty="0" err="1" smtClean="0"/>
              <a:t>parser.add_section</a:t>
            </a:r>
            <a:r>
              <a:rPr lang="en-US" sz="2000" dirty="0"/>
              <a:t>('Manager</a:t>
            </a:r>
            <a:r>
              <a:rPr lang="en-US" sz="2000" dirty="0" smtClean="0"/>
              <a:t>')</a:t>
            </a:r>
          </a:p>
          <a:p>
            <a:pPr marL="0" indent="0">
              <a:buNone/>
            </a:pPr>
            <a:r>
              <a:rPr lang="en-US" sz="2000" dirty="0" err="1" smtClean="0"/>
              <a:t>parser.set</a:t>
            </a:r>
            <a:r>
              <a:rPr lang="en-US" sz="2000" dirty="0"/>
              <a:t>('Manager', 'Name', 'Ashok </a:t>
            </a:r>
            <a:r>
              <a:rPr lang="en-US" sz="2000" dirty="0" err="1"/>
              <a:t>Kulkarni</a:t>
            </a:r>
            <a:r>
              <a:rPr lang="en-US" sz="2000" dirty="0" smtClean="0"/>
              <a:t>')</a:t>
            </a:r>
          </a:p>
          <a:p>
            <a:pPr marL="0" indent="0">
              <a:buNone/>
            </a:pPr>
            <a:r>
              <a:rPr lang="en-US" sz="2000" dirty="0" err="1" smtClean="0"/>
              <a:t>parser.set</a:t>
            </a:r>
            <a:r>
              <a:rPr lang="en-US" sz="2000" dirty="0"/>
              <a:t>('Manager', 'email', 'ashok@gmail.com</a:t>
            </a:r>
            <a:r>
              <a:rPr lang="en-US" sz="2000" dirty="0" smtClean="0"/>
              <a:t>')</a:t>
            </a:r>
          </a:p>
          <a:p>
            <a:pPr marL="0" indent="0">
              <a:buNone/>
            </a:pPr>
            <a:r>
              <a:rPr lang="en-US" sz="2000" dirty="0" err="1" smtClean="0"/>
              <a:t>parser.set</a:t>
            </a:r>
            <a:r>
              <a:rPr lang="en-US" sz="2000" dirty="0"/>
              <a:t>('Manager', 'password', 'secret</a:t>
            </a:r>
            <a:r>
              <a:rPr lang="en-US" sz="2000" dirty="0" smtClean="0"/>
              <a:t>')</a:t>
            </a:r>
          </a:p>
          <a:p>
            <a:pPr marL="0" indent="0">
              <a:buNone/>
            </a:pPr>
            <a:r>
              <a:rPr lang="en-US" sz="2000" dirty="0" err="1" smtClean="0"/>
              <a:t>fp</a:t>
            </a:r>
            <a:r>
              <a:rPr lang="en-US" sz="2000" dirty="0" smtClean="0"/>
              <a:t>=open</a:t>
            </a:r>
            <a:r>
              <a:rPr lang="en-US" sz="2000" dirty="0"/>
              <a:t>('test.</a:t>
            </a:r>
            <a:r>
              <a:rPr lang="en-US" sz="2000" dirty="0" err="1"/>
              <a:t>ini</a:t>
            </a:r>
            <a:r>
              <a:rPr lang="en-US" sz="2000" dirty="0"/>
              <a:t>','w</a:t>
            </a:r>
            <a:r>
              <a:rPr lang="en-US" sz="2000" dirty="0" smtClean="0"/>
              <a:t>')</a:t>
            </a:r>
          </a:p>
          <a:p>
            <a:pPr marL="0" indent="0">
              <a:buNone/>
            </a:pPr>
            <a:r>
              <a:rPr lang="en-US" sz="2000" dirty="0" err="1" smtClean="0"/>
              <a:t>parser.write</a:t>
            </a:r>
            <a:r>
              <a:rPr lang="en-US" sz="2000" dirty="0" smtClean="0"/>
              <a:t>(</a:t>
            </a:r>
            <a:r>
              <a:rPr lang="en-US" sz="2000" dirty="0" err="1" smtClean="0"/>
              <a:t>fp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fp.close</a:t>
            </a:r>
            <a:r>
              <a:rPr lang="en-US" sz="20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9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Writing Log Files in Python- </a:t>
            </a:r>
            <a:r>
              <a:rPr lang="en-US" sz="2400" b="1" dirty="0"/>
              <a:t>Print Logs in a </a:t>
            </a:r>
            <a:r>
              <a:rPr lang="en-US" sz="2400" b="1" dirty="0" smtClean="0"/>
              <a:t>File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If you want to print python logs in a </a:t>
            </a:r>
            <a:r>
              <a:rPr lang="en-US" sz="2000" b="1" dirty="0"/>
              <a:t>file</a:t>
            </a:r>
            <a:r>
              <a:rPr lang="en-US" sz="2000" dirty="0"/>
              <a:t> rather than on the </a:t>
            </a:r>
            <a:r>
              <a:rPr lang="en-US" sz="2000" b="1" dirty="0"/>
              <a:t>console</a:t>
            </a:r>
            <a:r>
              <a:rPr lang="en-US" sz="2000" dirty="0"/>
              <a:t> then we can do so using the </a:t>
            </a:r>
            <a:r>
              <a:rPr lang="en-US" sz="2000" b="1" dirty="0" err="1"/>
              <a:t>basicConfig</a:t>
            </a:r>
            <a:r>
              <a:rPr lang="en-US" sz="2000" b="1" dirty="0"/>
              <a:t>()</a:t>
            </a:r>
            <a:r>
              <a:rPr lang="en-US" sz="2000" dirty="0"/>
              <a:t> method by providing filename and </a:t>
            </a:r>
            <a:r>
              <a:rPr lang="en-US" sz="2000" dirty="0" err="1"/>
              <a:t>filemode</a:t>
            </a:r>
            <a:r>
              <a:rPr lang="en-US" sz="2000" dirty="0"/>
              <a:t> as </a:t>
            </a:r>
            <a:r>
              <a:rPr lang="en-US" sz="2000" b="1" dirty="0"/>
              <a:t>parameter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 </a:t>
            </a:r>
            <a:r>
              <a:rPr lang="en-US" sz="2000" b="1" dirty="0"/>
              <a:t>format of the message</a:t>
            </a:r>
            <a:r>
              <a:rPr lang="en-US" sz="2000" dirty="0"/>
              <a:t> can be specified by using format parameter in </a:t>
            </a:r>
            <a:r>
              <a:rPr lang="en-US" sz="2000" dirty="0" err="1"/>
              <a:t>basicConfig</a:t>
            </a:r>
            <a:r>
              <a:rPr lang="en-US" sz="2000" dirty="0"/>
              <a:t>() method.</a:t>
            </a:r>
          </a:p>
          <a:p>
            <a:pPr marL="0" indent="0">
              <a:buNone/>
            </a:pPr>
            <a:r>
              <a:rPr lang="en-US" sz="2000" dirty="0"/>
              <a:t>Let us take a basic example to print logs to a file rather than on the console.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import logging    </a:t>
            </a:r>
            <a:r>
              <a:rPr lang="en-US" sz="2000" b="1" dirty="0"/>
              <a:t># first of all import the module 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err="1" smtClean="0"/>
              <a:t>logging.basicConfig</a:t>
            </a:r>
            <a:r>
              <a:rPr lang="en-US" sz="2000" dirty="0" smtClean="0"/>
              <a:t>(filename</a:t>
            </a:r>
            <a:r>
              <a:rPr lang="en-US" sz="2000" dirty="0"/>
              <a:t>='std.log',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filemode</a:t>
            </a:r>
            <a:r>
              <a:rPr lang="en-US" sz="2000" dirty="0"/>
              <a:t>='w', format='%(name)s - %(</a:t>
            </a:r>
            <a:r>
              <a:rPr lang="en-US" sz="2000" dirty="0" err="1"/>
              <a:t>levelname</a:t>
            </a:r>
            <a:r>
              <a:rPr lang="en-US" sz="2000" dirty="0"/>
              <a:t>)s - %(message)s</a:t>
            </a:r>
            <a:r>
              <a:rPr lang="en-US" sz="2000" dirty="0" smtClean="0"/>
              <a:t>')</a:t>
            </a:r>
          </a:p>
          <a:p>
            <a:pPr marL="0" indent="0">
              <a:buNone/>
            </a:pPr>
            <a:r>
              <a:rPr lang="en-US" sz="2000" dirty="0" err="1" smtClean="0"/>
              <a:t>logging.warning</a:t>
            </a:r>
            <a:r>
              <a:rPr lang="en-US" sz="2000" dirty="0" smtClean="0"/>
              <a:t>('This </a:t>
            </a:r>
            <a:r>
              <a:rPr lang="en-US" sz="2000" dirty="0"/>
              <a:t>message will get logged on to a file</a:t>
            </a:r>
            <a:r>
              <a:rPr lang="en-US" sz="2000" dirty="0" smtClean="0"/>
              <a:t>')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Output</a:t>
            </a:r>
          </a:p>
          <a:p>
            <a:pPr marL="0" indent="0">
              <a:buNone/>
            </a:pPr>
            <a:r>
              <a:rPr lang="en-US" sz="2000" dirty="0"/>
              <a:t>root - ERROR - This message will get logged on to a </a:t>
            </a:r>
            <a:r>
              <a:rPr lang="en-US" sz="2000" dirty="0" smtClean="0"/>
              <a:t>file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above output shows </a:t>
            </a:r>
            <a:r>
              <a:rPr lang="en-US" sz="2000" b="1" dirty="0"/>
              <a:t>how the message will look like</a:t>
            </a:r>
            <a:r>
              <a:rPr lang="en-US" sz="2000" dirty="0"/>
              <a:t> but keep in mind it will be written to a </a:t>
            </a:r>
            <a:r>
              <a:rPr lang="en-US" sz="2000" b="1" dirty="0"/>
              <a:t>file </a:t>
            </a:r>
            <a:r>
              <a:rPr lang="en-US" sz="2000" b="1" dirty="0" smtClean="0"/>
              <a:t>named -  </a:t>
            </a:r>
            <a:r>
              <a:rPr lang="en-US" sz="2000" b="1" dirty="0"/>
              <a:t>std.log</a:t>
            </a:r>
            <a:r>
              <a:rPr lang="en-US" sz="2000" dirty="0"/>
              <a:t> instead of the console.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01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 the above code, the </a:t>
            </a:r>
            <a:r>
              <a:rPr lang="en-US" sz="2000" b="1" dirty="0" err="1"/>
              <a:t>filemode</a:t>
            </a:r>
            <a:r>
              <a:rPr lang="en-US" sz="2000" dirty="0"/>
              <a:t> is set to </a:t>
            </a:r>
            <a:r>
              <a:rPr lang="en-US" sz="2000" b="1" dirty="0"/>
              <a:t>w</a:t>
            </a:r>
            <a:r>
              <a:rPr lang="en-US" sz="2000" dirty="0"/>
              <a:t>, which means the log file is opened in “</a:t>
            </a:r>
            <a:r>
              <a:rPr lang="en-US" sz="2000" b="1" dirty="0"/>
              <a:t>write mode</a:t>
            </a:r>
            <a:r>
              <a:rPr lang="en-US" sz="2000" dirty="0"/>
              <a:t>” each time </a:t>
            </a:r>
            <a:r>
              <a:rPr lang="en-US" sz="2000" dirty="0" err="1"/>
              <a:t>basicConfig</a:t>
            </a:r>
            <a:r>
              <a:rPr lang="en-US" sz="2000" dirty="0"/>
              <a:t>() is called, and after each run of the program, it will rewrite the file.</a:t>
            </a:r>
          </a:p>
          <a:p>
            <a:pPr marL="0" indent="0">
              <a:buNone/>
            </a:pPr>
            <a:r>
              <a:rPr lang="en-US" sz="2000" dirty="0"/>
              <a:t>The default configuration for </a:t>
            </a:r>
            <a:r>
              <a:rPr lang="en-US" sz="2000" dirty="0" err="1"/>
              <a:t>filemode</a:t>
            </a:r>
            <a:r>
              <a:rPr lang="en-US" sz="2000" dirty="0"/>
              <a:t> is a, that is </a:t>
            </a:r>
            <a:r>
              <a:rPr lang="en-US" sz="2000" b="1" dirty="0"/>
              <a:t>append</a:t>
            </a:r>
            <a:r>
              <a:rPr lang="en-US" sz="2000" dirty="0"/>
              <a:t>, which means that logs will be appended to the log file and adding logs to the existing logs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Python Logging - Store Logs in a File</a:t>
            </a:r>
          </a:p>
          <a:p>
            <a:pPr marL="0" indent="0">
              <a:buNone/>
            </a:pPr>
            <a:r>
              <a:rPr lang="en-US" sz="2000" dirty="0"/>
              <a:t>There are some basic steps and these are given below:</a:t>
            </a:r>
          </a:p>
          <a:p>
            <a:r>
              <a:rPr lang="en-US" sz="2000" dirty="0"/>
              <a:t>First of all, simply import the logging module just by writing </a:t>
            </a:r>
            <a:r>
              <a:rPr lang="en-US" sz="2000" b="1" dirty="0"/>
              <a:t>import logging</a:t>
            </a:r>
            <a:r>
              <a:rPr lang="en-US" sz="2000" dirty="0"/>
              <a:t>.</a:t>
            </a:r>
          </a:p>
          <a:p>
            <a:r>
              <a:rPr lang="en-US" sz="2000" dirty="0"/>
              <a:t>The second step is to create and </a:t>
            </a:r>
            <a:r>
              <a:rPr lang="en-US" sz="2000" b="1" dirty="0"/>
              <a:t>configure the logger</a:t>
            </a:r>
            <a:r>
              <a:rPr lang="en-US" sz="2000" dirty="0"/>
              <a:t>. To configure logger to store logs in a file, it is mandatory to pass the </a:t>
            </a:r>
            <a:r>
              <a:rPr lang="en-US" sz="2000" b="1" dirty="0"/>
              <a:t>name of the file</a:t>
            </a:r>
            <a:r>
              <a:rPr lang="en-US" sz="2000" dirty="0"/>
              <a:t> in which you want to record the events.</a:t>
            </a:r>
          </a:p>
          <a:p>
            <a:r>
              <a:rPr lang="en-US" sz="2000" dirty="0"/>
              <a:t>In the third step, the </a:t>
            </a:r>
            <a:r>
              <a:rPr lang="en-US" sz="2000" b="1" dirty="0"/>
              <a:t>format of the logger </a:t>
            </a:r>
            <a:r>
              <a:rPr lang="en-US" sz="2000" dirty="0"/>
              <a:t>can also be set. Note that by default, the file works in </a:t>
            </a:r>
            <a:r>
              <a:rPr lang="en-US" sz="2000" b="1" dirty="0"/>
              <a:t>append</a:t>
            </a:r>
            <a:r>
              <a:rPr lang="en-US" sz="2000" dirty="0"/>
              <a:t> mode but we can change that to </a:t>
            </a:r>
            <a:r>
              <a:rPr lang="en-US" sz="2000" b="1" dirty="0"/>
              <a:t>write</a:t>
            </a:r>
            <a:r>
              <a:rPr lang="en-US" sz="2000" dirty="0"/>
              <a:t> mode if required.</a:t>
            </a:r>
          </a:p>
          <a:p>
            <a:pPr marL="0" lvl="0" indent="0">
              <a:buNone/>
            </a:pPr>
            <a:r>
              <a:rPr lang="en-US" sz="2000" dirty="0"/>
              <a:t>You can also set the level of the logger.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3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So let's move on to the code now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#importing the module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import </a:t>
            </a:r>
            <a:r>
              <a:rPr lang="en-US" sz="2000" dirty="0"/>
              <a:t>logging 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now we will Create and configure logger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logging.basicConfig</a:t>
            </a:r>
            <a:r>
              <a:rPr lang="en-US" sz="2000" dirty="0" smtClean="0"/>
              <a:t>(filename</a:t>
            </a:r>
            <a:r>
              <a:rPr lang="en-US" sz="2000" dirty="0"/>
              <a:t>="std.log", 					format='%(</a:t>
            </a:r>
            <a:r>
              <a:rPr lang="en-US" sz="2000" dirty="0" err="1"/>
              <a:t>asctime</a:t>
            </a:r>
            <a:r>
              <a:rPr lang="en-US" sz="2000" dirty="0"/>
              <a:t>)s %(message)s', 					</a:t>
            </a:r>
            <a:r>
              <a:rPr lang="en-US" sz="2000" dirty="0" err="1"/>
              <a:t>filemode</a:t>
            </a:r>
            <a:r>
              <a:rPr lang="en-US" sz="2000" dirty="0"/>
              <a:t>='w') 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Let us Create an object logger=</a:t>
            </a:r>
            <a:r>
              <a:rPr lang="en-US" sz="2000" dirty="0" err="1"/>
              <a:t>logging.getLogger</a:t>
            </a:r>
            <a:r>
              <a:rPr lang="en-US" sz="2000" dirty="0"/>
              <a:t>() 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Now we are going to Set the threshold of logger to DEBUG </a:t>
            </a:r>
            <a:r>
              <a:rPr lang="en-US" sz="2000" dirty="0" err="1"/>
              <a:t>logger.setLevel</a:t>
            </a:r>
            <a:r>
              <a:rPr lang="en-US" sz="2000" dirty="0"/>
              <a:t>(</a:t>
            </a:r>
            <a:r>
              <a:rPr lang="en-US" sz="2000" dirty="0" err="1"/>
              <a:t>logging.DEBUG</a:t>
            </a:r>
            <a:r>
              <a:rPr lang="en-US" sz="2000" dirty="0"/>
              <a:t>) 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some messages to </a:t>
            </a:r>
            <a:r>
              <a:rPr lang="en-US" sz="2000" dirty="0" smtClean="0"/>
              <a:t>test</a:t>
            </a:r>
          </a:p>
          <a:p>
            <a:pPr marL="0" indent="0">
              <a:buNone/>
            </a:pPr>
            <a:r>
              <a:rPr lang="en-US" sz="2000" dirty="0" err="1" smtClean="0"/>
              <a:t>logger.debug</a:t>
            </a:r>
            <a:r>
              <a:rPr lang="en-US" sz="2000" dirty="0"/>
              <a:t>("This is just a harmless debug message")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logger.info</a:t>
            </a:r>
            <a:r>
              <a:rPr lang="en-US" sz="2000" dirty="0"/>
              <a:t>("This is just an information for you")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logger.warning</a:t>
            </a:r>
            <a:r>
              <a:rPr lang="en-US" sz="2000" dirty="0"/>
              <a:t>("OOPS!!!Its a Warning")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logger.error</a:t>
            </a:r>
            <a:r>
              <a:rPr lang="en-US" sz="2000" dirty="0"/>
              <a:t>("Have you try to divide a number by zero")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logger.critical</a:t>
            </a:r>
            <a:r>
              <a:rPr lang="en-US" sz="2000" dirty="0"/>
              <a:t>("The Internet is not working....")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878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/>
          </a:bodyPr>
          <a:lstStyle/>
          <a:p>
            <a:r>
              <a:rPr lang="en-US" sz="2000" dirty="0"/>
              <a:t>The above code will write some messages to file named </a:t>
            </a:r>
            <a:r>
              <a:rPr lang="en-US" sz="2000" b="1" dirty="0"/>
              <a:t>std.log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we will open the file then the messages will be written as follows</a:t>
            </a:r>
            <a:r>
              <a:rPr lang="en-US" sz="2000" dirty="0" smtClean="0"/>
              <a:t>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2020-06-19 12:48:00,449 - This is just harmless debug message</a:t>
            </a:r>
          </a:p>
          <a:p>
            <a:pPr marL="0" indent="0">
              <a:buNone/>
            </a:pPr>
            <a:r>
              <a:rPr lang="en-US" sz="2000" dirty="0"/>
              <a:t>2020-06-19 12:48:00,449 - This is just an information for you</a:t>
            </a:r>
          </a:p>
          <a:p>
            <a:pPr marL="0" indent="0">
              <a:buNone/>
            </a:pPr>
            <a:r>
              <a:rPr lang="en-US" sz="2000" dirty="0"/>
              <a:t>2020-06-19 12:48:00,449 - OOPS!!!Its a Warning</a:t>
            </a:r>
          </a:p>
          <a:p>
            <a:pPr marL="0" indent="0">
              <a:buNone/>
            </a:pPr>
            <a:r>
              <a:rPr lang="en-US" sz="2000" dirty="0"/>
              <a:t>2020-06-19 12:48:00,449 - Have you try to divide a number by zero</a:t>
            </a:r>
          </a:p>
          <a:p>
            <a:pPr marL="0" indent="0">
              <a:buNone/>
            </a:pPr>
            <a:r>
              <a:rPr lang="en-US" sz="2000" dirty="0"/>
              <a:t>2020-06-19 12:48:00,449 - The Internet is not working</a:t>
            </a:r>
            <a:r>
              <a:rPr lang="en-US" sz="2000" dirty="0" smtClean="0"/>
              <a:t>...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Python Logging Classes and Functions</a:t>
            </a:r>
          </a:p>
          <a:p>
            <a:pPr marL="0" indent="0">
              <a:buNone/>
            </a:pPr>
            <a:r>
              <a:rPr lang="en-US" sz="2000" dirty="0" smtClean="0"/>
              <a:t>You </a:t>
            </a:r>
            <a:r>
              <a:rPr lang="en-US" sz="2000" dirty="0"/>
              <a:t>can also define </a:t>
            </a:r>
            <a:r>
              <a:rPr lang="en-US" sz="2000" b="1" dirty="0"/>
              <a:t>your own logger by creating an object of the</a:t>
            </a:r>
            <a:r>
              <a:rPr lang="en-US" sz="2000" dirty="0"/>
              <a:t> Logger class, especially in the case if your </a:t>
            </a:r>
            <a:r>
              <a:rPr lang="en-US" sz="2000" b="1" dirty="0"/>
              <a:t>application has multiple modules.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Let us look at some of the classes and functions in the logging module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most commonly used classes which are already defined in the logging module are given below:</a:t>
            </a:r>
          </a:p>
          <a:p>
            <a:pPr marL="0" indent="0">
              <a:buNone/>
            </a:pPr>
            <a:r>
              <a:rPr lang="en-US" sz="2000" b="1" dirty="0"/>
              <a:t>1. Logger class</a:t>
            </a:r>
          </a:p>
          <a:p>
            <a:pPr marL="0" indent="0">
              <a:buNone/>
            </a:pPr>
            <a:r>
              <a:rPr lang="en-US" sz="2000" dirty="0"/>
              <a:t>The Logger is the class whose objects will be used in the application code directly to call the functions.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6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2. </a:t>
            </a:r>
            <a:r>
              <a:rPr lang="en-US" sz="2000" b="1" dirty="0" err="1"/>
              <a:t>LogRecord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The Logger class automatically create </a:t>
            </a:r>
            <a:r>
              <a:rPr lang="en-US" sz="2000" dirty="0" err="1"/>
              <a:t>LogRecord</a:t>
            </a:r>
            <a:r>
              <a:rPr lang="en-US" sz="2000" dirty="0"/>
              <a:t> objects which contain the information related to the event being logged, or in simple words the log message. It contains information like the </a:t>
            </a:r>
            <a:r>
              <a:rPr lang="en-US" sz="2000" b="1" dirty="0"/>
              <a:t>name of the logger</a:t>
            </a:r>
            <a:r>
              <a:rPr lang="en-US" sz="2000" dirty="0"/>
              <a:t>, the </a:t>
            </a:r>
            <a:r>
              <a:rPr lang="en-US" sz="2000" b="1" dirty="0"/>
              <a:t>function</a:t>
            </a:r>
            <a:r>
              <a:rPr lang="en-US" sz="2000" dirty="0"/>
              <a:t>, the </a:t>
            </a:r>
            <a:r>
              <a:rPr lang="en-US" sz="2000" b="1" dirty="0"/>
              <a:t>line number</a:t>
            </a:r>
            <a:r>
              <a:rPr lang="en-US" sz="2000" dirty="0"/>
              <a:t>, the message, the process id, etc.</a:t>
            </a:r>
          </a:p>
          <a:p>
            <a:pPr marL="0" indent="0">
              <a:buNone/>
            </a:pPr>
            <a:r>
              <a:rPr lang="en-US" sz="2000" b="1" dirty="0"/>
              <a:t>3. Handler</a:t>
            </a:r>
          </a:p>
          <a:p>
            <a:pPr marL="0" indent="0">
              <a:buNone/>
            </a:pPr>
            <a:r>
              <a:rPr lang="en-US" sz="2000" dirty="0"/>
              <a:t>The Handlers are mainly used to send the </a:t>
            </a:r>
            <a:r>
              <a:rPr lang="en-US" sz="2000" dirty="0" err="1"/>
              <a:t>LogRecord</a:t>
            </a:r>
            <a:r>
              <a:rPr lang="en-US" sz="2000" dirty="0"/>
              <a:t> to the required output destination, it </a:t>
            </a:r>
            <a:r>
              <a:rPr lang="en-US" sz="2000" b="1" dirty="0"/>
              <a:t>can be console or a file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class Handler is the </a:t>
            </a:r>
            <a:r>
              <a:rPr lang="en-US" sz="2000" b="1" dirty="0"/>
              <a:t>base </a:t>
            </a:r>
            <a:r>
              <a:rPr lang="en-US" sz="2000" b="1" dirty="0" smtClean="0"/>
              <a:t>for subclasses</a:t>
            </a:r>
            <a:r>
              <a:rPr lang="en-US" sz="2000" dirty="0"/>
              <a:t> like </a:t>
            </a:r>
            <a:r>
              <a:rPr lang="en-US" sz="2000" dirty="0" err="1"/>
              <a:t>StreamHandler</a:t>
            </a:r>
            <a:r>
              <a:rPr lang="en-US" sz="2000" dirty="0"/>
              <a:t>, </a:t>
            </a:r>
            <a:r>
              <a:rPr lang="en-US" sz="2000" dirty="0" err="1"/>
              <a:t>FileHandler</a:t>
            </a:r>
            <a:r>
              <a:rPr lang="en-US" sz="2000" dirty="0"/>
              <a:t>, </a:t>
            </a:r>
            <a:r>
              <a:rPr lang="en-US" sz="2000" dirty="0" err="1"/>
              <a:t>SMTPHandler</a:t>
            </a:r>
            <a:r>
              <a:rPr lang="en-US" sz="2000" dirty="0"/>
              <a:t>, </a:t>
            </a:r>
            <a:r>
              <a:rPr lang="en-US" sz="2000" dirty="0" err="1"/>
              <a:t>HTTPHandler</a:t>
            </a:r>
            <a:r>
              <a:rPr lang="en-US" sz="2000" dirty="0"/>
              <a:t>, and </a:t>
            </a:r>
            <a:r>
              <a:rPr lang="en-US" sz="2000" dirty="0" smtClean="0"/>
              <a:t>more.</a:t>
            </a:r>
          </a:p>
          <a:p>
            <a:r>
              <a:rPr lang="en-US" sz="2000" dirty="0" smtClean="0"/>
              <a:t>These </a:t>
            </a:r>
            <a:r>
              <a:rPr lang="en-US" sz="2000" dirty="0"/>
              <a:t>subclasses also </a:t>
            </a:r>
            <a:r>
              <a:rPr lang="en-US" sz="2000" b="1" dirty="0"/>
              <a:t>send the logging outputs to corresponding destinations</a:t>
            </a:r>
            <a:r>
              <a:rPr lang="en-US" sz="2000" dirty="0"/>
              <a:t>, like </a:t>
            </a:r>
            <a:r>
              <a:rPr lang="en-US" sz="2000" dirty="0" err="1"/>
              <a:t>sys.stdout</a:t>
            </a:r>
            <a:r>
              <a:rPr lang="en-US" sz="2000" dirty="0"/>
              <a:t> or a disk file.</a:t>
            </a:r>
          </a:p>
          <a:p>
            <a:pPr marL="0" indent="0">
              <a:buNone/>
            </a:pPr>
            <a:r>
              <a:rPr lang="en-US" sz="2000" b="1" dirty="0"/>
              <a:t>4. Formatter</a:t>
            </a:r>
          </a:p>
          <a:p>
            <a:pPr marL="0" indent="0">
              <a:buNone/>
            </a:pPr>
            <a:r>
              <a:rPr lang="en-US" sz="2000" dirty="0"/>
              <a:t>The Formatter is a class </a:t>
            </a:r>
            <a:r>
              <a:rPr lang="en-US" sz="2000" b="1" dirty="0"/>
              <a:t>where you specify the format of the output</a:t>
            </a:r>
            <a:r>
              <a:rPr lang="en-US" sz="2000" dirty="0"/>
              <a:t> by </a:t>
            </a:r>
            <a:r>
              <a:rPr lang="en-US" sz="2000" b="1" dirty="0"/>
              <a:t>specifying a string format</a:t>
            </a:r>
            <a:r>
              <a:rPr lang="en-US" sz="2000" dirty="0"/>
              <a:t> that mainly lists out the attributes the output should contain.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47500" lnSpcReduction="20000"/>
          </a:bodyPr>
          <a:lstStyle/>
          <a:p>
            <a:pPr marL="0" indent="0" fontAlgn="base">
              <a:buNone/>
            </a:pPr>
            <a:r>
              <a:rPr lang="en-US" sz="4600" b="1" dirty="0"/>
              <a:t>File Handling in Python</a:t>
            </a:r>
          </a:p>
          <a:p>
            <a:pPr marL="0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3800" dirty="0"/>
              <a:t>Python too supports file handling and allows users to handle files i.e., to read and write files, along with many other file handling options, to operate on files. </a:t>
            </a:r>
          </a:p>
          <a:p>
            <a:pPr marL="0" indent="0" fontAlgn="base">
              <a:buNone/>
            </a:pPr>
            <a:r>
              <a:rPr lang="en-US" sz="3800" dirty="0"/>
              <a:t>Python treats file differently as </a:t>
            </a:r>
            <a:r>
              <a:rPr lang="en-US" sz="3800" b="1" dirty="0"/>
              <a:t>text</a:t>
            </a:r>
            <a:r>
              <a:rPr lang="en-US" sz="3800" dirty="0"/>
              <a:t> or </a:t>
            </a:r>
            <a:r>
              <a:rPr lang="en-US" sz="3800" b="1" dirty="0"/>
              <a:t>binary</a:t>
            </a:r>
            <a:r>
              <a:rPr lang="en-US" sz="3800" dirty="0"/>
              <a:t> and this is important. </a:t>
            </a:r>
          </a:p>
          <a:p>
            <a:pPr marL="0" indent="0" fontAlgn="base">
              <a:buNone/>
            </a:pPr>
            <a:r>
              <a:rPr lang="en-US" sz="3800" dirty="0"/>
              <a:t>Each line of code includes a sequence of characters and they form </a:t>
            </a:r>
            <a:r>
              <a:rPr lang="en-US" sz="3800" b="1" dirty="0"/>
              <a:t>text file</a:t>
            </a:r>
            <a:r>
              <a:rPr lang="en-US" sz="3800" dirty="0"/>
              <a:t>. </a:t>
            </a:r>
          </a:p>
          <a:p>
            <a:pPr marL="0" indent="0" fontAlgn="base">
              <a:buNone/>
            </a:pPr>
            <a:r>
              <a:rPr lang="en-US" sz="3800" dirty="0"/>
              <a:t>Each line of a file is terminated with a special character, called the EOL or End of Line characters like comma {,} or newline character. </a:t>
            </a:r>
          </a:p>
          <a:p>
            <a:pPr marL="0" indent="0" fontAlgn="base">
              <a:buNone/>
            </a:pPr>
            <a:r>
              <a:rPr lang="en-US" sz="3800" dirty="0"/>
              <a:t>It ends the current line and tells the interpreter a new one has begun. </a:t>
            </a:r>
            <a:endParaRPr lang="en-US" sz="3800" dirty="0" smtClean="0"/>
          </a:p>
          <a:p>
            <a:pPr marL="0" indent="0" fontAlgn="base">
              <a:buNone/>
            </a:pPr>
            <a:endParaRPr lang="en-US" sz="3800" dirty="0"/>
          </a:p>
          <a:p>
            <a:pPr fontAlgn="base"/>
            <a:r>
              <a:rPr lang="en-US" sz="3800" dirty="0"/>
              <a:t>Let’s start with Reading and Writing files</a:t>
            </a:r>
            <a:r>
              <a:rPr lang="en-US" sz="3800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/>
              <a:t>Working of open() function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We use </a:t>
            </a:r>
            <a:r>
              <a:rPr lang="en-US" b="1" dirty="0"/>
              <a:t>open ()</a:t>
            </a:r>
            <a:r>
              <a:rPr lang="en-US" dirty="0"/>
              <a:t> function in Python to open a file in read or write mode. </a:t>
            </a:r>
          </a:p>
          <a:p>
            <a:pPr marL="0" indent="0" fontAlgn="base">
              <a:buNone/>
            </a:pPr>
            <a:r>
              <a:rPr lang="en-US" dirty="0"/>
              <a:t>As explained above, open ( ) will return a file object. </a:t>
            </a:r>
          </a:p>
          <a:p>
            <a:pPr marL="0" indent="0" fontAlgn="base">
              <a:buNone/>
            </a:pPr>
            <a:r>
              <a:rPr lang="en-US" dirty="0"/>
              <a:t>To return a file object we use </a:t>
            </a:r>
            <a:r>
              <a:rPr lang="en-US" b="1" dirty="0"/>
              <a:t>open()</a:t>
            </a:r>
            <a:r>
              <a:rPr lang="en-US" dirty="0"/>
              <a:t> function along with two arguments, that accepts file name and the mode, whether to read or write. 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So, the syntax being: </a:t>
            </a:r>
            <a:r>
              <a:rPr lang="en-US" b="1" dirty="0"/>
              <a:t>open(filename, mode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There are three kinds of mode, that Python provides and how files can be opened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endParaRPr lang="en-US" dirty="0"/>
          </a:p>
          <a:p>
            <a:pPr marL="0" lvl="0" indent="0" fontAlgn="base">
              <a:buNone/>
            </a:pPr>
            <a:r>
              <a:rPr lang="en-US" dirty="0"/>
              <a:t>“</a:t>
            </a:r>
            <a:r>
              <a:rPr lang="en-US" b="1" dirty="0"/>
              <a:t> r </a:t>
            </a:r>
            <a:r>
              <a:rPr lang="en-US" dirty="0"/>
              <a:t>“, for reading.</a:t>
            </a:r>
          </a:p>
          <a:p>
            <a:pPr marL="0" lvl="0" indent="0" fontAlgn="base">
              <a:buNone/>
            </a:pPr>
            <a:r>
              <a:rPr lang="en-US" dirty="0"/>
              <a:t>“</a:t>
            </a:r>
            <a:r>
              <a:rPr lang="en-US" b="1" dirty="0"/>
              <a:t> w </a:t>
            </a:r>
            <a:r>
              <a:rPr lang="en-US" dirty="0"/>
              <a:t>“, for writing.</a:t>
            </a:r>
          </a:p>
          <a:p>
            <a:pPr marL="0" lvl="0" indent="0" fontAlgn="base">
              <a:buNone/>
            </a:pPr>
            <a:r>
              <a:rPr lang="en-US" dirty="0"/>
              <a:t>“</a:t>
            </a:r>
            <a:r>
              <a:rPr lang="en-US" b="1" dirty="0"/>
              <a:t> a </a:t>
            </a:r>
            <a:r>
              <a:rPr lang="en-US" dirty="0"/>
              <a:t>“, for appending.</a:t>
            </a:r>
          </a:p>
          <a:p>
            <a:pPr marL="0" lvl="0" indent="0" fontAlgn="base">
              <a:buNone/>
            </a:pPr>
            <a:r>
              <a:rPr lang="en-US" dirty="0"/>
              <a:t>“</a:t>
            </a:r>
            <a:r>
              <a:rPr lang="en-US" b="1" dirty="0"/>
              <a:t> r+ </a:t>
            </a:r>
            <a:r>
              <a:rPr lang="en-US" dirty="0"/>
              <a:t>“, for both reading and </a:t>
            </a:r>
            <a:r>
              <a:rPr lang="en-US" dirty="0" smtClean="0"/>
              <a:t>writing</a:t>
            </a:r>
          </a:p>
          <a:p>
            <a:pPr marL="0" lv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9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Several Logger objects</a:t>
            </a:r>
          </a:p>
          <a:p>
            <a:pPr marL="0" indent="0">
              <a:buNone/>
            </a:pPr>
            <a:r>
              <a:rPr lang="en-US" sz="2000" dirty="0"/>
              <a:t>In Logging Module items with </a:t>
            </a:r>
            <a:r>
              <a:rPr lang="en-US" sz="2000" b="1" dirty="0"/>
              <a:t>all caps </a:t>
            </a:r>
            <a:r>
              <a:rPr lang="en-US" sz="2000" dirty="0"/>
              <a:t>are constant, the capitalize items indicate </a:t>
            </a:r>
            <a:r>
              <a:rPr lang="en-US" sz="2000" b="1" dirty="0"/>
              <a:t>classes</a:t>
            </a:r>
            <a:r>
              <a:rPr lang="en-US" sz="2000" dirty="0"/>
              <a:t>, and the items which start with </a:t>
            </a:r>
            <a:r>
              <a:rPr lang="en-US" sz="2000" b="1" dirty="0"/>
              <a:t>lowercase letters </a:t>
            </a:r>
            <a:r>
              <a:rPr lang="en-US" sz="2000" dirty="0"/>
              <a:t>are </a:t>
            </a:r>
            <a:r>
              <a:rPr lang="en-US" sz="2000" b="1" dirty="0"/>
              <a:t>methods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Below </a:t>
            </a:r>
            <a:r>
              <a:rPr lang="en-US" sz="2000" dirty="0"/>
              <a:t>we have a table consisting of several logger objects offered by the Logging module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82431"/>
              </p:ext>
            </p:extLst>
          </p:nvPr>
        </p:nvGraphicFramePr>
        <p:xfrm>
          <a:off x="1447800" y="1676400"/>
          <a:ext cx="7010400" cy="5134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00"/>
                <a:gridCol w="4724400"/>
              </a:tblGrid>
              <a:tr h="3423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Object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1932" marR="71932" marT="71932" marB="7193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1932" marR="71932" marT="71932" marB="71932" anchor="ctr"/>
                </a:tc>
              </a:tr>
              <a:tr h="540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Logger.info(</a:t>
                      </a:r>
                      <a:r>
                        <a:rPr lang="en-US" sz="1400" dirty="0" err="1">
                          <a:effectLst/>
                        </a:rPr>
                        <a:t>msg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1932" marR="71932" marT="71932" marB="7193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This function mainly helps to log a message with level INFO on this logger.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1932" marR="71932" marT="71932" marB="71932" anchor="ctr"/>
                </a:tc>
              </a:tr>
              <a:tr h="540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 err="1">
                          <a:effectLst/>
                        </a:rPr>
                        <a:t>Logger.warning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msg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1932" marR="71932" marT="71932" marB="7193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This function mainly helps to log a message with level WARNING on this logger.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1932" marR="71932" marT="71932" marB="71932" anchor="ctr"/>
                </a:tc>
              </a:tr>
              <a:tr h="540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Logger.error(msg)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1932" marR="71932" marT="71932" marB="7193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This function mainly helps to log a message with level ERROR on this logger.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1932" marR="71932" marT="71932" marB="71932" anchor="ctr"/>
                </a:tc>
              </a:tr>
              <a:tr h="540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Logger.critical(msg)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1932" marR="71932" marT="71932" marB="7193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This function mainly helps to log a message with level CRITICAL on this logger.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1932" marR="71932" marT="71932" marB="71932" anchor="ctr"/>
                </a:tc>
              </a:tr>
              <a:tr h="9379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Logger.setLevel(lvl)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1932" marR="71932" marT="71932" marB="7193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This function is mainly used to set the threshold of the logger to </a:t>
                      </a:r>
                      <a:r>
                        <a:rPr lang="en-US" sz="1400" dirty="0" err="1">
                          <a:effectLst/>
                        </a:rPr>
                        <a:t>lvl</a:t>
                      </a:r>
                      <a:r>
                        <a:rPr lang="en-US" sz="1400" dirty="0">
                          <a:effectLst/>
                        </a:rPr>
                        <a:t> and that indicates all the messages below this level will be ignored.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1932" marR="71932" marT="71932" marB="71932" anchor="ctr"/>
                </a:tc>
              </a:tr>
              <a:tr h="540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Logger.exception(msg)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1932" marR="71932" marT="71932" marB="7193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This function mainly helps to log a message with level ERROR on this logger.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1932" marR="71932" marT="71932" marB="71932" anchor="ctr"/>
                </a:tc>
              </a:tr>
              <a:tr h="540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>
                          <a:effectLst/>
                        </a:rPr>
                        <a:t>Logger.log(lvl, msg)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1932" marR="71932" marT="71932" marB="7193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This function will Logs a message with integer level </a:t>
                      </a:r>
                      <a:r>
                        <a:rPr lang="en-US" sz="1400" dirty="0" err="1">
                          <a:effectLst/>
                        </a:rPr>
                        <a:t>lvl</a:t>
                      </a:r>
                      <a:r>
                        <a:rPr lang="en-US" sz="1400" dirty="0">
                          <a:effectLst/>
                        </a:rPr>
                        <a:t> on this logger.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71932" marR="71932" marT="71932" marB="7193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40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71309"/>
              </p:ext>
            </p:extLst>
          </p:nvPr>
        </p:nvGraphicFramePr>
        <p:xfrm>
          <a:off x="371475" y="1017270"/>
          <a:ext cx="8401050" cy="3509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5125"/>
                <a:gridCol w="549592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Logger.filter(record)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This method is mainly used to apply the logger’s filter to the provided record and it will return </a:t>
                      </a:r>
                      <a:r>
                        <a:rPr lang="en-US" sz="1300">
                          <a:effectLst/>
                        </a:rPr>
                        <a:t>True</a:t>
                      </a:r>
                      <a:r>
                        <a:rPr lang="en-US" sz="1500">
                          <a:effectLst/>
                        </a:rPr>
                        <a:t> if the record is to be processed. otherwise, it will return </a:t>
                      </a:r>
                      <a:r>
                        <a:rPr lang="en-US" sz="1300">
                          <a:effectLst/>
                        </a:rPr>
                        <a:t>False</a:t>
                      </a:r>
                      <a:r>
                        <a:rPr lang="en-US" sz="15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Logger.addFilter(filt)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It is used to adds a specific filter </a:t>
                      </a:r>
                      <a:r>
                        <a:rPr lang="en-US" sz="1300">
                          <a:effectLst/>
                        </a:rPr>
                        <a:t>filt</a:t>
                      </a:r>
                      <a:r>
                        <a:rPr lang="en-US" sz="1500">
                          <a:effectLst/>
                        </a:rPr>
                        <a:t> to this logger.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Logger.removeFilter(filt)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It is used to adds a specific filter </a:t>
                      </a:r>
                      <a:r>
                        <a:rPr lang="en-US" sz="1300">
                          <a:effectLst/>
                        </a:rPr>
                        <a:t>filt</a:t>
                      </a:r>
                      <a:r>
                        <a:rPr lang="en-US" sz="1500">
                          <a:effectLst/>
                        </a:rPr>
                        <a:t> from this logger.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Logger.hasHandlers()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This is mainly used to check if the logger has any handler configured or not.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Logger.addHandler(hdlr)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In order to add a specific handler </a:t>
                      </a:r>
                      <a:r>
                        <a:rPr lang="en-US" sz="1300">
                          <a:effectLst/>
                        </a:rPr>
                        <a:t>hdlr</a:t>
                      </a:r>
                      <a:r>
                        <a:rPr lang="en-US" sz="1500">
                          <a:effectLst/>
                        </a:rPr>
                        <a:t> to this logger.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Logger.removeHandler(hdlr)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In order to remove a specific handler </a:t>
                      </a:r>
                      <a:r>
                        <a:rPr lang="en-US" sz="1300" dirty="0" err="1">
                          <a:effectLst/>
                        </a:rPr>
                        <a:t>hdlr</a:t>
                      </a:r>
                      <a:r>
                        <a:rPr lang="en-US" sz="1500" dirty="0">
                          <a:effectLst/>
                        </a:rPr>
                        <a:t> to this logger.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12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sz="2100" dirty="0" smtClean="0"/>
              <a:t>One must keep in mind that the mode argument is not mandatory. </a:t>
            </a:r>
          </a:p>
          <a:p>
            <a:pPr marL="0" indent="0" fontAlgn="base">
              <a:buNone/>
            </a:pPr>
            <a:r>
              <a:rPr lang="en-US" sz="2100" dirty="0" smtClean="0"/>
              <a:t>If not passed, then Python will assume it to be “</a:t>
            </a:r>
            <a:r>
              <a:rPr lang="en-US" sz="2100" b="1" dirty="0" smtClean="0"/>
              <a:t> r </a:t>
            </a:r>
            <a:r>
              <a:rPr lang="en-US" sz="2100" dirty="0" smtClean="0"/>
              <a:t>” by default. </a:t>
            </a:r>
          </a:p>
          <a:p>
            <a:pPr marL="0" indent="0" fontAlgn="base">
              <a:buNone/>
            </a:pPr>
            <a:r>
              <a:rPr lang="en-US" sz="2100" dirty="0" smtClean="0"/>
              <a:t> </a:t>
            </a:r>
          </a:p>
          <a:p>
            <a:pPr fontAlgn="base"/>
            <a:r>
              <a:rPr lang="en-US" sz="2100" dirty="0" smtClean="0"/>
              <a:t>Let’s look at this program and try to analyze how the read mode works:</a:t>
            </a:r>
          </a:p>
          <a:p>
            <a:pPr marL="0" indent="0" fontAlgn="base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dirty="0"/>
              <a:t># a file named "geek", will be opened with the reading mode.</a:t>
            </a:r>
          </a:p>
          <a:p>
            <a:pPr marL="0" indent="0">
              <a:buNone/>
            </a:pPr>
            <a:r>
              <a:rPr lang="en-US" sz="2100" dirty="0"/>
              <a:t>file = open('geek.txt', 'r')</a:t>
            </a:r>
          </a:p>
          <a:p>
            <a:pPr marL="0" indent="0">
              <a:buNone/>
            </a:pPr>
            <a:r>
              <a:rPr lang="en-US" sz="2100" dirty="0"/>
              <a:t># This will print every line one by one in the file</a:t>
            </a:r>
          </a:p>
          <a:p>
            <a:pPr marL="0" indent="0">
              <a:buNone/>
            </a:pPr>
            <a:r>
              <a:rPr lang="en-US" sz="2100" dirty="0"/>
              <a:t>for each in file:</a:t>
            </a:r>
          </a:p>
          <a:p>
            <a:pPr marL="0" indent="0">
              <a:buNone/>
            </a:pPr>
            <a:r>
              <a:rPr lang="en-US" sz="2100" dirty="0"/>
              <a:t>    print (each</a:t>
            </a:r>
            <a:r>
              <a:rPr lang="en-US" sz="2100" dirty="0" smtClean="0"/>
              <a:t>)</a:t>
            </a:r>
          </a:p>
          <a:p>
            <a:pPr marL="0" indent="0">
              <a:buNone/>
            </a:pPr>
            <a:endParaRPr lang="en-US" sz="2100" dirty="0" smtClean="0"/>
          </a:p>
          <a:p>
            <a:pPr fontAlgn="base"/>
            <a:r>
              <a:rPr lang="en-US" sz="2100" dirty="0"/>
              <a:t>The open command will open the file in the read mode and the for loop will print each line present in the file.</a:t>
            </a:r>
          </a:p>
          <a:p>
            <a:pPr marL="0" indent="0" fontAlgn="base">
              <a:buNone/>
            </a:pPr>
            <a:endParaRPr lang="en-US" sz="2100" dirty="0"/>
          </a:p>
          <a:p>
            <a:pPr marL="0" indent="0" fontAlgn="base">
              <a:buNone/>
            </a:pPr>
            <a:r>
              <a:rPr lang="en-US" sz="2100" b="1" dirty="0"/>
              <a:t>Working of read() mode</a:t>
            </a:r>
            <a:endParaRPr lang="en-US" sz="2100" dirty="0"/>
          </a:p>
          <a:p>
            <a:pPr marL="0" indent="0" fontAlgn="base">
              <a:buNone/>
            </a:pPr>
            <a:r>
              <a:rPr lang="en-US" sz="2100" dirty="0"/>
              <a:t> </a:t>
            </a:r>
          </a:p>
          <a:p>
            <a:pPr marL="0" indent="0" fontAlgn="base">
              <a:buNone/>
            </a:pPr>
            <a:r>
              <a:rPr lang="en-US" sz="2100" dirty="0"/>
              <a:t>There is more than one way to read a file in Python. </a:t>
            </a:r>
          </a:p>
          <a:p>
            <a:pPr marL="0" indent="0" fontAlgn="base">
              <a:buNone/>
            </a:pPr>
            <a:r>
              <a:rPr lang="en-US" sz="2100" dirty="0"/>
              <a:t>If you need to extract a string that contains all characters in the file then we can use,  </a:t>
            </a:r>
            <a:r>
              <a:rPr lang="en-US" sz="2100" b="1" dirty="0" err="1"/>
              <a:t>file.read</a:t>
            </a:r>
            <a:r>
              <a:rPr lang="en-US" sz="2100" b="1" dirty="0"/>
              <a:t>()</a:t>
            </a:r>
            <a:r>
              <a:rPr lang="en-US" sz="2100" dirty="0"/>
              <a:t>. </a:t>
            </a:r>
          </a:p>
          <a:p>
            <a:pPr marL="0" indent="0" fontAlgn="base">
              <a:buNone/>
            </a:pPr>
            <a:r>
              <a:rPr lang="en-US" sz="2100" dirty="0"/>
              <a:t>The full code would work like this: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1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dirty="0"/>
              <a:t># Python code to illustrate read() mode</a:t>
            </a:r>
          </a:p>
          <a:p>
            <a:pPr marL="0" indent="0">
              <a:buNone/>
            </a:pPr>
            <a:r>
              <a:rPr lang="en-US" sz="2100" dirty="0"/>
              <a:t>file = open("</a:t>
            </a:r>
            <a:r>
              <a:rPr lang="en-US" sz="2100" dirty="0" err="1"/>
              <a:t>file.text</a:t>
            </a:r>
            <a:r>
              <a:rPr lang="en-US" sz="2100" dirty="0"/>
              <a:t>", "r") </a:t>
            </a:r>
          </a:p>
          <a:p>
            <a:pPr marL="0" indent="0">
              <a:buNone/>
            </a:pPr>
            <a:r>
              <a:rPr lang="en-US" sz="2100" dirty="0"/>
              <a:t>print (</a:t>
            </a:r>
            <a:r>
              <a:rPr lang="en-US" sz="2100" dirty="0" err="1" smtClean="0"/>
              <a:t>file.read</a:t>
            </a:r>
            <a:r>
              <a:rPr lang="en-US" sz="2100" dirty="0" smtClean="0"/>
              <a:t>())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dirty="0"/>
              <a:t>Another way to read a file is to call a certain number of characters like in the following code the interpreter will read the first five characters of stored data and return it as a string</a:t>
            </a:r>
            <a:r>
              <a:rPr lang="en-US" sz="2100" dirty="0" smtClean="0"/>
              <a:t>: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# Python code to illustrate read() mode character </a:t>
            </a:r>
            <a:r>
              <a:rPr lang="en-US" sz="2100" dirty="0" smtClean="0"/>
              <a:t>wise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file = open("file.txt", "r")</a:t>
            </a:r>
          </a:p>
          <a:p>
            <a:pPr marL="0" indent="0">
              <a:buNone/>
            </a:pPr>
            <a:r>
              <a:rPr lang="en-US" sz="2100" dirty="0"/>
              <a:t>print (</a:t>
            </a:r>
            <a:r>
              <a:rPr lang="en-US" sz="2100" dirty="0" err="1"/>
              <a:t>file.read</a:t>
            </a:r>
            <a:r>
              <a:rPr lang="en-US" sz="2100" dirty="0"/>
              <a:t>(5</a:t>
            </a:r>
            <a:r>
              <a:rPr lang="en-US" sz="2100" dirty="0" smtClean="0"/>
              <a:t>))</a:t>
            </a:r>
          </a:p>
          <a:p>
            <a:pPr marL="0" indent="0">
              <a:buNone/>
            </a:pPr>
            <a:endParaRPr lang="en-US" sz="2100" dirty="0" smtClean="0"/>
          </a:p>
          <a:p>
            <a:pPr marL="0" indent="0" fontAlgn="base">
              <a:buNone/>
            </a:pPr>
            <a:r>
              <a:rPr lang="en-US" sz="2600" b="1" dirty="0"/>
              <a:t>Creating a file using write() </a:t>
            </a:r>
            <a:r>
              <a:rPr lang="en-US" sz="2600" b="1" dirty="0" smtClean="0"/>
              <a:t>mode</a:t>
            </a:r>
          </a:p>
          <a:p>
            <a:pPr marL="0" indent="0" fontAlgn="base">
              <a:buNone/>
            </a:pPr>
            <a:endParaRPr lang="en-US" sz="2100" dirty="0"/>
          </a:p>
          <a:p>
            <a:pPr marL="0" indent="0" fontAlgn="base">
              <a:buNone/>
            </a:pPr>
            <a:r>
              <a:rPr lang="en-US" sz="2100" dirty="0"/>
              <a:t>Let’s see how to create a file and how write mode works</a:t>
            </a:r>
            <a:r>
              <a:rPr lang="en-US" sz="2100" dirty="0" smtClean="0"/>
              <a:t>:</a:t>
            </a:r>
          </a:p>
          <a:p>
            <a:pPr marL="0" indent="0" fontAlgn="base">
              <a:buNone/>
            </a:pP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To manipulate the file, write the following in your Python environment</a:t>
            </a:r>
            <a:r>
              <a:rPr lang="en-US" sz="2100" dirty="0" smtClean="0"/>
              <a:t>:</a:t>
            </a:r>
          </a:p>
          <a:p>
            <a:pPr marL="0" indent="0">
              <a:buNone/>
            </a:pPr>
            <a:r>
              <a:rPr lang="en-US" sz="2100" dirty="0"/>
              <a:t># Python code to create a file</a:t>
            </a:r>
          </a:p>
          <a:p>
            <a:pPr marL="0" indent="0">
              <a:buNone/>
            </a:pPr>
            <a:r>
              <a:rPr lang="en-US" sz="2100" dirty="0"/>
              <a:t>file = open('</a:t>
            </a:r>
            <a:r>
              <a:rPr lang="en-US" sz="2100" dirty="0" err="1"/>
              <a:t>geek.txt','w</a:t>
            </a:r>
            <a:r>
              <a:rPr lang="en-US" sz="2100" dirty="0"/>
              <a:t>')</a:t>
            </a:r>
          </a:p>
          <a:p>
            <a:pPr marL="0" indent="0">
              <a:buNone/>
            </a:pPr>
            <a:r>
              <a:rPr lang="en-US" sz="2100" dirty="0" err="1"/>
              <a:t>file.write</a:t>
            </a:r>
            <a:r>
              <a:rPr lang="en-US" sz="2100" dirty="0"/>
              <a:t>("This is the write command")</a:t>
            </a:r>
          </a:p>
          <a:p>
            <a:pPr marL="0" indent="0">
              <a:buNone/>
            </a:pPr>
            <a:r>
              <a:rPr lang="en-US" sz="2100" dirty="0" err="1"/>
              <a:t>file.write</a:t>
            </a:r>
            <a:r>
              <a:rPr lang="en-US" sz="2100" dirty="0"/>
              <a:t>("It allows us to write in a particular file")</a:t>
            </a:r>
          </a:p>
          <a:p>
            <a:pPr marL="0" indent="0">
              <a:buNone/>
            </a:pPr>
            <a:r>
              <a:rPr lang="en-US" sz="2100" dirty="0" err="1"/>
              <a:t>file.close</a:t>
            </a:r>
            <a:r>
              <a:rPr lang="en-US" sz="2100" dirty="0" smtClean="0"/>
              <a:t>()</a:t>
            </a:r>
          </a:p>
          <a:p>
            <a:pPr marL="0" indent="0">
              <a:buNone/>
            </a:pPr>
            <a:endParaRPr lang="en-US" sz="2100" dirty="0" smtClean="0"/>
          </a:p>
          <a:p>
            <a:r>
              <a:rPr lang="en-US" sz="2100" b="1" dirty="0"/>
              <a:t>The close() command terminates all the resources in use and frees the system of this particular program.</a:t>
            </a:r>
            <a:endParaRPr lang="en-US" sz="21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1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b="1" dirty="0"/>
              <a:t>Working of append() mode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Let’s see how the append mode works</a:t>
            </a:r>
            <a:r>
              <a:rPr lang="en-US" sz="2000" dirty="0" smtClean="0"/>
              <a:t>: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Python code to illustrate append() mode</a:t>
            </a:r>
          </a:p>
          <a:p>
            <a:pPr marL="0" indent="0">
              <a:buNone/>
            </a:pPr>
            <a:r>
              <a:rPr lang="en-US" sz="2000" dirty="0"/>
              <a:t>file = open('</a:t>
            </a:r>
            <a:r>
              <a:rPr lang="en-US" sz="2000" dirty="0" err="1"/>
              <a:t>geek.txt','a</a:t>
            </a:r>
            <a:r>
              <a:rPr lang="en-US" sz="2000" dirty="0"/>
              <a:t>')</a:t>
            </a:r>
          </a:p>
          <a:p>
            <a:pPr marL="0" indent="0">
              <a:buNone/>
            </a:pPr>
            <a:r>
              <a:rPr lang="en-US" sz="2000" dirty="0" err="1"/>
              <a:t>file.write</a:t>
            </a:r>
            <a:r>
              <a:rPr lang="en-US" sz="2000" dirty="0"/>
              <a:t>("This will add this line")</a:t>
            </a:r>
          </a:p>
          <a:p>
            <a:pPr marL="0" indent="0">
              <a:buNone/>
            </a:pPr>
            <a:r>
              <a:rPr lang="en-US" sz="2000" dirty="0" err="1"/>
              <a:t>file.close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There are also various other commands in file handling that is used to handle various tasks like</a:t>
            </a:r>
            <a:r>
              <a:rPr lang="en-US" sz="2000" dirty="0" smtClean="0"/>
              <a:t>: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rstrip</a:t>
            </a:r>
            <a:r>
              <a:rPr lang="en-US" sz="2000" dirty="0"/>
              <a:t>(): This function strips each line of a file off spaces from the right-hand side.</a:t>
            </a:r>
          </a:p>
          <a:p>
            <a:pPr marL="0" indent="0" fontAlgn="base">
              <a:buNone/>
            </a:pPr>
            <a:r>
              <a:rPr lang="en-US" sz="2000" dirty="0" err="1"/>
              <a:t>lstrip</a:t>
            </a:r>
            <a:r>
              <a:rPr lang="en-US" sz="2000" dirty="0"/>
              <a:t>(): This function strips each line of a file off spaces from the left-hand side</a:t>
            </a:r>
            <a:r>
              <a:rPr lang="en-US" sz="2000" dirty="0" smtClean="0"/>
              <a:t>.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is designed to provide much cleaner syntax and exceptions handling when you are working with code. </a:t>
            </a:r>
          </a:p>
        </p:txBody>
      </p:sp>
    </p:spTree>
    <p:extLst>
      <p:ext uri="{BB962C8B-B14F-4D97-AF65-F5344CB8AC3E}">
        <p14:creationId xmlns:p14="http://schemas.microsoft.com/office/powerpoint/2010/main" val="420015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b="1" dirty="0"/>
              <a:t>Reading from a file</a:t>
            </a:r>
          </a:p>
          <a:p>
            <a:pPr marL="0" indent="0" fontAlgn="base">
              <a:buNone/>
            </a:pPr>
            <a:r>
              <a:rPr lang="en-US" sz="2000" dirty="0"/>
              <a:t>There are three ways to read data from a text file.</a:t>
            </a:r>
          </a:p>
          <a:p>
            <a:pPr marL="0" lvl="0" indent="0" fontAlgn="base">
              <a:buNone/>
            </a:pPr>
            <a:r>
              <a:rPr lang="en-US" sz="2000" b="1" dirty="0"/>
              <a:t>read() :</a:t>
            </a:r>
            <a:r>
              <a:rPr lang="en-US" sz="2000" dirty="0"/>
              <a:t> Returns the read bytes in form of a string. Reads n bytes, if no n specified, reads the entire file.</a:t>
            </a:r>
          </a:p>
          <a:p>
            <a:pPr marL="0" lvl="0" indent="0" fontAlgn="base">
              <a:buNone/>
            </a:pPr>
            <a:r>
              <a:rPr lang="en-US" sz="2000" dirty="0" err="1"/>
              <a:t>File_object.read</a:t>
            </a:r>
            <a:r>
              <a:rPr lang="en-US" sz="2000" dirty="0"/>
              <a:t>([n])</a:t>
            </a:r>
            <a:r>
              <a:rPr lang="en-US" sz="2000" dirty="0" smtClean="0">
                <a:effectLst/>
              </a:rPr>
              <a:t> </a:t>
            </a:r>
            <a:r>
              <a:rPr lang="en-US" sz="2000" b="1" dirty="0" err="1"/>
              <a:t>readline</a:t>
            </a:r>
            <a:r>
              <a:rPr lang="en-US" sz="2000" b="1" dirty="0"/>
              <a:t>() : </a:t>
            </a:r>
            <a:r>
              <a:rPr lang="en-US" sz="2000" dirty="0"/>
              <a:t>Reads a line of the file and returns in form of a string</a:t>
            </a:r>
            <a:r>
              <a:rPr lang="en-US" sz="2000" dirty="0" smtClean="0"/>
              <a:t>.</a:t>
            </a:r>
          </a:p>
          <a:p>
            <a:pPr marL="0" lvl="0" indent="0" fontAlgn="base">
              <a:buNone/>
            </a:pPr>
            <a:r>
              <a:rPr lang="en-US" sz="2000" dirty="0" smtClean="0"/>
              <a:t>For </a:t>
            </a:r>
            <a:r>
              <a:rPr lang="en-US" sz="2000" dirty="0"/>
              <a:t>specified n, reads at most n bytes. </a:t>
            </a:r>
            <a:endParaRPr lang="en-US" sz="2000" dirty="0" smtClean="0"/>
          </a:p>
          <a:p>
            <a:pPr marL="0" lvl="0" indent="0" fontAlgn="base">
              <a:buNone/>
            </a:pPr>
            <a:r>
              <a:rPr lang="en-US" sz="2000" dirty="0" smtClean="0"/>
              <a:t>However</a:t>
            </a:r>
            <a:r>
              <a:rPr lang="en-US" sz="2000" dirty="0"/>
              <a:t>, does not reads more than one line, even if n exceeds the length of the line.</a:t>
            </a:r>
          </a:p>
          <a:p>
            <a:pPr marL="0" lvl="0" indent="0" fontAlgn="base">
              <a:buNone/>
            </a:pPr>
            <a:r>
              <a:rPr lang="en-US" sz="2000" dirty="0" err="1"/>
              <a:t>File_object.readline</a:t>
            </a:r>
            <a:r>
              <a:rPr lang="en-US" sz="2000" dirty="0"/>
              <a:t>([n])</a:t>
            </a:r>
            <a:r>
              <a:rPr lang="en-US" sz="2000" dirty="0" smtClean="0">
                <a:effectLst/>
              </a:rPr>
              <a:t> </a:t>
            </a:r>
            <a:r>
              <a:rPr lang="en-US" sz="2000" b="1" dirty="0" err="1"/>
              <a:t>readlines</a:t>
            </a:r>
            <a:r>
              <a:rPr lang="en-US" sz="2000" b="1" dirty="0"/>
              <a:t>() :</a:t>
            </a:r>
            <a:r>
              <a:rPr lang="en-US" sz="2000" dirty="0"/>
              <a:t> Reads all the lines and return them as each line a string element in a list.</a:t>
            </a:r>
          </a:p>
          <a:p>
            <a:pPr marL="0" indent="0" fontAlgn="base">
              <a:buNone/>
            </a:pPr>
            <a:r>
              <a:rPr lang="en-US" sz="2000" dirty="0" err="1"/>
              <a:t>File_object.readlines</a:t>
            </a:r>
            <a:r>
              <a:rPr lang="en-US" sz="2000" dirty="0"/>
              <a:t>()</a:t>
            </a:r>
            <a:r>
              <a:rPr lang="en-US" sz="2000" dirty="0" smtClean="0">
                <a:effectLst/>
              </a:rPr>
              <a:t> </a:t>
            </a:r>
          </a:p>
          <a:p>
            <a:pPr marL="0" indent="0" fontAlgn="base">
              <a:buNone/>
            </a:pPr>
            <a:r>
              <a:rPr lang="en-US" sz="2000" b="1" dirty="0" smtClean="0"/>
              <a:t>Note</a:t>
            </a:r>
            <a:r>
              <a:rPr lang="en-US" sz="2000" b="1" dirty="0"/>
              <a:t>:</a:t>
            </a:r>
            <a:r>
              <a:rPr lang="en-US" sz="2000" dirty="0"/>
              <a:t> ‘\n’ is treated as a special character of two </a:t>
            </a:r>
            <a:r>
              <a:rPr lang="en-US" sz="2000" dirty="0" smtClean="0"/>
              <a:t>bytes.</a:t>
            </a:r>
          </a:p>
          <a:p>
            <a:pPr marL="0" indent="0" fontAlgn="base">
              <a:buNone/>
            </a:pPr>
            <a:endParaRPr lang="en-US" sz="2000" b="1" dirty="0"/>
          </a:p>
          <a:p>
            <a:pPr marL="0" indent="0" fontAlgn="base">
              <a:buNone/>
            </a:pPr>
            <a:r>
              <a:rPr lang="en-US" sz="2000" b="1" dirty="0" smtClean="0"/>
              <a:t>Example</a:t>
            </a:r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Program to show various ways to read data from a file. </a:t>
            </a:r>
          </a:p>
          <a:p>
            <a:pPr marL="0" indent="0">
              <a:buNone/>
            </a:pPr>
            <a:r>
              <a:rPr lang="en-US" sz="2000" dirty="0"/>
              <a:t># Creating a file</a:t>
            </a:r>
          </a:p>
          <a:p>
            <a:pPr marL="0" indent="0">
              <a:buNone/>
            </a:pPr>
            <a:r>
              <a:rPr lang="en-US" sz="2000" dirty="0"/>
              <a:t>file1 = open("myfile.txt", "w")</a:t>
            </a:r>
          </a:p>
          <a:p>
            <a:pPr marL="0" indent="0">
              <a:buNone/>
            </a:pPr>
            <a:r>
              <a:rPr lang="en-US" sz="2000" dirty="0"/>
              <a:t>L = ["This is Delhi \n", "This is Paris \n", "This is London \n"]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7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70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b="1" dirty="0"/>
              <a:t>Writing data to a file</a:t>
            </a:r>
          </a:p>
          <a:p>
            <a:pPr marL="0" indent="0">
              <a:buNone/>
            </a:pPr>
            <a:r>
              <a:rPr lang="en-US" dirty="0"/>
              <a:t>file1.write("Hello \n") </a:t>
            </a:r>
          </a:p>
          <a:p>
            <a:pPr marL="0" indent="0">
              <a:buNone/>
            </a:pPr>
            <a:r>
              <a:rPr lang="en-US" dirty="0"/>
              <a:t>file1.writelines(L)</a:t>
            </a:r>
          </a:p>
          <a:p>
            <a:pPr marL="0" indent="0">
              <a:buNone/>
            </a:pPr>
            <a:r>
              <a:rPr lang="en-US" dirty="0"/>
              <a:t>file1.close()  # to change file access modes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file1 = open("myfile.txt", "r+")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print("Output of Read function is ")</a:t>
            </a:r>
          </a:p>
          <a:p>
            <a:pPr marL="0" indent="0">
              <a:buNone/>
            </a:pPr>
            <a:r>
              <a:rPr lang="en-US" dirty="0"/>
              <a:t>print(file1.read())</a:t>
            </a:r>
          </a:p>
          <a:p>
            <a:pPr marL="0" indent="0">
              <a:buNone/>
            </a:pPr>
            <a:r>
              <a:rPr lang="en-US" dirty="0"/>
              <a:t>print()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# seek(n) takes the file handle to the nth bite from the beginning. </a:t>
            </a:r>
          </a:p>
          <a:p>
            <a:pPr marL="0" indent="0">
              <a:buNone/>
            </a:pPr>
            <a:r>
              <a:rPr lang="en-US" dirty="0"/>
              <a:t>file1.seek(0)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print("Output of </a:t>
            </a:r>
            <a:r>
              <a:rPr lang="en-US" dirty="0" err="1"/>
              <a:t>Readline</a:t>
            </a:r>
            <a:r>
              <a:rPr lang="en-US" dirty="0"/>
              <a:t> function is ")</a:t>
            </a:r>
          </a:p>
          <a:p>
            <a:pPr marL="0" indent="0">
              <a:buNone/>
            </a:pPr>
            <a:r>
              <a:rPr lang="en-US" dirty="0"/>
              <a:t>print(file1.readline())</a:t>
            </a:r>
          </a:p>
          <a:p>
            <a:pPr marL="0" indent="0">
              <a:buNone/>
            </a:pPr>
            <a:r>
              <a:rPr lang="en-US" dirty="0"/>
              <a:t>print()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file1.seek(0)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7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 To show difference between read and </a:t>
            </a:r>
            <a:r>
              <a:rPr lang="en-US" dirty="0" err="1"/>
              <a:t>readline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print("Output of Read(9) function is ")</a:t>
            </a:r>
          </a:p>
          <a:p>
            <a:pPr marL="0" indent="0">
              <a:buNone/>
            </a:pPr>
            <a:r>
              <a:rPr lang="en-US" dirty="0"/>
              <a:t>print(file1.read(9))</a:t>
            </a:r>
          </a:p>
          <a:p>
            <a:pPr marL="0" indent="0">
              <a:buNone/>
            </a:pPr>
            <a:r>
              <a:rPr lang="en-US" dirty="0"/>
              <a:t>print()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file1.seek(0)</a:t>
            </a:r>
          </a:p>
          <a:p>
            <a:pPr marL="0" indent="0">
              <a:buNone/>
            </a:pPr>
            <a:r>
              <a:rPr lang="en-US" dirty="0" smtClean="0"/>
              <a:t>print</a:t>
            </a:r>
            <a:r>
              <a:rPr lang="en-US" dirty="0"/>
              <a:t>("Output of </a:t>
            </a:r>
            <a:r>
              <a:rPr lang="en-US" dirty="0" err="1"/>
              <a:t>Readline</a:t>
            </a:r>
            <a:r>
              <a:rPr lang="en-US" dirty="0"/>
              <a:t>(9) function is ")</a:t>
            </a:r>
          </a:p>
          <a:p>
            <a:pPr marL="0" indent="0">
              <a:buNone/>
            </a:pPr>
            <a:r>
              <a:rPr lang="en-US" dirty="0"/>
              <a:t>print(file1.readline(9))</a:t>
            </a:r>
          </a:p>
          <a:p>
            <a:pPr marL="0" indent="0">
              <a:buNone/>
            </a:pPr>
            <a:r>
              <a:rPr lang="en-US" dirty="0"/>
              <a:t>print()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file1.seek(0)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readlines</a:t>
            </a:r>
            <a:r>
              <a:rPr lang="en-US" dirty="0"/>
              <a:t> function </a:t>
            </a:r>
          </a:p>
          <a:p>
            <a:pPr marL="0" indent="0">
              <a:buNone/>
            </a:pPr>
            <a:r>
              <a:rPr lang="en-US" dirty="0"/>
              <a:t>print("Output of </a:t>
            </a:r>
            <a:r>
              <a:rPr lang="en-US" dirty="0" err="1"/>
              <a:t>Readlines</a:t>
            </a:r>
            <a:r>
              <a:rPr lang="en-US" dirty="0"/>
              <a:t> function is ")</a:t>
            </a:r>
          </a:p>
          <a:p>
            <a:pPr marL="0" indent="0">
              <a:buNone/>
            </a:pPr>
            <a:r>
              <a:rPr lang="en-US" dirty="0"/>
              <a:t>print(file1.readlines())</a:t>
            </a:r>
          </a:p>
          <a:p>
            <a:pPr marL="0" indent="0">
              <a:buNone/>
            </a:pPr>
            <a:r>
              <a:rPr lang="en-US" dirty="0"/>
              <a:t>print()</a:t>
            </a:r>
          </a:p>
          <a:p>
            <a:pPr marL="0" indent="0">
              <a:buNone/>
            </a:pPr>
            <a:r>
              <a:rPr lang="en-US" dirty="0"/>
              <a:t>file1.close() 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Output of Read function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r>
              <a:rPr lang="en-US" dirty="0" smtClean="0"/>
              <a:t>Hello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Delhi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Paris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London</a:t>
            </a:r>
          </a:p>
        </p:txBody>
      </p:sp>
    </p:spTree>
    <p:extLst>
      <p:ext uri="{BB962C8B-B14F-4D97-AF65-F5344CB8AC3E}">
        <p14:creationId xmlns:p14="http://schemas.microsoft.com/office/powerpoint/2010/main" val="352243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Output of </a:t>
            </a:r>
            <a:r>
              <a:rPr lang="en-US" sz="2000" dirty="0" err="1"/>
              <a:t>Readline</a:t>
            </a:r>
            <a:r>
              <a:rPr lang="en-US" sz="2000" dirty="0"/>
              <a:t> function </a:t>
            </a:r>
            <a:r>
              <a:rPr lang="en-US" sz="2000" dirty="0" smtClean="0"/>
              <a:t>is</a:t>
            </a:r>
          </a:p>
          <a:p>
            <a:pPr marL="0" indent="0">
              <a:buNone/>
            </a:pPr>
            <a:r>
              <a:rPr lang="en-US" sz="2000" dirty="0" smtClean="0"/>
              <a:t>Hello</a:t>
            </a:r>
            <a:r>
              <a:rPr lang="en-US" sz="2000" dirty="0"/>
              <a:t> 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Output </a:t>
            </a:r>
            <a:r>
              <a:rPr lang="en-US" sz="2000" dirty="0"/>
              <a:t>of Read(9) function </a:t>
            </a:r>
            <a:r>
              <a:rPr lang="en-US" sz="2000" dirty="0" smtClean="0"/>
              <a:t>is</a:t>
            </a:r>
          </a:p>
          <a:p>
            <a:pPr marL="0" indent="0">
              <a:buNone/>
            </a:pPr>
            <a:r>
              <a:rPr lang="en-US" sz="2000" dirty="0" smtClean="0"/>
              <a:t>Hello</a:t>
            </a:r>
          </a:p>
          <a:p>
            <a:pPr marL="0" indent="0">
              <a:buNone/>
            </a:pPr>
            <a:r>
              <a:rPr lang="en-US" sz="2000" dirty="0" err="1" smtClean="0"/>
              <a:t>Th</a:t>
            </a:r>
            <a:r>
              <a:rPr lang="en-US" sz="2000" dirty="0"/>
              <a:t>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Output </a:t>
            </a:r>
            <a:r>
              <a:rPr lang="en-US" sz="2000" dirty="0"/>
              <a:t>of </a:t>
            </a:r>
            <a:r>
              <a:rPr lang="en-US" sz="2000" dirty="0" err="1"/>
              <a:t>Readline</a:t>
            </a:r>
            <a:r>
              <a:rPr lang="en-US" sz="2000" dirty="0"/>
              <a:t>(9) function </a:t>
            </a:r>
            <a:r>
              <a:rPr lang="en-US" sz="2000" dirty="0" smtClean="0"/>
              <a:t>is</a:t>
            </a:r>
          </a:p>
          <a:p>
            <a:pPr marL="0" indent="0">
              <a:buNone/>
            </a:pPr>
            <a:r>
              <a:rPr lang="en-US" sz="2000" dirty="0" smtClean="0"/>
              <a:t>Hello</a:t>
            </a:r>
            <a:r>
              <a:rPr lang="en-US" sz="2000" dirty="0"/>
              <a:t> 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Output </a:t>
            </a:r>
            <a:r>
              <a:rPr lang="en-US" sz="2000" dirty="0"/>
              <a:t>of </a:t>
            </a:r>
            <a:r>
              <a:rPr lang="en-US" sz="2000" dirty="0" err="1"/>
              <a:t>Readlines</a:t>
            </a:r>
            <a:r>
              <a:rPr lang="en-US" sz="2000" dirty="0"/>
              <a:t> function </a:t>
            </a:r>
            <a:r>
              <a:rPr lang="en-US" sz="2000" dirty="0" smtClean="0"/>
              <a:t>is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'Hello \n', 'This is Delhi \n', 'This is Paris \n', 'This is London \n</a:t>
            </a:r>
            <a:r>
              <a:rPr lang="en-US" sz="2000" dirty="0" smtClean="0"/>
              <a:t>']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1020</Words>
  <Application>Microsoft Office PowerPoint</Application>
  <PresentationFormat>On-screen Show (4:3)</PresentationFormat>
  <Paragraphs>350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Chapter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ismail - [2010]</dc:creator>
  <cp:lastModifiedBy>ismail - [2010]</cp:lastModifiedBy>
  <cp:revision>12</cp:revision>
  <dcterms:created xsi:type="dcterms:W3CDTF">2021-06-14T04:37:29Z</dcterms:created>
  <dcterms:modified xsi:type="dcterms:W3CDTF">2010-02-22T20:23:23Z</dcterms:modified>
</cp:coreProperties>
</file>