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9" r:id="rId4"/>
    <p:sldId id="283" r:id="rId5"/>
    <p:sldId id="273" r:id="rId6"/>
    <p:sldId id="278" r:id="rId7"/>
    <p:sldId id="284" r:id="rId8"/>
    <p:sldId id="263" r:id="rId9"/>
    <p:sldId id="285" r:id="rId10"/>
    <p:sldId id="286" r:id="rId11"/>
    <p:sldId id="287" r:id="rId12"/>
    <p:sldId id="288" r:id="rId13"/>
    <p:sldId id="289" r:id="rId14"/>
    <p:sldId id="26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4" d="100"/>
          <a:sy n="104" d="100"/>
        </p:scale>
        <p:origin x="4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331A77-532E-4AE0-98C3-59C0DDB8BBF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018E325-12B9-4F81-B810-1FF02882B965}">
      <dgm:prSet custT="1"/>
      <dgm:spPr/>
      <dgm:t>
        <a:bodyPr/>
        <a:lstStyle/>
        <a:p>
          <a:r>
            <a:rPr lang="en-US" sz="2000" dirty="0"/>
            <a:t>Building a Drone according to our requirements </a:t>
          </a:r>
        </a:p>
      </dgm:t>
    </dgm:pt>
    <dgm:pt modelId="{6FAA5E9D-CA75-4CBE-8D8D-796FDE84B050}" type="parTrans" cxnId="{42F2C291-833F-4292-83B1-9AF0CEB72C96}">
      <dgm:prSet/>
      <dgm:spPr/>
      <dgm:t>
        <a:bodyPr/>
        <a:lstStyle/>
        <a:p>
          <a:endParaRPr lang="en-US"/>
        </a:p>
      </dgm:t>
    </dgm:pt>
    <dgm:pt modelId="{13FAC750-F5D7-483F-B0A3-A86AE2CF627C}" type="sibTrans" cxnId="{42F2C291-833F-4292-83B1-9AF0CEB72C96}">
      <dgm:prSet/>
      <dgm:spPr/>
      <dgm:t>
        <a:bodyPr/>
        <a:lstStyle/>
        <a:p>
          <a:endParaRPr lang="en-US"/>
        </a:p>
      </dgm:t>
    </dgm:pt>
    <dgm:pt modelId="{FFFE7860-C49B-4FD0-B06D-34312A283F56}">
      <dgm:prSet custT="1"/>
      <dgm:spPr/>
      <dgm:t>
        <a:bodyPr/>
        <a:lstStyle/>
        <a:p>
          <a:r>
            <a:rPr lang="en-US" sz="2000" dirty="0"/>
            <a:t>Building a interface between the drone and phone </a:t>
          </a:r>
        </a:p>
      </dgm:t>
    </dgm:pt>
    <dgm:pt modelId="{FBA03716-8E1E-47D1-A1D0-419C188102EF}" type="parTrans" cxnId="{78E09CC7-1DC3-4036-A74D-3F3642E6446B}">
      <dgm:prSet/>
      <dgm:spPr/>
      <dgm:t>
        <a:bodyPr/>
        <a:lstStyle/>
        <a:p>
          <a:endParaRPr lang="en-US"/>
        </a:p>
      </dgm:t>
    </dgm:pt>
    <dgm:pt modelId="{8D3D2816-88D1-4FA4-990D-5D3A22E15ECD}" type="sibTrans" cxnId="{78E09CC7-1DC3-4036-A74D-3F3642E6446B}">
      <dgm:prSet/>
      <dgm:spPr/>
      <dgm:t>
        <a:bodyPr/>
        <a:lstStyle/>
        <a:p>
          <a:endParaRPr lang="en-US"/>
        </a:p>
      </dgm:t>
    </dgm:pt>
    <dgm:pt modelId="{8D2F4160-CFD8-4DCE-B978-D8411200C864}">
      <dgm:prSet custT="1"/>
      <dgm:spPr/>
      <dgm:t>
        <a:bodyPr/>
        <a:lstStyle/>
        <a:p>
          <a:r>
            <a:rPr lang="en-US" sz="2000" dirty="0"/>
            <a:t>Connecting the Drone’s memory to the cloud </a:t>
          </a:r>
        </a:p>
      </dgm:t>
    </dgm:pt>
    <dgm:pt modelId="{5E32BA67-232C-49A6-9D88-B5869D72336B}" type="parTrans" cxnId="{0D273AB8-B95B-4140-8DA6-B0645D42CAA1}">
      <dgm:prSet/>
      <dgm:spPr/>
      <dgm:t>
        <a:bodyPr/>
        <a:lstStyle/>
        <a:p>
          <a:endParaRPr lang="en-US"/>
        </a:p>
      </dgm:t>
    </dgm:pt>
    <dgm:pt modelId="{83A483E6-1DD9-4634-8D63-F7B8886712F9}" type="sibTrans" cxnId="{0D273AB8-B95B-4140-8DA6-B0645D42CAA1}">
      <dgm:prSet/>
      <dgm:spPr/>
      <dgm:t>
        <a:bodyPr/>
        <a:lstStyle/>
        <a:p>
          <a:endParaRPr lang="en-US"/>
        </a:p>
      </dgm:t>
    </dgm:pt>
    <dgm:pt modelId="{A3055D29-8DEE-46D9-9D95-B3625781DC61}">
      <dgm:prSet custT="1"/>
      <dgm:spPr/>
      <dgm:t>
        <a:bodyPr/>
        <a:lstStyle/>
        <a:p>
          <a:r>
            <a:rPr lang="en-US" sz="2000" dirty="0"/>
            <a:t>Testing the Drone in every variables and conditions</a:t>
          </a:r>
        </a:p>
      </dgm:t>
    </dgm:pt>
    <dgm:pt modelId="{F3FFD084-8010-4553-B26A-157D38D66C47}" type="parTrans" cxnId="{486EC9BA-A479-4A6D-8D6B-F6E5AD4EFCE9}">
      <dgm:prSet/>
      <dgm:spPr/>
      <dgm:t>
        <a:bodyPr/>
        <a:lstStyle/>
        <a:p>
          <a:endParaRPr lang="en-US"/>
        </a:p>
      </dgm:t>
    </dgm:pt>
    <dgm:pt modelId="{6E0F73E7-F1B6-4690-9DA8-417E6D919029}" type="sibTrans" cxnId="{486EC9BA-A479-4A6D-8D6B-F6E5AD4EFCE9}">
      <dgm:prSet/>
      <dgm:spPr/>
      <dgm:t>
        <a:bodyPr/>
        <a:lstStyle/>
        <a:p>
          <a:endParaRPr lang="en-US"/>
        </a:p>
      </dgm:t>
    </dgm:pt>
    <dgm:pt modelId="{4A59E001-B18E-4606-B548-EE5661C27DF5}">
      <dgm:prSet custT="1"/>
      <dgm:spPr/>
      <dgm:t>
        <a:bodyPr/>
        <a:lstStyle/>
        <a:p>
          <a:r>
            <a:rPr lang="en-US" sz="2000" dirty="0"/>
            <a:t>Attaching the Thermal Sensor to our Drone  according to our requirements</a:t>
          </a:r>
        </a:p>
      </dgm:t>
    </dgm:pt>
    <dgm:pt modelId="{01FFFAD8-5668-47C2-A4AC-CBDC9C8267CD}" type="parTrans" cxnId="{27C7E8A1-CD1C-47D2-8EAE-ABABC33408F3}">
      <dgm:prSet/>
      <dgm:spPr/>
      <dgm:t>
        <a:bodyPr/>
        <a:lstStyle/>
        <a:p>
          <a:endParaRPr lang="en-IN"/>
        </a:p>
      </dgm:t>
    </dgm:pt>
    <dgm:pt modelId="{6C349430-6C99-482D-BA66-C0EE25A01E48}" type="sibTrans" cxnId="{27C7E8A1-CD1C-47D2-8EAE-ABABC33408F3}">
      <dgm:prSet/>
      <dgm:spPr/>
      <dgm:t>
        <a:bodyPr/>
        <a:lstStyle/>
        <a:p>
          <a:endParaRPr lang="en-IN"/>
        </a:p>
      </dgm:t>
    </dgm:pt>
    <dgm:pt modelId="{985D8C60-2B3A-40CB-B5EC-8738AA8A2F3F}" type="pres">
      <dgm:prSet presAssocID="{D5331A77-532E-4AE0-98C3-59C0DDB8BBF7}" presName="linear" presStyleCnt="0">
        <dgm:presLayoutVars>
          <dgm:animLvl val="lvl"/>
          <dgm:resizeHandles val="exact"/>
        </dgm:presLayoutVars>
      </dgm:prSet>
      <dgm:spPr/>
    </dgm:pt>
    <dgm:pt modelId="{76389D79-7F24-4E75-9A7D-A9C272C72D8D}" type="pres">
      <dgm:prSet presAssocID="{5018E325-12B9-4F81-B810-1FF02882B965}" presName="parentText" presStyleLbl="node1" presStyleIdx="0" presStyleCnt="5">
        <dgm:presLayoutVars>
          <dgm:chMax val="0"/>
          <dgm:bulletEnabled val="1"/>
        </dgm:presLayoutVars>
      </dgm:prSet>
      <dgm:spPr/>
    </dgm:pt>
    <dgm:pt modelId="{8DBD382F-6885-4888-BF3A-37012E41D9F7}" type="pres">
      <dgm:prSet presAssocID="{13FAC750-F5D7-483F-B0A3-A86AE2CF627C}" presName="spacer" presStyleCnt="0"/>
      <dgm:spPr/>
    </dgm:pt>
    <dgm:pt modelId="{103B9AEE-1B5C-40EB-BC5B-EC30FEBC787D}" type="pres">
      <dgm:prSet presAssocID="{FFFE7860-C49B-4FD0-B06D-34312A283F56}" presName="parentText" presStyleLbl="node1" presStyleIdx="1" presStyleCnt="5">
        <dgm:presLayoutVars>
          <dgm:chMax val="0"/>
          <dgm:bulletEnabled val="1"/>
        </dgm:presLayoutVars>
      </dgm:prSet>
      <dgm:spPr/>
    </dgm:pt>
    <dgm:pt modelId="{171AF88E-9091-44A0-AC42-41C269105572}" type="pres">
      <dgm:prSet presAssocID="{8D3D2816-88D1-4FA4-990D-5D3A22E15ECD}" presName="spacer" presStyleCnt="0"/>
      <dgm:spPr/>
    </dgm:pt>
    <dgm:pt modelId="{61725B1D-929B-4492-B9DE-A82354F8FB9F}" type="pres">
      <dgm:prSet presAssocID="{8D2F4160-CFD8-4DCE-B978-D8411200C864}" presName="parentText" presStyleLbl="node1" presStyleIdx="2" presStyleCnt="5">
        <dgm:presLayoutVars>
          <dgm:chMax val="0"/>
          <dgm:bulletEnabled val="1"/>
        </dgm:presLayoutVars>
      </dgm:prSet>
      <dgm:spPr/>
    </dgm:pt>
    <dgm:pt modelId="{7FD25E29-888E-4E8A-B7CC-E2549E5D7407}" type="pres">
      <dgm:prSet presAssocID="{83A483E6-1DD9-4634-8D63-F7B8886712F9}" presName="spacer" presStyleCnt="0"/>
      <dgm:spPr/>
    </dgm:pt>
    <dgm:pt modelId="{BDCDB315-0256-42BF-845D-BF7735EF6DE0}" type="pres">
      <dgm:prSet presAssocID="{4A59E001-B18E-4606-B548-EE5661C27DF5}" presName="parentText" presStyleLbl="node1" presStyleIdx="3" presStyleCnt="5">
        <dgm:presLayoutVars>
          <dgm:chMax val="0"/>
          <dgm:bulletEnabled val="1"/>
        </dgm:presLayoutVars>
      </dgm:prSet>
      <dgm:spPr/>
    </dgm:pt>
    <dgm:pt modelId="{8C713E15-D7CA-4FBE-AC88-77C1DF661F21}" type="pres">
      <dgm:prSet presAssocID="{6C349430-6C99-482D-BA66-C0EE25A01E48}" presName="spacer" presStyleCnt="0"/>
      <dgm:spPr/>
    </dgm:pt>
    <dgm:pt modelId="{9BE0341E-715C-4AF7-8487-91B1A1453A83}" type="pres">
      <dgm:prSet presAssocID="{A3055D29-8DEE-46D9-9D95-B3625781DC61}" presName="parentText" presStyleLbl="node1" presStyleIdx="4" presStyleCnt="5">
        <dgm:presLayoutVars>
          <dgm:chMax val="0"/>
          <dgm:bulletEnabled val="1"/>
        </dgm:presLayoutVars>
      </dgm:prSet>
      <dgm:spPr/>
    </dgm:pt>
  </dgm:ptLst>
  <dgm:cxnLst>
    <dgm:cxn modelId="{BEBD4026-2CEC-4395-BBA2-B77C16D5C418}" type="presOf" srcId="{D5331A77-532E-4AE0-98C3-59C0DDB8BBF7}" destId="{985D8C60-2B3A-40CB-B5EC-8738AA8A2F3F}" srcOrd="0" destOrd="0" presId="urn:microsoft.com/office/officeart/2005/8/layout/vList2"/>
    <dgm:cxn modelId="{4E28873E-37BF-4AE6-9153-2D6AFD14BBC5}" type="presOf" srcId="{A3055D29-8DEE-46D9-9D95-B3625781DC61}" destId="{9BE0341E-715C-4AF7-8487-91B1A1453A83}" srcOrd="0" destOrd="0" presId="urn:microsoft.com/office/officeart/2005/8/layout/vList2"/>
    <dgm:cxn modelId="{02121144-16B0-41CC-99C1-3703A0733ACC}" type="presOf" srcId="{8D2F4160-CFD8-4DCE-B978-D8411200C864}" destId="{61725B1D-929B-4492-B9DE-A82354F8FB9F}" srcOrd="0" destOrd="0" presId="urn:microsoft.com/office/officeart/2005/8/layout/vList2"/>
    <dgm:cxn modelId="{0B2B7454-6E03-4C6C-8184-89C7FC7404A9}" type="presOf" srcId="{FFFE7860-C49B-4FD0-B06D-34312A283F56}" destId="{103B9AEE-1B5C-40EB-BC5B-EC30FEBC787D}" srcOrd="0" destOrd="0" presId="urn:microsoft.com/office/officeart/2005/8/layout/vList2"/>
    <dgm:cxn modelId="{09DA378D-A592-467D-943C-42E03943F01B}" type="presOf" srcId="{4A59E001-B18E-4606-B548-EE5661C27DF5}" destId="{BDCDB315-0256-42BF-845D-BF7735EF6DE0}" srcOrd="0" destOrd="0" presId="urn:microsoft.com/office/officeart/2005/8/layout/vList2"/>
    <dgm:cxn modelId="{42F2C291-833F-4292-83B1-9AF0CEB72C96}" srcId="{D5331A77-532E-4AE0-98C3-59C0DDB8BBF7}" destId="{5018E325-12B9-4F81-B810-1FF02882B965}" srcOrd="0" destOrd="0" parTransId="{6FAA5E9D-CA75-4CBE-8D8D-796FDE84B050}" sibTransId="{13FAC750-F5D7-483F-B0A3-A86AE2CF627C}"/>
    <dgm:cxn modelId="{27C7E8A1-CD1C-47D2-8EAE-ABABC33408F3}" srcId="{D5331A77-532E-4AE0-98C3-59C0DDB8BBF7}" destId="{4A59E001-B18E-4606-B548-EE5661C27DF5}" srcOrd="3" destOrd="0" parTransId="{01FFFAD8-5668-47C2-A4AC-CBDC9C8267CD}" sibTransId="{6C349430-6C99-482D-BA66-C0EE25A01E48}"/>
    <dgm:cxn modelId="{0D273AB8-B95B-4140-8DA6-B0645D42CAA1}" srcId="{D5331A77-532E-4AE0-98C3-59C0DDB8BBF7}" destId="{8D2F4160-CFD8-4DCE-B978-D8411200C864}" srcOrd="2" destOrd="0" parTransId="{5E32BA67-232C-49A6-9D88-B5869D72336B}" sibTransId="{83A483E6-1DD9-4634-8D63-F7B8886712F9}"/>
    <dgm:cxn modelId="{486EC9BA-A479-4A6D-8D6B-F6E5AD4EFCE9}" srcId="{D5331A77-532E-4AE0-98C3-59C0DDB8BBF7}" destId="{A3055D29-8DEE-46D9-9D95-B3625781DC61}" srcOrd="4" destOrd="0" parTransId="{F3FFD084-8010-4553-B26A-157D38D66C47}" sibTransId="{6E0F73E7-F1B6-4690-9DA8-417E6D919029}"/>
    <dgm:cxn modelId="{78E09CC7-1DC3-4036-A74D-3F3642E6446B}" srcId="{D5331A77-532E-4AE0-98C3-59C0DDB8BBF7}" destId="{FFFE7860-C49B-4FD0-B06D-34312A283F56}" srcOrd="1" destOrd="0" parTransId="{FBA03716-8E1E-47D1-A1D0-419C188102EF}" sibTransId="{8D3D2816-88D1-4FA4-990D-5D3A22E15ECD}"/>
    <dgm:cxn modelId="{ECE2AEFD-767C-4FD5-BAEA-9AB381A75428}" type="presOf" srcId="{5018E325-12B9-4F81-B810-1FF02882B965}" destId="{76389D79-7F24-4E75-9A7D-A9C272C72D8D}" srcOrd="0" destOrd="0" presId="urn:microsoft.com/office/officeart/2005/8/layout/vList2"/>
    <dgm:cxn modelId="{C2691D48-FAD7-442B-B758-7DC457880210}" type="presParOf" srcId="{985D8C60-2B3A-40CB-B5EC-8738AA8A2F3F}" destId="{76389D79-7F24-4E75-9A7D-A9C272C72D8D}" srcOrd="0" destOrd="0" presId="urn:microsoft.com/office/officeart/2005/8/layout/vList2"/>
    <dgm:cxn modelId="{0CF8835B-5D6F-43ED-9946-A0A7D75A4B81}" type="presParOf" srcId="{985D8C60-2B3A-40CB-B5EC-8738AA8A2F3F}" destId="{8DBD382F-6885-4888-BF3A-37012E41D9F7}" srcOrd="1" destOrd="0" presId="urn:microsoft.com/office/officeart/2005/8/layout/vList2"/>
    <dgm:cxn modelId="{28978872-FA05-4E6A-847D-D2E89083BE7B}" type="presParOf" srcId="{985D8C60-2B3A-40CB-B5EC-8738AA8A2F3F}" destId="{103B9AEE-1B5C-40EB-BC5B-EC30FEBC787D}" srcOrd="2" destOrd="0" presId="urn:microsoft.com/office/officeart/2005/8/layout/vList2"/>
    <dgm:cxn modelId="{C4AFC1BA-619D-4CB0-82F6-531D56A20BC5}" type="presParOf" srcId="{985D8C60-2B3A-40CB-B5EC-8738AA8A2F3F}" destId="{171AF88E-9091-44A0-AC42-41C269105572}" srcOrd="3" destOrd="0" presId="urn:microsoft.com/office/officeart/2005/8/layout/vList2"/>
    <dgm:cxn modelId="{D79BBF12-BA10-428D-9A21-CB56A71F4C10}" type="presParOf" srcId="{985D8C60-2B3A-40CB-B5EC-8738AA8A2F3F}" destId="{61725B1D-929B-4492-B9DE-A82354F8FB9F}" srcOrd="4" destOrd="0" presId="urn:microsoft.com/office/officeart/2005/8/layout/vList2"/>
    <dgm:cxn modelId="{2255C637-7495-46C2-BC07-31B59168E362}" type="presParOf" srcId="{985D8C60-2B3A-40CB-B5EC-8738AA8A2F3F}" destId="{7FD25E29-888E-4E8A-B7CC-E2549E5D7407}" srcOrd="5" destOrd="0" presId="urn:microsoft.com/office/officeart/2005/8/layout/vList2"/>
    <dgm:cxn modelId="{F6986F78-C28E-408B-A424-50FB718AB22A}" type="presParOf" srcId="{985D8C60-2B3A-40CB-B5EC-8738AA8A2F3F}" destId="{BDCDB315-0256-42BF-845D-BF7735EF6DE0}" srcOrd="6" destOrd="0" presId="urn:microsoft.com/office/officeart/2005/8/layout/vList2"/>
    <dgm:cxn modelId="{52FB8B65-2604-412A-9D79-14D2A669E92B}" type="presParOf" srcId="{985D8C60-2B3A-40CB-B5EC-8738AA8A2F3F}" destId="{8C713E15-D7CA-4FBE-AC88-77C1DF661F21}" srcOrd="7" destOrd="0" presId="urn:microsoft.com/office/officeart/2005/8/layout/vList2"/>
    <dgm:cxn modelId="{32EB2B4D-BA37-40DD-AD60-3A6F20EB72F4}" type="presParOf" srcId="{985D8C60-2B3A-40CB-B5EC-8738AA8A2F3F}" destId="{9BE0341E-715C-4AF7-8487-91B1A1453A8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1B6150-301B-4720-9D8A-FA005C03EA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AC90D52-D95D-4AD2-B7B4-96806D047CB4}">
      <dgm:prSet/>
      <dgm:spPr/>
      <dgm:t>
        <a:bodyPr/>
        <a:lstStyle/>
        <a:p>
          <a:r>
            <a:rPr lang="en-US"/>
            <a:t>As I have mentioned earlier, we will hire a qualified student from each village </a:t>
          </a:r>
        </a:p>
      </dgm:t>
    </dgm:pt>
    <dgm:pt modelId="{5F45EE38-F95B-4F4E-BFD0-9476345B0007}" type="parTrans" cxnId="{0F505130-25A1-4059-A4EF-8DAE76685DEE}">
      <dgm:prSet/>
      <dgm:spPr/>
      <dgm:t>
        <a:bodyPr/>
        <a:lstStyle/>
        <a:p>
          <a:endParaRPr lang="en-US"/>
        </a:p>
      </dgm:t>
    </dgm:pt>
    <dgm:pt modelId="{15D7BF58-2371-4FA5-AF42-CD2084F11180}" type="sibTrans" cxnId="{0F505130-25A1-4059-A4EF-8DAE76685DEE}">
      <dgm:prSet/>
      <dgm:spPr/>
      <dgm:t>
        <a:bodyPr/>
        <a:lstStyle/>
        <a:p>
          <a:endParaRPr lang="en-US"/>
        </a:p>
      </dgm:t>
    </dgm:pt>
    <dgm:pt modelId="{3AC536B7-1EAF-4275-BA15-411BDF51C621}">
      <dgm:prSet/>
      <dgm:spPr/>
      <dgm:t>
        <a:bodyPr/>
        <a:lstStyle/>
        <a:p>
          <a:r>
            <a:rPr lang="en-US"/>
            <a:t>We will provide them with a working space and then it can act as the serving center also </a:t>
          </a:r>
        </a:p>
      </dgm:t>
    </dgm:pt>
    <dgm:pt modelId="{72E7EA1C-3A95-44AD-ADAF-67743853BA60}" type="parTrans" cxnId="{2C01C9EE-7684-4C00-A11F-B69D7BFCDD65}">
      <dgm:prSet/>
      <dgm:spPr/>
      <dgm:t>
        <a:bodyPr/>
        <a:lstStyle/>
        <a:p>
          <a:endParaRPr lang="en-US"/>
        </a:p>
      </dgm:t>
    </dgm:pt>
    <dgm:pt modelId="{BC157F58-45DE-4AB4-91E8-B323962598AE}" type="sibTrans" cxnId="{2C01C9EE-7684-4C00-A11F-B69D7BFCDD65}">
      <dgm:prSet/>
      <dgm:spPr/>
      <dgm:t>
        <a:bodyPr/>
        <a:lstStyle/>
        <a:p>
          <a:endParaRPr lang="en-US"/>
        </a:p>
      </dgm:t>
    </dgm:pt>
    <dgm:pt modelId="{34FA4A7C-E48C-4D56-B502-A94DCF58AC06}">
      <dgm:prSet/>
      <dgm:spPr/>
      <dgm:t>
        <a:bodyPr/>
        <a:lstStyle/>
        <a:p>
          <a:r>
            <a:rPr lang="en-US"/>
            <a:t>We will provide training to the executive on common basic problems in the drones </a:t>
          </a:r>
        </a:p>
      </dgm:t>
    </dgm:pt>
    <dgm:pt modelId="{423ED11F-F4B6-44F1-9909-ADF9397BF65F}" type="parTrans" cxnId="{D175985D-2AEE-4B64-85C2-ACABF45F9767}">
      <dgm:prSet/>
      <dgm:spPr/>
      <dgm:t>
        <a:bodyPr/>
        <a:lstStyle/>
        <a:p>
          <a:endParaRPr lang="en-US"/>
        </a:p>
      </dgm:t>
    </dgm:pt>
    <dgm:pt modelId="{C87E477C-9E52-4BB6-BFFD-AF10BCCA9AAF}" type="sibTrans" cxnId="{D175985D-2AEE-4B64-85C2-ACABF45F9767}">
      <dgm:prSet/>
      <dgm:spPr/>
      <dgm:t>
        <a:bodyPr/>
        <a:lstStyle/>
        <a:p>
          <a:endParaRPr lang="en-US"/>
        </a:p>
      </dgm:t>
    </dgm:pt>
    <dgm:pt modelId="{AE468D22-1238-4815-B01D-C24AB74F1EF0}">
      <dgm:prSet/>
      <dgm:spPr/>
      <dgm:t>
        <a:bodyPr/>
        <a:lstStyle/>
        <a:p>
          <a:r>
            <a:rPr lang="en-US"/>
            <a:t>If the executive is unable to solve it then the main center will dispatch the senior executive to the village </a:t>
          </a:r>
        </a:p>
      </dgm:t>
    </dgm:pt>
    <dgm:pt modelId="{733E05CB-2042-40DB-BCAA-F75503FAF959}" type="parTrans" cxnId="{5DE8A97A-DDF0-4ADF-BB29-8CC8071CD313}">
      <dgm:prSet/>
      <dgm:spPr/>
      <dgm:t>
        <a:bodyPr/>
        <a:lstStyle/>
        <a:p>
          <a:endParaRPr lang="en-US"/>
        </a:p>
      </dgm:t>
    </dgm:pt>
    <dgm:pt modelId="{2BF53812-6931-4632-BC2F-613145F761A9}" type="sibTrans" cxnId="{5DE8A97A-DDF0-4ADF-BB29-8CC8071CD313}">
      <dgm:prSet/>
      <dgm:spPr/>
      <dgm:t>
        <a:bodyPr/>
        <a:lstStyle/>
        <a:p>
          <a:endParaRPr lang="en-US"/>
        </a:p>
      </dgm:t>
    </dgm:pt>
    <dgm:pt modelId="{CC2109CF-F5C7-4ECF-8D43-88B976D0DBD2}">
      <dgm:prSet/>
      <dgm:spPr/>
      <dgm:t>
        <a:bodyPr/>
        <a:lstStyle/>
        <a:p>
          <a:r>
            <a:rPr lang="en-US"/>
            <a:t>There he can repair the drone in  the workspace provided by the company to the executive </a:t>
          </a:r>
        </a:p>
      </dgm:t>
    </dgm:pt>
    <dgm:pt modelId="{F59D9866-D4E0-40BF-AFE9-0EDE7DC2496C}" type="parTrans" cxnId="{4FA8124A-EECD-4EF7-9288-19FCA7FDC3FA}">
      <dgm:prSet/>
      <dgm:spPr/>
      <dgm:t>
        <a:bodyPr/>
        <a:lstStyle/>
        <a:p>
          <a:endParaRPr lang="en-US"/>
        </a:p>
      </dgm:t>
    </dgm:pt>
    <dgm:pt modelId="{4A51EEF5-5548-4B7A-9D87-31B1AA69F7CF}" type="sibTrans" cxnId="{4FA8124A-EECD-4EF7-9288-19FCA7FDC3FA}">
      <dgm:prSet/>
      <dgm:spPr/>
      <dgm:t>
        <a:bodyPr/>
        <a:lstStyle/>
        <a:p>
          <a:endParaRPr lang="en-US"/>
        </a:p>
      </dgm:t>
    </dgm:pt>
    <dgm:pt modelId="{ABB4EC5A-D24E-4FE0-BF1A-38F2BCA04022}" type="pres">
      <dgm:prSet presAssocID="{E21B6150-301B-4720-9D8A-FA005C03EA5A}" presName="linear" presStyleCnt="0">
        <dgm:presLayoutVars>
          <dgm:animLvl val="lvl"/>
          <dgm:resizeHandles val="exact"/>
        </dgm:presLayoutVars>
      </dgm:prSet>
      <dgm:spPr/>
    </dgm:pt>
    <dgm:pt modelId="{C243E6FC-B3A1-4137-A0F2-29C22C683796}" type="pres">
      <dgm:prSet presAssocID="{7AC90D52-D95D-4AD2-B7B4-96806D047CB4}" presName="parentText" presStyleLbl="node1" presStyleIdx="0" presStyleCnt="5">
        <dgm:presLayoutVars>
          <dgm:chMax val="0"/>
          <dgm:bulletEnabled val="1"/>
        </dgm:presLayoutVars>
      </dgm:prSet>
      <dgm:spPr/>
    </dgm:pt>
    <dgm:pt modelId="{BF198DB4-FAE5-46C7-89F1-46B948DE0479}" type="pres">
      <dgm:prSet presAssocID="{15D7BF58-2371-4FA5-AF42-CD2084F11180}" presName="spacer" presStyleCnt="0"/>
      <dgm:spPr/>
    </dgm:pt>
    <dgm:pt modelId="{C33BE2C6-52DF-4AFC-80F2-67E1183289A1}" type="pres">
      <dgm:prSet presAssocID="{3AC536B7-1EAF-4275-BA15-411BDF51C621}" presName="parentText" presStyleLbl="node1" presStyleIdx="1" presStyleCnt="5">
        <dgm:presLayoutVars>
          <dgm:chMax val="0"/>
          <dgm:bulletEnabled val="1"/>
        </dgm:presLayoutVars>
      </dgm:prSet>
      <dgm:spPr/>
    </dgm:pt>
    <dgm:pt modelId="{B4F6FCEC-6860-444E-B145-1563B870531E}" type="pres">
      <dgm:prSet presAssocID="{BC157F58-45DE-4AB4-91E8-B323962598AE}" presName="spacer" presStyleCnt="0"/>
      <dgm:spPr/>
    </dgm:pt>
    <dgm:pt modelId="{180188DE-9E7F-4EB3-A72E-4DCDC2AA5F16}" type="pres">
      <dgm:prSet presAssocID="{34FA4A7C-E48C-4D56-B502-A94DCF58AC06}" presName="parentText" presStyleLbl="node1" presStyleIdx="2" presStyleCnt="5">
        <dgm:presLayoutVars>
          <dgm:chMax val="0"/>
          <dgm:bulletEnabled val="1"/>
        </dgm:presLayoutVars>
      </dgm:prSet>
      <dgm:spPr/>
    </dgm:pt>
    <dgm:pt modelId="{5E22CD62-A11D-41B6-8EEB-E890F79A8EA8}" type="pres">
      <dgm:prSet presAssocID="{C87E477C-9E52-4BB6-BFFD-AF10BCCA9AAF}" presName="spacer" presStyleCnt="0"/>
      <dgm:spPr/>
    </dgm:pt>
    <dgm:pt modelId="{FEACB74E-6A33-4A84-AAD3-5A50E3E0ED88}" type="pres">
      <dgm:prSet presAssocID="{AE468D22-1238-4815-B01D-C24AB74F1EF0}" presName="parentText" presStyleLbl="node1" presStyleIdx="3" presStyleCnt="5">
        <dgm:presLayoutVars>
          <dgm:chMax val="0"/>
          <dgm:bulletEnabled val="1"/>
        </dgm:presLayoutVars>
      </dgm:prSet>
      <dgm:spPr/>
    </dgm:pt>
    <dgm:pt modelId="{99F5AC72-81BC-438F-80E3-CCBCD2679139}" type="pres">
      <dgm:prSet presAssocID="{2BF53812-6931-4632-BC2F-613145F761A9}" presName="spacer" presStyleCnt="0"/>
      <dgm:spPr/>
    </dgm:pt>
    <dgm:pt modelId="{80CA8034-01A0-4C19-8360-2BE18663C698}" type="pres">
      <dgm:prSet presAssocID="{CC2109CF-F5C7-4ECF-8D43-88B976D0DBD2}" presName="parentText" presStyleLbl="node1" presStyleIdx="4" presStyleCnt="5">
        <dgm:presLayoutVars>
          <dgm:chMax val="0"/>
          <dgm:bulletEnabled val="1"/>
        </dgm:presLayoutVars>
      </dgm:prSet>
      <dgm:spPr/>
    </dgm:pt>
  </dgm:ptLst>
  <dgm:cxnLst>
    <dgm:cxn modelId="{0F505130-25A1-4059-A4EF-8DAE76685DEE}" srcId="{E21B6150-301B-4720-9D8A-FA005C03EA5A}" destId="{7AC90D52-D95D-4AD2-B7B4-96806D047CB4}" srcOrd="0" destOrd="0" parTransId="{5F45EE38-F95B-4F4E-BFD0-9476345B0007}" sibTransId="{15D7BF58-2371-4FA5-AF42-CD2084F11180}"/>
    <dgm:cxn modelId="{D175985D-2AEE-4B64-85C2-ACABF45F9767}" srcId="{E21B6150-301B-4720-9D8A-FA005C03EA5A}" destId="{34FA4A7C-E48C-4D56-B502-A94DCF58AC06}" srcOrd="2" destOrd="0" parTransId="{423ED11F-F4B6-44F1-9909-ADF9397BF65F}" sibTransId="{C87E477C-9E52-4BB6-BFFD-AF10BCCA9AAF}"/>
    <dgm:cxn modelId="{F5B09D67-DE0C-475F-8A58-19A00FD91983}" type="presOf" srcId="{7AC90D52-D95D-4AD2-B7B4-96806D047CB4}" destId="{C243E6FC-B3A1-4137-A0F2-29C22C683796}" srcOrd="0" destOrd="0" presId="urn:microsoft.com/office/officeart/2005/8/layout/vList2"/>
    <dgm:cxn modelId="{4FA8124A-EECD-4EF7-9288-19FCA7FDC3FA}" srcId="{E21B6150-301B-4720-9D8A-FA005C03EA5A}" destId="{CC2109CF-F5C7-4ECF-8D43-88B976D0DBD2}" srcOrd="4" destOrd="0" parTransId="{F59D9866-D4E0-40BF-AFE9-0EDE7DC2496C}" sibTransId="{4A51EEF5-5548-4B7A-9D87-31B1AA69F7CF}"/>
    <dgm:cxn modelId="{FC7DE96D-27B7-4EC3-9597-809167DD3C75}" type="presOf" srcId="{AE468D22-1238-4815-B01D-C24AB74F1EF0}" destId="{FEACB74E-6A33-4A84-AAD3-5A50E3E0ED88}" srcOrd="0" destOrd="0" presId="urn:microsoft.com/office/officeart/2005/8/layout/vList2"/>
    <dgm:cxn modelId="{F8B4A376-E312-45F3-AF04-8996BB9771CE}" type="presOf" srcId="{E21B6150-301B-4720-9D8A-FA005C03EA5A}" destId="{ABB4EC5A-D24E-4FE0-BF1A-38F2BCA04022}" srcOrd="0" destOrd="0" presId="urn:microsoft.com/office/officeart/2005/8/layout/vList2"/>
    <dgm:cxn modelId="{5DE8A97A-DDF0-4ADF-BB29-8CC8071CD313}" srcId="{E21B6150-301B-4720-9D8A-FA005C03EA5A}" destId="{AE468D22-1238-4815-B01D-C24AB74F1EF0}" srcOrd="3" destOrd="0" parTransId="{733E05CB-2042-40DB-BCAA-F75503FAF959}" sibTransId="{2BF53812-6931-4632-BC2F-613145F761A9}"/>
    <dgm:cxn modelId="{2E5907C6-4B3A-43F6-9A03-52D9519D9383}" type="presOf" srcId="{3AC536B7-1EAF-4275-BA15-411BDF51C621}" destId="{C33BE2C6-52DF-4AFC-80F2-67E1183289A1}" srcOrd="0" destOrd="0" presId="urn:microsoft.com/office/officeart/2005/8/layout/vList2"/>
    <dgm:cxn modelId="{4AA286CA-893C-47AB-A670-73577C91D998}" type="presOf" srcId="{CC2109CF-F5C7-4ECF-8D43-88B976D0DBD2}" destId="{80CA8034-01A0-4C19-8360-2BE18663C698}" srcOrd="0" destOrd="0" presId="urn:microsoft.com/office/officeart/2005/8/layout/vList2"/>
    <dgm:cxn modelId="{791E37DF-9ED2-4D78-A412-7C2A33C9B430}" type="presOf" srcId="{34FA4A7C-E48C-4D56-B502-A94DCF58AC06}" destId="{180188DE-9E7F-4EB3-A72E-4DCDC2AA5F16}" srcOrd="0" destOrd="0" presId="urn:microsoft.com/office/officeart/2005/8/layout/vList2"/>
    <dgm:cxn modelId="{2C01C9EE-7684-4C00-A11F-B69D7BFCDD65}" srcId="{E21B6150-301B-4720-9D8A-FA005C03EA5A}" destId="{3AC536B7-1EAF-4275-BA15-411BDF51C621}" srcOrd="1" destOrd="0" parTransId="{72E7EA1C-3A95-44AD-ADAF-67743853BA60}" sibTransId="{BC157F58-45DE-4AB4-91E8-B323962598AE}"/>
    <dgm:cxn modelId="{6243FB35-FF31-44B8-A58C-0A60FF02471C}" type="presParOf" srcId="{ABB4EC5A-D24E-4FE0-BF1A-38F2BCA04022}" destId="{C243E6FC-B3A1-4137-A0F2-29C22C683796}" srcOrd="0" destOrd="0" presId="urn:microsoft.com/office/officeart/2005/8/layout/vList2"/>
    <dgm:cxn modelId="{2EA3FC99-9C1B-4C8F-9022-B588B24F162E}" type="presParOf" srcId="{ABB4EC5A-D24E-4FE0-BF1A-38F2BCA04022}" destId="{BF198DB4-FAE5-46C7-89F1-46B948DE0479}" srcOrd="1" destOrd="0" presId="urn:microsoft.com/office/officeart/2005/8/layout/vList2"/>
    <dgm:cxn modelId="{D4F6721D-A740-4667-B0BE-FAAF94FB8619}" type="presParOf" srcId="{ABB4EC5A-D24E-4FE0-BF1A-38F2BCA04022}" destId="{C33BE2C6-52DF-4AFC-80F2-67E1183289A1}" srcOrd="2" destOrd="0" presId="urn:microsoft.com/office/officeart/2005/8/layout/vList2"/>
    <dgm:cxn modelId="{CE9064CC-52C8-4F85-AB16-5EEFA72E7823}" type="presParOf" srcId="{ABB4EC5A-D24E-4FE0-BF1A-38F2BCA04022}" destId="{B4F6FCEC-6860-444E-B145-1563B870531E}" srcOrd="3" destOrd="0" presId="urn:microsoft.com/office/officeart/2005/8/layout/vList2"/>
    <dgm:cxn modelId="{39F9C638-E64B-430E-B051-9D185C3D7833}" type="presParOf" srcId="{ABB4EC5A-D24E-4FE0-BF1A-38F2BCA04022}" destId="{180188DE-9E7F-4EB3-A72E-4DCDC2AA5F16}" srcOrd="4" destOrd="0" presId="urn:microsoft.com/office/officeart/2005/8/layout/vList2"/>
    <dgm:cxn modelId="{F618F12C-6030-4DED-BF88-E32C5F30FA34}" type="presParOf" srcId="{ABB4EC5A-D24E-4FE0-BF1A-38F2BCA04022}" destId="{5E22CD62-A11D-41B6-8EEB-E890F79A8EA8}" srcOrd="5" destOrd="0" presId="urn:microsoft.com/office/officeart/2005/8/layout/vList2"/>
    <dgm:cxn modelId="{68BCB67C-0343-442B-89C1-272C4159EBA5}" type="presParOf" srcId="{ABB4EC5A-D24E-4FE0-BF1A-38F2BCA04022}" destId="{FEACB74E-6A33-4A84-AAD3-5A50E3E0ED88}" srcOrd="6" destOrd="0" presId="urn:microsoft.com/office/officeart/2005/8/layout/vList2"/>
    <dgm:cxn modelId="{1B642CCD-267F-412F-9441-D8F50F6C1B42}" type="presParOf" srcId="{ABB4EC5A-D24E-4FE0-BF1A-38F2BCA04022}" destId="{99F5AC72-81BC-438F-80E3-CCBCD2679139}" srcOrd="7" destOrd="0" presId="urn:microsoft.com/office/officeart/2005/8/layout/vList2"/>
    <dgm:cxn modelId="{3A81DDF1-01E5-46DE-A5F0-2B12A5699896}" type="presParOf" srcId="{ABB4EC5A-D24E-4FE0-BF1A-38F2BCA04022}" destId="{80CA8034-01A0-4C19-8360-2BE18663C69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89D79-7F24-4E75-9A7D-A9C272C72D8D}">
      <dsp:nvSpPr>
        <dsp:cNvPr id="0" name=""/>
        <dsp:cNvSpPr/>
      </dsp:nvSpPr>
      <dsp:spPr>
        <a:xfrm>
          <a:off x="0" y="3240"/>
          <a:ext cx="6967728" cy="992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Building a Drone according to our requirements </a:t>
          </a:r>
        </a:p>
      </dsp:txBody>
      <dsp:txXfrm>
        <a:off x="48433" y="51673"/>
        <a:ext cx="6870862" cy="895294"/>
      </dsp:txXfrm>
    </dsp:sp>
    <dsp:sp modelId="{103B9AEE-1B5C-40EB-BC5B-EC30FEBC787D}">
      <dsp:nvSpPr>
        <dsp:cNvPr id="0" name=""/>
        <dsp:cNvSpPr/>
      </dsp:nvSpPr>
      <dsp:spPr>
        <a:xfrm>
          <a:off x="0" y="1148040"/>
          <a:ext cx="6967728" cy="99216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Building a interface between the drone and phone </a:t>
          </a:r>
        </a:p>
      </dsp:txBody>
      <dsp:txXfrm>
        <a:off x="48433" y="1196473"/>
        <a:ext cx="6870862" cy="895294"/>
      </dsp:txXfrm>
    </dsp:sp>
    <dsp:sp modelId="{61725B1D-929B-4492-B9DE-A82354F8FB9F}">
      <dsp:nvSpPr>
        <dsp:cNvPr id="0" name=""/>
        <dsp:cNvSpPr/>
      </dsp:nvSpPr>
      <dsp:spPr>
        <a:xfrm>
          <a:off x="0" y="2292840"/>
          <a:ext cx="6967728" cy="9921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Connecting the Drone’s memory to the cloud </a:t>
          </a:r>
        </a:p>
      </dsp:txBody>
      <dsp:txXfrm>
        <a:off x="48433" y="2341273"/>
        <a:ext cx="6870862" cy="895294"/>
      </dsp:txXfrm>
    </dsp:sp>
    <dsp:sp modelId="{BDCDB315-0256-42BF-845D-BF7735EF6DE0}">
      <dsp:nvSpPr>
        <dsp:cNvPr id="0" name=""/>
        <dsp:cNvSpPr/>
      </dsp:nvSpPr>
      <dsp:spPr>
        <a:xfrm>
          <a:off x="0" y="3437640"/>
          <a:ext cx="6967728" cy="99216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Attaching the Thermal Sensor to our Drone  according to our requirements</a:t>
          </a:r>
        </a:p>
      </dsp:txBody>
      <dsp:txXfrm>
        <a:off x="48433" y="3486073"/>
        <a:ext cx="6870862" cy="895294"/>
      </dsp:txXfrm>
    </dsp:sp>
    <dsp:sp modelId="{9BE0341E-715C-4AF7-8487-91B1A1453A83}">
      <dsp:nvSpPr>
        <dsp:cNvPr id="0" name=""/>
        <dsp:cNvSpPr/>
      </dsp:nvSpPr>
      <dsp:spPr>
        <a:xfrm>
          <a:off x="0" y="4582440"/>
          <a:ext cx="6967728" cy="9921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Testing the Drone in every variables and conditions</a:t>
          </a:r>
        </a:p>
      </dsp:txBody>
      <dsp:txXfrm>
        <a:off x="48433" y="4630873"/>
        <a:ext cx="6870862" cy="895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3E6FC-B3A1-4137-A0F2-29C22C683796}">
      <dsp:nvSpPr>
        <dsp:cNvPr id="0" name=""/>
        <dsp:cNvSpPr/>
      </dsp:nvSpPr>
      <dsp:spPr>
        <a:xfrm>
          <a:off x="0" y="31074"/>
          <a:ext cx="4977578"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As I have mentioned earlier, we will hire a qualified student from each village </a:t>
          </a:r>
        </a:p>
      </dsp:txBody>
      <dsp:txXfrm>
        <a:off x="33012" y="64086"/>
        <a:ext cx="4911554" cy="610236"/>
      </dsp:txXfrm>
    </dsp:sp>
    <dsp:sp modelId="{C33BE2C6-52DF-4AFC-80F2-67E1183289A1}">
      <dsp:nvSpPr>
        <dsp:cNvPr id="0" name=""/>
        <dsp:cNvSpPr/>
      </dsp:nvSpPr>
      <dsp:spPr>
        <a:xfrm>
          <a:off x="0" y="756294"/>
          <a:ext cx="4977578"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will provide them with a working space and then it can act as the serving center also </a:t>
          </a:r>
        </a:p>
      </dsp:txBody>
      <dsp:txXfrm>
        <a:off x="33012" y="789306"/>
        <a:ext cx="4911554" cy="610236"/>
      </dsp:txXfrm>
    </dsp:sp>
    <dsp:sp modelId="{180188DE-9E7F-4EB3-A72E-4DCDC2AA5F16}">
      <dsp:nvSpPr>
        <dsp:cNvPr id="0" name=""/>
        <dsp:cNvSpPr/>
      </dsp:nvSpPr>
      <dsp:spPr>
        <a:xfrm>
          <a:off x="0" y="1481514"/>
          <a:ext cx="4977578"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will provide training to the executive on common basic problems in the drones </a:t>
          </a:r>
        </a:p>
      </dsp:txBody>
      <dsp:txXfrm>
        <a:off x="33012" y="1514526"/>
        <a:ext cx="4911554" cy="610236"/>
      </dsp:txXfrm>
    </dsp:sp>
    <dsp:sp modelId="{FEACB74E-6A33-4A84-AAD3-5A50E3E0ED88}">
      <dsp:nvSpPr>
        <dsp:cNvPr id="0" name=""/>
        <dsp:cNvSpPr/>
      </dsp:nvSpPr>
      <dsp:spPr>
        <a:xfrm>
          <a:off x="0" y="2206734"/>
          <a:ext cx="4977578"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If the executive is unable to solve it then the main center will dispatch the senior executive to the village </a:t>
          </a:r>
        </a:p>
      </dsp:txBody>
      <dsp:txXfrm>
        <a:off x="33012" y="2239746"/>
        <a:ext cx="4911554" cy="610236"/>
      </dsp:txXfrm>
    </dsp:sp>
    <dsp:sp modelId="{80CA8034-01A0-4C19-8360-2BE18663C698}">
      <dsp:nvSpPr>
        <dsp:cNvPr id="0" name=""/>
        <dsp:cNvSpPr/>
      </dsp:nvSpPr>
      <dsp:spPr>
        <a:xfrm>
          <a:off x="0" y="2931954"/>
          <a:ext cx="4977578"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There he can repair the drone in  the workspace provided by the company to the executive </a:t>
          </a:r>
        </a:p>
      </dsp:txBody>
      <dsp:txXfrm>
        <a:off x="33012" y="2964966"/>
        <a:ext cx="4911554"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8T18:49:46.793"/>
    </inkml:context>
    <inkml:brush xml:id="br0">
      <inkml:brushProperty name="width" value="0.05" units="cm"/>
      <inkml:brushProperty name="height" value="0.05" units="cm"/>
    </inkml:brush>
  </inkml:definitions>
  <inkml:trace contextRef="#ctx0" brushRef="#br0">2004 1330 24575,'-2'1'0,"-1"0"0,1 0 0,-1 0 0,1 0 0,0 1 0,0-1 0,-1 0 0,1 1 0,0 0 0,-2 2 0,-4 3 0,-18 11 0,-33 24 0,-54 52 0,93-79 0,16-13 0,1 1 0,-1-1 0,1 0 0,0 1 0,0 0 0,0 0 0,0 0 0,1 0 0,-5 6 0,7-9 0,0 1 0,0 0 0,0 0 0,0-1 0,0 1 0,0 0 0,0-1 0,0 1 0,0 0 0,0-1 0,0 1 0,1 0 0,-1-1 0,0 1 0,0 0 0,1-1 0,-1 1 0,0 0 0,1-1 0,-1 1 0,1-1 0,-1 1 0,1-1 0,-1 1 0,1-1 0,-1 1 0,1-1 0,-1 1 0,1-1 0,-1 0 0,1 1 0,1-1 0,26 12 0,-25-11 0,40 11 0,1-1 0,0-3 0,1-1 0,47 0 0,184-7 0,-213-2 0,8 2 0,-31 1 0,-1-2 0,1-1 0,73-15 0,-111 17 0,-1-1 0,0 1 0,0 0 0,0 0 0,0-1 0,0 1 0,0-1 0,0 1 0,0-1 0,0 1 0,0-1 0,0 0 0,0 1 0,-1-1 0,1 0 0,0 0 0,1-1 0,-2 2 0,0-1 0,0 1 0,0-1 0,0 1 0,0-1 0,0 1 0,0-1 0,0 1 0,-1 0 0,1-1 0,0 1 0,0-1 0,0 1 0,0-1 0,-1 1 0,1-1 0,0 1 0,0 0 0,-1-1 0,1 1 0,0-1 0,-1 1 0,1 0 0,0-1 0,-1 1 0,0-1 0,-3-2 0,-1 0 0,1 1 0,-1-1 0,0 1 0,0 0 0,-5-2 0,-87-21 0,-141-19 0,180 34 0,-528-59 0,463 63 0,1 5 0,-222 28 0,307-21 0,-1 1 0,1 2 0,1 1 0,-1 2 0,-38 18 0,65-22 0,12-6 0,8-1 0,12-3 0,1-2 0,36-9 0,-24 5 0,408-106-383,-48 11-213,5 23 285,-366 75 298,-16 1 41,0 1 1,1 1-1,-1 0 1,1 2-1,-1 0 1,1 1 0,19 4-1,-38-6-17,1 1-1,-1 0 1,1 0 0,-1 0-1,0 0 1,1 0-1,-1 1 1,0-1 0,1 0-1,-1 0 1,0 0 0,1 0-1,-1 0 1,0 0-1,1 1 1,-1-1 0,0 0-1,1 0 1,-1 0-1,0 1 1,0-1 0,1 0-1,-1 0 1,0 1 0,0-1-1,1 0 1,-1 1-1,0-1 1,0 0 0,0 1-1,0-1 1,1 0 0,-1 1-1,0-1 1,0 0-1,0 1 1,0-1 0,0 0-1,0 1 1,0-1-1,0 1 1,0-1 0,0 0-1,0 1 1,0-1 0,0 0-1,-1 1 1,1-1-1,0 0 1,0 1 0,0-1-1,0 0 1,-1 1 0,1-1-1,0 0 1,0 1-1,-1-1 1,-20 18 420,16-13-403,-382 264-28,-35 27 0,420-295 0,-8 7 0,0 1 0,0 0 0,1 0 0,-14 19 0,21-27 0,1 1 0,0 0 0,-1 0 0,1 0 0,0 0 0,0 0 0,0 0 0,1 0 0,-1 0 0,1 1 0,-1-1 0,1 0 0,-1 0 0,1 0 0,0 1 0,0-1 0,0 0 0,1 0 0,-1 1 0,0-1 0,1 0 0,-1 0 0,1 0 0,0 0 0,0 0 0,0 0 0,0 0 0,0 0 0,0 0 0,0 0 0,1 0 0,-1-1 0,1 1 0,-1 0 0,4 1 0,0 1 0,1 0 0,0 0 0,0-1 0,0 0 0,1 0 0,-1-1 0,1 0 0,-1 0 0,1 0 0,0-1 0,0 0 0,8 1 0,12-1 0,48-4 0,-13-4 0,-2-2 0,1-3 0,-1-3 0,75-29 0,-47 9 0,-2-3 0,91-57 0,-162 86 0,11-5 0,-1-1 0,-1-1 0,-1-1 0,36-33 0,-58 48 0,0 1 0,1 0 0,-1 0 0,0-1 0,0 1 0,0-1 0,0 1 0,0-1 0,0 0 0,0 1 0,0-1 0,-1 0 0,1 0 0,0-3 0,-1 5 0,0-1 0,-1 1 0,1-1 0,0 1 0,0-1 0,-1 1 0,1 0 0,0-1 0,-1 1 0,1-1 0,-1 1 0,1 0 0,0-1 0,-1 1 0,1 0 0,-1-1 0,1 1 0,-1 0 0,1 0 0,-1 0 0,1-1 0,-1 1 0,1 0 0,-1 0 0,1 0 0,-1 0 0,1 0 0,-1 0 0,1 0 0,-1 0 0,0 0 0,-8 1 0,1 0 0,-1 0 0,0 1 0,-15 5 0,-382 163 0,263-105 0,36-12 0,-37 15 0,133-65 0,15-8 0,24-13 0,927-604-1739,-925 602 1739,-20 14 0,0-1 0,0 0 0,-1 0 0,0-1 0,14-14 0,-23 19 237,-5 4 33,-10 5 253,-631 371-1001,402-225 282,-265 154 196,489-294 0,7-4 0,0 0 0,-1-1 0,1 0 0,-28 8 0,32-15 201,11-7 250,15-13 274,-16 19-719,437-400-6,-189 199 0,-242 195 0,-16 10 0,-17 12 0,11-3 0,1 0 0,-1 0 0,-1-1 0,0 0 0,0-1 0,-20 8 0,200-90 0,212-76 0,-369 145 0,24-8 0,-30 11 0,0-1 0,0 1 0,0 0 0,0 0 0,0-1 0,0 1 0,0 0 0,0 0 0,0 0 0,0 0 0,0 0 0,0 0 0,0 0 0,0 0 0,0 1 0,0-1 0,0 0 0,0 1 0,0-1 0,0 0 0,0 1 0,1 0 0,-1 0 0,-1 0 0,0-1 0,0 1 0,0 0 0,0-1 0,0 1 0,1 0 0,-1-1 0,0 1 0,0 0 0,0-1 0,-1 1 0,1 0 0,0-1 0,0 1 0,0 0 0,0-1 0,-1 1 0,1 0 0,0-1 0,-1 1 0,1-1 0,0 1 0,-1-1 0,0 1 0,-14 18 0,10-14 0,-266 251 0,6-9 0,259-238 0,11-7 0,20-13 0,128-76 0,174-99-544,647-353-2321,-937 522 3229,13-8 862,-354 216 670,7-4-3639,-639 458 1057,858-591 686,66-49 164,12-10 244,16-15 654,295-247-350,-256 223-706,-30 24-6,43-25 0,-123 83 0,-284 227-663,77-56 211,189-154 452,-158 117 0,224-167 0,4-3 0,0 1 0,0-1 0,0 0 0,0 0 0,-1 0 0,1-1 0,0 1 0,-1-1 0,-5 2 0,8-3 7,1 0-1,0 0 1,0 0 0,-1 0-1,1 0 1,0 0 0,0 0 0,0 0-1,-1 0 1,1 0 0,0 0-1,0 0 1,-1 0 0,1 0 0,0 0-1,0 0 1,-1 0 0,1 0-1,0 0 1,0-1 0,0 1 0,-1 0-1,1 0 1,0 0 0,0 0-1,0 0 1,0-1 0,-1 1 0,1 0-1,0 0 1,0 0 0,0-1-1,0 1 1,0 0 0,0 0 0,-1 0-1,1-1 1,0 1 0,0 0-1,0 0 1,0 0 0,0-1 0,0 1-1,0 0 1,0 0 0,0-1-1,0 1 1,0 0 0,0 0-1,0-1 1,7-14 580,4-2-537,1 0-1,1 1 0,15-16 0,-12 14-60,-12 14 11,522-582-1866,18 13-16,-386 422 1770,-119 123 313,-60 49 293,-37 30 0,32-29-479,-949 817 681,920-790-647,32-26-30,-1-2 0,-2-1 0,-28 18 0,39-32 268,10-8 344,5 0-570,1 1 0,-1-1 0,0 1 0,1-1 1,-1 1-1,1-1 0,0 1 0,-1 0 0,1-1 0,0 1 1,0 0-1,0 0 0,0-1 0,1 0 0,143-141-61,-60 63 0,-77 72 0,-1 1 0,-1 0 0,2 0 0,-1 0 0,1 1 0,0 0 0,0 1 0,11-6 0,-20 16 0,-22 23 0,-41 38 0,30-31 0,13-13 0,5-4 0,0-1 0,-1-1 0,-1 0 0,-1-1 0,-27 16 0,37-27 0,15-10 0,22-15 0,-27 20 0,1371-946-3582,-1361 940 3547,166-103-84,-131 87 119,-46 22 0,1 1 0,0-1 0,0 1-1,-1 0 1,1-1 0,0 1 0,0 0 0,0 0-1,0 0 1,-1-1 0,1 1 0,0 0 0,0 0 0,0 0-1,0 0 1,0 0 0,-1 0 0,3 1 0,-3-1 22,0 1 1,0-1 0,0 1 0,0-1 0,0 1 0,1-1 0,-1 1 0,0-1 0,0 0-1,-1 1 1,1-1 0,0 1 0,0-1 0,0 1 0,0-1 0,0 1 0,0-1 0,-1 0-1,1 1 1,0-1 0,0 1 0,-1-1 0,1 0 0,0 1 0,-26 31 1631,-282 269-170,238-236-1659,-669 657-844,602-587 1019,136-134 33,0 0-1,0 0 0,0 0 0,0 0 0,0 0 0,0 0 1,0 0-1,-1 0 0,1-1 0,0 1 0,-1 0 1,1-1-1,0 1 0,-1-1 0,1 0 0,-1 1 0,1-1 1,-2 0-1,2 0-20,1 0 1,0 0-1,0 0 0,0 0 1,-1-1-1,1 1 0,0 0 1,0 0-1,0 0 0,-1 0 1,1-1-1,0 1 1,0 0-1,0 0 0,0-1 1,0 1-1,-1 0 0,1 0 1,0-1-1,0 1 0,0 0 1,0 0-1,0-1 1,0 1-1,0 0 0,0 0 1,0-1-1,0 1 0,0 0 1,0 0-1,0-1 0,0 1 1,0-1-1,9-18 179,8-5-191,1 1 0,22-23 0,-17 20 0,909-962-2978,-884 938 2978,40-38 0,-134 131 2428,-1139 898-3707,1028-813 1279,147-121 9,7-9-31,16-16 340,97-79 1139,-83 75-1390,118-96-338,102-82-405,621-480-2096,-846 667 3404,-12 10-45,-10 3-577,0 0 0,0 0 0,0 0 1,0 0-1,1 0 0,-1 0 0,0 0 0,0 0 0,0 0 0,0 0 0,0 0 0,0 0 1,0 1-1,0-1 0,0 0 0,0 0 0,1 0 0,-1 0 0,0 0 0,0 0 0,0 0 1,0 1-1,0-1 0,0 0 0,0 0 0,0 0 0,0 0 0,0 0 0,0 0 0,0 0 1,0 1-1,0-1 0,0 0 0,0 0 0,0 0 0,0 0 0,0 0 0,0 0 0,0 1 1,-1-1-1,1 0 0,0 0 0,0 0 0,0 0 0,0 0 0,0 0 0,0 0 0,0 0 1,0 0-1,0 0 0,0 1 0,-1-1 0,1 0 0,0 0 0,0 0 0,0 0 0,0 0 0,-7 9 432,1-1 0,-1 0 0,-15 13 0,1 0-406,-225 209-463,244-228 414,-223 202-1745,-517 481-792,105-96 1080,522-484 1470,100-96 182,15-9-173,0 0 1,0 0-1,0 0 0,0 0 0,0 0 0,0 0 0,0 1 0,-1-1 1,1 0-1,0 0 0,0 0 0,0 0 0,0 0 0,0 0 0,0 0 1,-1 0-1,1 0 0,0 0 0,0 0 0,0 0 0,0 0 0,0-1 1,0 1-1,0 0 0,-1 0 0,1 0 0,0 0 0,0 0 0,0 0 0,0 0 1,0 0-1,0 0 0,0 0 0,0 0 0,0 0 0,-1-1 0,1 1 1,0 0-1,0 0 0,0 0 0,0 0 0,0 0 0,0 0 0,0 0 1,0-1-1,0 1 0,0 0 0,0 0 0,0 0 0,9-24 1179,2 4-289,2 1-1,0 0 1,19-19-1,-26 30-680,721-785-1305,-442 495 1239,-272 285-152,21-21 0,-68 76 1354,-102 103-1219,-162 130 0,260-244-135,52-48 0,1 1 0,19-18 0,-3 6 0,892-815-1470,-913 835 1470,-5 2 0,1 1 0,0 1 0,0-1 0,13-6 0,-19 11 0,0 0 1,0 0 0,0 0 0,0 0-1,0 0 1,1-1 0,-1 1 0,0 0-1,0 0 1,0 0 0,1 0-1,-1 0 1,0 0 0,0 0 0,0 0-1,1 0 1,-1-1 0,0 1 0,0 0-1,0 0 1,1 0 0,-1 0-1,0 0 1,0 0 0,1 0 0,-1 1-1,0-1 1,0 0 0,0 0 0,1 0-1,-1 0 1,0 0 0,0 0-1,0 0 1,0 0 0,1 0 0,-1 1-1,0-1 1,0 0 0,0 0 0,0 0-1,1 0 1,-1 0 0,0 1-1,0-1 1,-4 12 363,-17 17 464,-872 910-1699,808-863 871,85-75 8,-1 0 0,1-1 0,-1 1 0,0-1 0,1 1 0,-1-1 0,0 1 0,1-1-1,-1 1 1,0-1 0,0 0 0,1 1 0,-1-1 0,0 0 0,0 0 0,0 1 0,1-1 0,-1 0 0,0 0 0,0 0 0,-1 0 0,2-1 8,-1 1 1,1 0 0,0-1-1,-1 1 1,1-1 0,-1 1-1,1 0 1,0-1 0,0 1-1,-1-1 1,1 1 0,0-1-1,0 1 1,-1-1 0,1 0-1,0 1 1,0-1 0,0 1-1,0-1 1,0 1 0,0-1-1,0 0 1,0-4 63,0 0 0,1 1-1,0-1 1,0 0 0,0 1 0,2-6-1,8-14-79,1 0 0,29-42 0,38-40 0,-54 74 0,37-38 0,-56 61 0,-11 8 0,-17 13 0,-263 173 0,53-30 0,183-124 0,19-11 0,-49 23 0,71-41 0,9-8 0,17-15 0,430-400-1498,-410 387 1336,597-502-319,-630 532 477,62-47-9,89-50 0,-127 91 1058,-29 10-1016,1-1 0,-1 1 0,0 0 1,1 0-1,-1 0 0,1 0 1,-1 0-1,1 0 0,-1 0 0,0 0 1,1 0-1,-1 0 0,1 1 0,-1-1 1,0 0-1,1 0 0,-1 0 1,0 0-1,1 1 0,-1-1 0,0 0 1,1 0-1,-1 1 0,1-1 0,-1 1-11,0 0-1,0-1 0,0 1 0,0 0 1,0-1-1,0 1 0,0 0 0,0 0 1,-1-1-1,1 1 0,0 0 0,0-1 0,-1 1 1,1 0-1,0-1 0,-1 1 0,1-1 1,0 1-1,-1 0 0,0 0 0,-2 3-11,0 0-1,-1 0 1,1-1-1,-1 1 1,0-1-1,-7 6 1,-9 6-12,-323 303-854,232-209 455,-926 920 152,1033-1024 253,3-3 0,0 0 0,-1-1 0,1 1 0,0-1 0,0 1 0,-1-1 0,1 0 0,-1 0 0,0 0 0,1 0 0,-1 0 0,0 0 0,1 0 0,-1 0 0,-3 1 0,5-3 9,0 1-1,0 0 1,0-1-1,0 1 0,0-1 1,0 1-1,0 0 1,0-1-1,0 1 1,0 0-1,0-1 0,0 1 1,0 0-1,0-1 1,0 1-1,0 0 1,0-1-1,0 1 0,0 0 1,0-1-1,1 1 1,-1 0-1,0-1 1,0 1-1,0 0 1,1 0-1,-1-1 0,0 1 1,1 0-1,9-15 382,0 1 0,21-22 0,-12 16-295,418-438-1833,-220 236 515,704-749-1929,-912 960 3951,-19 20 641,0 0-1163,-187 176 2676,75-65-3242,-64 54-618,-939 925-3997,922-893 4620,157-161 536,32-34 450,14-11-695,0 0 0,0 0 0,0 0 0,0 0 1,0 0-1,0 0 0,0 0 0,0-1 0,0 1 0,0 0 0,0 0 0,0 0 0,0 0 0,0 0 0,0 0 0,0 0 0,0 0 0,0 0 0,0 0 0,0 0 0,0 0 0,0 0 0,0 0 0,0 0 0,0 0 0,0-1 1,0 1-1,0 0 0,0 0 0,0 0 0,0 0 0,0 0 0,0 0 0,0 0 0,0 0 0,0 0 0,0 0 0,-1 0 0,1 0 0,0 0 0,0 0 0,0 0 0,0 0 0,0 0 0,0 0 0,0 0 0,0 0 0,0 0 1,0 0-1,0 0 0,0 0 0,0 0 0,0 0 0,-1 0 0,21-26 698,224-221 1897,-170 176-2441,699-640 37,-759 699-198,-10 8 0,0 0 0,0 0 0,1 0 0,-1 1 0,1 0 0,0 0 0,0 0 0,6-2 0,-10 5-1,-1 0 0,0 0 0,0 0 0,0 0-1,1 0 1,-1-1 0,0 1 0,0 0 0,0 0-1,1 0 1,-1 1 0,0-1 0,0 0 0,0 0 0,1 0-1,-1 0 1,0 0 0,0 0 0,0 0 0,1 0-1,-1 0 1,0 0 0,0 0 0,0 1 0,0-1 0,1 0-1,-1 0 1,0 0 0,0 0 0,0 1 0,0-1-1,0 0 1,0 0 0,0 0 0,1 0 0,-1 1-1,0-1 1,0 0 0,0 0 0,0 0 0,0 1 0,0-1-1,0 0 1,0 0 0,0 1 0,0-1 0,0 0-1,0 0 1,0 0 0,0 1 0,0-1 0,0 0-1,0 0 1,-1 0 0,1 0 0,0 1 0,0-1 0,0 0-1,0 0 1,0 0 0,0 1 0,-1-1 0,-6 15 374,-23 30 136,-2-2 0,-59 61 0,34-41-315,-276 325-194,323-375 0,7-9 0,1-1 0,-1 1 0,0-1 0,0 1 0,-1-1 0,1 0 0,0-1 0,-6 4 0,8-8 0,7-8 0,21-27 0,48-49 0,-37 44 0,128-140-550,760-828-3128,-804 875 3493,-112 124 185,-10 11 0,0 0 0,0 0 0,0 0 0,0 0 0,0 0 0,0 0 0,-1 0 0,1 0 0,0 0 0,0 0 0,0 0 0,0 0 0,0 0 0,0 0 0,0 0 0,0 0 0,0 0 0,0 0 0,0 0 0,0 0 0,0 0 0,0 0 0,0 0 0,-18 16 0,15-13 0,-124 123 0,97-95 0,-112 114 141,-46 45 422,-38 35-422,-1035 1090-3693,1247-1300 3686,8-7 202,-1-1 0,0 0-1,-11 8 1,18-15-297,0 0 0,0 0 0,0 0 0,0 0-1,0 0 1,-1 0 0,1 0 0,0 1 0,0-1 0,0 0 0,0 0-1,0 0 1,0 0 0,0 0 0,-1 0 0,1 0 0,0 0-1,0 0 1,0 0 0,0 0 0,0 0 0,-1 0 0,1 0 0,0 0-1,0 0 1,0 0 0,0 0 0,0 0 0,-1 0 0,1 0 0,0 0-1,0 0 1,0 0 0,0 0 0,0 0 0,0 0 0,-1 0 0,1 0-1,0 0 1,0-1 0,0 1 0,0 0 0,0 0 0,0 0-1,0 0 1,0 0 0,0 0 0,-1 0 0,1-1 0,1-9 1416,5-12-500,2 4-810,2 0 1,0 1-1,0 1 1,23-27-1,62-57 376,-62 68-479,1262-1237-4616,-1219 1201 5805,-66 62-388,-12 13 238,-17 20-227,18-26-912,-210 237 627,146-169-515,60-63-54,-181 177 0,163-167 0,16-13 0,4-5 0,8-14 0,21-30 0,2 1 0,62-78 0,-63 88 0,-11 14 0,162-192 0,-164 201 0,-14 12 0,0 0 0,0 0 0,1 0 0,-1 0 0,0 0 0,0 0 0,0 0 0,0-1 0,0 1 0,0 0 0,0 0 0,1 0 0,-1 0 0,0 0 0,0 0 0,0 0 0,0 0 0,0 0 0,1 0 0,-1 0 0,0 0 0,0 0 0,0 0 0,0 0 0,0 0 0,1 0 0,-1 0 0,0 0 0,0 0 0,0 1 0,0-1 0,0 0 0,0 0 0,0 0 0,1 0 0,-1 0 0,0 0 0,0 0 0,0 0 0,0 0 0,0 1 0,0-1 0,0 0 0,0 0 0,0 0 0,0 0 0,0 0 0,1 1 0,-2 1 0,1 0 0,-1 1 0,0-1 0,1 0 0,-1 1 0,0-1 0,0 0 0,0 0 0,-1 0 0,-2 4 0,-48 63 0,-108 112 0,97-115 0,-495 528-1153,545-580 1153,-8 8 0,-29 26 0,33-38 0,14-11 0,7-9 0,8-8 207,1 1 0,27-28 0,1 0 133,90-102-148,735-843-2783,-770 876 2571,-155 187 2518,-90 83-2385,4-12-444,-603 618-3506,472-478 3584,260-268 237,-7 9 8,-46 36 0,69-60 23,-1-1 1,0 1-1,1-1 0,-1 1 1,1 0-1,-1-1 0,0 1 1,1-1-1,-1 0 0,0 1 1,0-1-1,1 1 0,-1-1 1,0 0-1,0 0 0,1 0 1,-1 1-1,0-1 1,0 0-1,0 0 0,0 0 1,-1 0-1,2-2 57,0 1 0,1 0 1,-1-1-1,0 1 0,0 0 0,1 0 0,-1-1 1,1 1-1,-1 0 0,1 0 0,-1-1 0,1 1 1,0 0-1,1-1 0,17-27 919,43-50 0,-44 57-616,192-223-70,90-111-808,-270 319 503,-1 0 0,42-40 0,-69 75-1,1 0 0,-1-1 0,1 2 0,0-1 0,0 0 0,0 0 0,0 1 0,3-1 0,-6 1 6,0 1 0,1 0 0,-1 0 1,0 0-1,1 0 0,-1 0 0,0 0 1,1 0-1,-1 0 0,0 0 0,0 0 1,1 0-1,-1 0 0,0 0 0,1 0 0,-1 0 1,0 0-1,0 0 0,1 0 0,-1 1 1,0-1-1,0 0 0,1 0 0,-1 0 0,0 0 1,0 0-1,1 1 0,-1-1 0,0 0 1,0 0-1,1 1 0,-1 0 32,0 0 0,0 0 0,0 0 1,0 0-1,0 1 0,0-1 0,0 0 0,0 0 0,-1 0 1,1 0-1,0 0 0,-1 0 0,1 0 0,-1 1 0,-5 8-11,1-1-1,-1 1 1,0-1-1,-1-1 1,-10 12-1,4-5-35,-233 255-470,79-88-58,-187 214 334,340-379 204,8-9 0,-1-1 0,1 0 0,-1 0 0,-12 9 0,19-16 0,0 0 0,0-1 0,0 1 0,0 0 0,0 0 0,0 0 0,0 0 0,0 0 0,0-1 0,0 1 0,0 0 0,0 0 0,0 0 0,0 0 0,0 0 0,0-1 0,0 1 0,0 0 0,0 0 0,-1 0 0,1 0 0,0 0 0,0 0 0,0 0 0,0 0 0,0-1 0,0 1 0,0 0 0,-1 0 0,1 0 0,0 0 0,0 0 0,0 0 0,0 0 0,0 0 0,-1 0 0,1 0 0,0 0 0,0 0 0,0 0 0,0 0 0,0 0 0,-1 0 0,1 0 0,0 0 0,0 0 0,0 0 0,0 0 0,0 0 0,-1 0 0,1 0 0,0 0 0,0 0 0,0 1 0,0-1 0,0 0 0,0 0 0,0 0 0,-1 0 0,1 0 0,0 0 0,0 0 0,0 1 0,18-30 0,101-112 0,-81 98 0,118-134-274,895-1053-2051,-1035 1209 2267,-13 16 109,1-1 0,0 1 0,0 0 0,0 1 0,1-1 0,-1 1 0,1 0 0,0 0 0,6-3 0,-11 10 347,0 0 0,0-1 0,0 1 0,0 0 0,-1 0 0,1 0 0,-2 4 0,-7 17-371,0 0-1,-1-1 0,-1 0 1,-1 0-1,-2-1 1,-16 21-1,-224 291-26,165-220 0,57-69 0,22-29 0,-2 0 0,0-1 0,-16 16 0,28-31 0,-1 1 0,0 0 0,0 0 0,1-1 0,-1 1 0,0-1 0,0 1 0,0-1 0,0 1 0,0-1 0,1 1 0,-1-1 0,0 0 0,0 1 0,0-1 0,-2 0 0,3 0 0,0 0 0,-1 0 0,1 0 0,0 0 0,0-1 0,-1 1 0,1 0 0,0 0 0,-1-1 0,1 1 0,0 0 0,0 0 0,0-1 0,-1 1 0,1 0 0,0-1 0,0 1 0,0 0 0,0 0 0,-1-1 0,1 1 0,0 0 0,0-1 0,0 1 0,0-1 0,0 1 0,0 0 0,0-1 0,0 0 0,0-2 0,1-1 0,-1 0 0,1 0 0,-1 1 0,1-1 0,0 1 0,1-1 0,1-3 0,12-21 0,2 1 0,1 1 0,22-25 0,-7 9 0,-14 16 0,-9 10 0,2 1 0,0 0 0,0 0 0,1 1 0,1 1 0,27-21 0,-40 34 0,0-1 0,0 0 0,0 1 0,0-1 0,0 1 0,0 0 0,0-1 0,0 1 0,0 0 0,0-1 0,0 1 0,0 0 0,0 0 0,1 0 0,-1 0 0,-1 0 0,0 0 0,0 1 0,0-1 0,1 0 0,-1 0 0,0 0 0,0 1 0,0-1 0,1 0 0,-1 0 0,0 0 0,0 1 0,0-1 0,0 0 0,0 0 0,0 1 0,1-1 0,-1 0 0,0 1 0,0-1 0,0 0 0,0 0 0,0 1 0,0-1 0,0 0 0,0 1 0,0-1 0,0 0 0,-1 0 0,1 1 0,0-1 0,0 0 0,-1 4 0,-1 0 0,1 0 0,-1 0 0,0-1 0,0 1 0,0-1 0,-4 5 0,-140 153 0,89-101 0,-342 353-635,377-392 635,8-5 0,-1-1 0,-1 0 0,0-1 0,-35 22 0,37-31 0,11-8 0,7-7 0,4-4 74,0 1-1,1 0 1,1 0-1,21-20 1,-4 4 87,799-835-2509,-821 859 2334,147-143-66,-136 136 367,-16 12-269,0 0 1,0 0-1,0 0 1,1 0-1,-1 0 1,0 0-1,0 0 1,0-1-1,1 1 1,-1 0-1,0 0 1,0 0-1,1 0 1,-1 0-1,0 0 1,0 0-1,1 0 1,-1 0-1,0 0 1,0 1-1,0-1 1,1 0-1,-1 0 1,0 0-1,0 0 1,1 0-1,-1 0 1,0 0-1,0 1 1,0-1-1,0 0 1,1 0-1,-1 0 1,0 1-1,0 0 50,0 1 1,0 0-1,0 0 0,0 0 0,0-1 0,-1 1 1,1 0-1,-1 0 0,1-1 0,-1 1 1,0 0-1,1-1 0,-1 1 0,0-1 0,-2 3 1,-7 11 35,-1 0 0,-1 0 0,0-1 1,-18 15-1,26-25-103,-411 377-446,180-170 256,-161 154 189,375-349-9,12-13 25,11-11 83,8-8 21,0 0 0,1 1 0,24-24-1,-11 13-70,163-173-49,13-15 0,-282 283 0,17-17 0,-43 46 0,56-49 0,-109 80 0,134-115 0,14-12 0,13-2 0,0 0 0,-1-1 0,1 1 0,0 0 0,0 0 0,0 0 0,-1-1 0,1 1 0,0 0 0,0 0 0,0-1 0,0 1 0,0 0 0,0 0 0,-1-1 0,1 1 0,0 0 0,0-1 0,0 1 0,0 0 0,0 0 0,0-1 0,0 1 0,0 0 0,0 0 0,0-1 0,0 1 0,0 0 0,1-1 0,-1 1 0,0 0 0,0 0 0,0-1 0,0 1 0,0 0 0,0 0 0,1 0 0,-1-1 0,0 1 0,7-13 0,1 1 0,0 0 0,0 0 0,13-12 0,-8 8 0,262-294 0,-134 155 0,-59 68 0,-82 87 0,0-1 0,0 1 0,1-1 0,-1 1 0,1 0 0,-1-1 0,0 1 0,1 0 0,-1-1 0,1 1 0,-1 0 0,1 0 0,-1-1 0,1 1 0,-1 0 0,1 0 0,-1 0 0,1 0 0,-1-1 0,1 1 0,-1 0 0,2 0 0,0 9 0,-8 19 0,-7-6 0,-1-1 0,-1-1 0,-1-1 0,-20 20 0,14-15 0,-251 269 0,256-278 0,9-11 0,9-10 0,14-17 0,1 1 0,1 1 0,1 1 0,36-33 0,-10 9 0,21-24 0,160-156 0,-220 220 0,0 0 0,0 0 0,0 1 0,1 0 0,0 0 0,7-3 0,-12 5 0,-1 1 0,1 0 0,0 0 0,0-1 0,-1 1 0,1 0 0,0 0 0,0 0 0,0 0 0,-1 0 0,1 0 0,0 0 0,0 0 0,0 0 0,-1 0 0,1 1 0,0-1 0,0 0 0,-1 1 0,1-1 0,0 0 0,1 1 0,-2 1 0,1-1 0,0 0 0,-1 0 0,1 0 0,-1 1 0,0-1 0,1 0 0,-1 1 0,0-1 0,0 0 0,1 0 0,-1 1 0,0-1 0,0 0 0,-1 1 0,1-1 0,0 0 0,0 1 0,-1 0 0,-2 11 0,-1-1 0,0 1 0,-1-1 0,0-1 0,-1 1 0,0-1 0,-1 0 0,-10 13 0,-72 78 0,71-83 0,2 0 0,13-14 0,0-1 0,-1 1 0,0-1 0,0 1 0,0-1 0,0 0 0,-1-1 0,0 1 0,1-1 0,-10 4 0,14-7 0,0 0 0,0 0 0,0 0 0,-1 0 0,1 0 0,0 0 0,0 0 0,0 0 0,0 0 0,0 0 0,0 0 0,-1 0 0,1 0 0,0 0 0,0 0 0,0 0 0,0 0 0,0 0 0,0-1 0,0 1 0,0 0 0,0 0 0,-1 0 0,1 0 0,0 0 0,0 0 0,0 0 0,0-1 0,0 1 0,0 0 0,0 0 0,0 0 0,0 0 0,0 0 0,0-1 0,0 1 0,0 0 0,0 0 0,0 0 0,0 0 0,0 0 0,0 0 0,0-1 0,0 1 0,0 0 0,0 0 0,0 0 0,0 0 0,1 0 0,-1 0 0,0-1 0,0 1 0,0 0 0,0 0 0,4-10 0,-3 10 0,21-38 0,3 1 0,46-56 0,-67 89 0,-1 0 0,1 0 0,0 0 0,8-6 0,-11 9 0,-1 1 0,1 0 0,-1-1 0,1 1 0,-1 0 0,1 0 0,0-1 0,-1 1 0,1 0 0,-1 0 0,1 0 0,0 0 0,-1 0 0,1 0 0,0 0 0,-1 0 0,1 0 0,0 0 0,-1 0 0,2 0 0,-1 1 0,-1-1 0,1 1 0,-1 0 0,1-1 0,0 1 0,-1 0 0,1-1 0,-1 1 0,1 0 0,-1 0 0,0 0 0,1-1 0,-1 1 0,0 0 0,0 0 0,1 0 0,-1 0 0,0 0 0,0-1 0,0 2 0,1 4 0,-1 0 0,1 1 0,-1-1 0,0 0 0,-1 0 0,1 0 0,-1 0 0,0 0 0,-1 0 0,1 0 0,-1 0 0,-1 0 0,1-1 0,-5 8 0,7-13 0,-1 1 0,0-1 0,0 1 0,0-1 0,1 1 0,-1-1 0,0 0 0,0 0 0,0 1 0,0-1 0,0 0 0,1 0 0,-1 0 0,0 0 0,0 0 0,0 0 0,0 0 0,0 0 0,0 0 0,0-1 0,1 1 0,-1 0 0,-1-1 0,-15 0 0,10 3 0,0 0 0,0 1 0,0 0 0,1 0 0,-1 0 0,1 1 0,-9 6 0,-40 38 0,20-17 0,7-7 0,-1-1 0,-2-2 0,0-1 0,-53 25 0,82-44 0,0 0 0,1 0 0,-1-1 0,0 1 0,0 0 0,0-1 0,0 1 0,0-1 0,0 0 0,0 0 0,0 0 0,0 0 0,0 0 0,-1 0 0,1 0 0,0-1 0,0 1 0,-3-2 0,3 1 0,1 0 0,0 0 0,0-1 0,0 1 0,0-1 0,0 1 0,0-1 0,0 1 0,0-1 0,0 0 0,1 1 0,-1-1 0,1 0 0,-1 1 0,1-1 0,-1 0 0,1 0 0,0 0 0,0 1 0,0-1 0,1-3 0,3-75 0,-6 91 0,0-1 0,-1 1 0,0-1 0,0 1 0,-1-1 0,0 0 0,-10 15 0,-51 75 0,64-99 0,-310 420 0,263-359 0,-32 36 0,64-85 0,16-13 0,0 0 0,0 0 0,0 0 0,0 0 0,0 0 0,0 0 0,0 0 0,0 0 0,-1 0 0,1 0 0,0 0 0,0 0 0,0 0 0,0 0 0,0 0 0,0 0 0,0 0 0,0 0 0,-1 0 0,1 0 0,0 0 0,0 0 0,0 0 0,0 0 0,0 0 0,0 0 0,0 0 0,-1 0 0,1 0 0,0 0 0,0 0 0,0 0 0,0 0 0,0 0 0,0 0 0,0 0 0,0-1 0,0 1 0,-1 0 0,1 0 0,0 0 0,0 0 0,0 0 0,0 0 0,0 0 0,0 0 0,0-1 0,0 1 0,0 0 0,0 0 0,0 0 0,0 0 0,0 0 0,0 0 0,0 0 0,0-1 0,0 1 0,0 0 0,0 0 0,0 0 0,0 0 0,1-4 0,1 0 0,-1 0 0,1 0 0,0 1 0,0-1 0,5-6 0,28-38-106,80-83-1,62-39-335,-112 110 279,653-564-1,-714 621 212,0 0-1,1 0 1,-1 1 0,0-1 0,8-2-1,-12 5-39,1 0 0,-1 0-1,0 0 1,0 0-1,1 0 1,-1-1 0,0 1-1,0 0 1,1 0-1,-1 0 1,0 0 0,1 0-1,-1 0 1,0 0-1,0 0 1,1 0 0,-1 0-1,0 1 1,1-1-1,-1 0 1,0 0 0,0 0-1,1 0 1,-1 0-1,0 0 1,0 0 0,1 1-1,-1-1 1,0 0-1,0 0 1,0 0 0,1 1-1,-1-1 1,0 1-1,0 0 12,0 0 0,0 0 0,0 1 0,0-1 0,0 0 0,-1 0 0,1 1 0,0-1 0,-1 0 0,1 0 0,-1 0 0,0 0 1,0 2-1,-5 7 10,-1-1 1,1 0 0,-1 0 0,-1-1 0,-15 14 0,4-4-46,-766 818-633,773-821 649,5-7 0,1 0 0,-1 0 0,-12 8 0,17-15 0,3-6 0,7-10 0,73-95 0,-63 88 0,432-514-415,24-30-27,-463 552 442,-8 10 0,-1 0 0,1 0 0,1 0 0,-1 1 0,1-1 0,-1 1 0,6-4 0,-10 13 16,-6 7 219,-153 165 811,79-93-837,-129 146-209,207-228 0,-1 0 0,1 0 0,-1 0 0,1-1 0,-8 4 0,11-5 0,-1-1 0,1 0 0,-1 0 0,1 0 0,0 1 0,-1-1 0,1 0 0,-1 0 0,1 0 0,-1 0 0,1 0 0,-1 0 0,1 0 0,-1 0 0,1 0 0,-1 0 0,1 0 0,-1 0 0,1 0 0,-1 0 0,1-1 0,-1 1 0,0 0 0,1-1 0,-1 0 0,1 0 0,0 1 0,-1-1 0,1 0 0,0 0 0,0 0 0,0 1 0,0-1 0,-1 0 0,1 0 0,0 0 0,0 0 0,0 1 0,1-1 0,-1 0 0,0 0 0,0 0 0,1-1 0,3-12 0,1 1 0,1-1 0,0 1 0,1 1 0,0-1 0,19-22 0,-10 12 0,225-309 0,-224 316 0,-9 12 0,-8 11 0,-4 1 0,-1 1 0,1-1 0,-2 0 0,1 0 0,-1 0 0,-11 10 0,-3 6 0,-484 607 0,495-619 0,4-5 0,0 0 0,0-1 0,-1 0 0,0 0 0,0 0 0,0-1 0,-10 7 0,15-12 0,1 0 0,0 1 0,-1-1 0,1 1 0,-1-1 0,1 0 0,-1 0 0,1 1 0,-1-1 0,1 0 0,-1 0 0,1 0 0,-1 0 0,1 1 0,-1-1 0,0 0 0,1 0 0,-1 0 0,1 0 0,-1 0 0,1 0 0,-1 0 0,1-1 0,-1 1 0,1 0 0,-1 0 0,1 0 0,-1 0 0,1-1 0,-1 1 0,1 0 0,-1-1 0,1 1 0,-1 0 0,1-1 0,-1 1 0,1 0 0,0-1 0,-1 1 0,1-1 0,0 1 0,-1-1 0,1 1 0,0-1 0,0 1 0,0-1 0,-1 1 0,1-1 0,0 1 0,0-1 0,0 1 0,0-1 0,0 1 0,0-1 0,0 1 0,0-1 0,0 0 0,0 1 0,0-2 0,1-2 0,-1-1 0,1 1 0,-1-1 0,1 1 0,3-8 0,2-5 0,1 2 0,1-1 0,0 1 0,1 0 0,0 1 0,17-20 0,-18 29 0,-7 11 0,-11 15 0,-11 10 0,-1-1 0,-37 38 0,21-25 0,-315 325 0,346-361 0,-4 3 0,0 0 0,-1 0 0,0-1 0,-26 14 0,37-22 0,1-1 0,0 0 0,-1 1 0,1-1 0,-1 0 0,1 1 0,-1-1 0,1 0 0,-1 0 0,1 0 0,-1 0 0,1 1 0,-1-1 0,1 0 0,-1 0 0,1 0 0,-1 0 0,1 0 0,-1 0 0,1 0 0,-1 0 0,1-1 0,-1 1 0,1 0 0,-1 0 0,1 0 0,-1 0 0,1-1 0,-1 1 0,1 0 0,-1 0 0,1-1 0,0 1 0,-1 0 0,1-1 0,0 1 0,-1-1 0,1 1 0,-1-1 0,1-1 0,0 1 0,-1-1 0,1 0 0,0 1 0,0-1 0,0 0 0,0 1 0,1-1 0,-1 0 0,0 1 0,1-1 0,0-2 0,6-13 0,1 0 0,1 0 0,19-27 0,-13 21 0,585-859-1191,-569 837 1191,-12 16 0,2 1 0,42-46 0,-62 73 1,0 0 0,1 0 0,-1 0 0,0 0 0,0 0 0,1 0-1,-1 0 1,0 0 0,1 1 0,-1-1 0,3 0 0,-4 1-2,1 0 0,-1 0 0,0 0 0,1 0 1,-1 0-1,0 0 0,1 0 0,-1 0 0,0 0 0,1 0 1,-1 0-1,0 0 0,1 1 0,-1-1 0,0 0 0,1 0 1,-1 0-1,0 0 0,0 1 0,1-1 0,-1 0 0,0 0 0,0 1 1,1-1-1,-1 0 0,0 1 0,0-1 0,0 0 0,0 1 1,1-1-1,-1 3 19,1 0-1,-1-1 1,0 1 0,0-1 0,0 1 0,0-1 0,0 1-1,0-1 1,-1 1 0,1-1 0,-3 5 0,-2 7 83,-1-1 1,0 0-1,-1 0 1,-1-1 0,-10 15-1,-51 55 276,60-73-371,-113 116-6,149-153 0,1 1 0,42-31 0,3-3 0,-61 49 0,-6 6 0,0 0 0,0 1 0,0 0 0,0 1 0,1-1 0,9-4 0,-3 7 0,-10 10 0,-4-5 0,1 0 0,-1-1 0,0 1 0,0 0 0,0 0 0,0-1 0,-3 5 0,-24 35 0,-44 50 0,22-30 0,-315 418 0,337-443 0,54-88 0,-4 14 0,2 2 0,1 1 0,36-39 0,-60 73 0,0-1 0,0 0 0,-1 0 0,1 1 0,0-1 0,0 1 0,0-1 0,0 1 0,0-1 0,0 1 0,0-1 0,0 1 0,0 0 0,0 0 0,0-1 0,0 1 0,0 0 0,0 0 0,0 0 0,0 0 0,0 0 0,1 0 0,-1 1 0,0-1 0,0 0 0,0 0 0,0 1 0,0-1 0,0 1 0,0-1 0,0 1 0,-1-1 0,1 1 0,0 0 0,0-1 0,1 3 0,-1-2 0,0 0 0,0-1 0,1 1 0,-1 0 0,0 0 0,0-1 0,0 1 0,1 0 0,-1-1 0,0 1 0,1-1 0,-1 0 0,0 1 0,1-1 0,-1 0 0,1 0 0,-1 0 0,0 0 0,1 0 0,-1 0 0,1 0 0,-1-1 0,0 1 0,1 0 0,-1-1 0,0 1 0,1-1 0,-1 1 0,0-1 0,0 0 0,0 1 0,3-3 0,5-6 0,0 0 0,-1 0 0,9-13 0,2-2 0,615-812-1200,-625 823 1200,8-11 0,30-33 0,-31 45-35,-16 12 37,0 0 0,0 0 1,0 0-1,0 0 0,1 0 0,-1 0 0,0 0 1,0 0-1,0 0 0,1 0 0,-1 0 0,0 0 1,0 0-1,0 0 0,1 0 0,-1 0 0,0 0 1,0 0-1,0 0 0,0 1 0,1-1 0,-1 0 0,0 0 1,0 0-1,0 0 0,0 0 0,0 0 0,0 1 1,1-1-1,-1 0 0,0 0 0,0 0 0,0 0 1,0 1-1,0-1 0,0 0 0,0 0 0,0 0 1,0 0-1,0 1 0,0-1 0,0 0 0,0 1 1,0 2 114,0 0 0,0 0 1,-1 0-1,0 0 0,1 0 1,-1 1-1,-3 4 0,-14 33-69,-3-1-1,-1-1 1,-2 0 0,-30 35-1,-125 132-58,53-64-16,-45 47 27,86-96 0,66-69 0,16-19 0,0-1 0,0 1 0,0-1 0,-1 0 0,1 0 0,-1 0 0,0 0 0,0-1 0,-1 1 0,1-1 0,-7 3 0,11-6 0,0 0 0,0 0 0,-1 0 0,1 1 0,0-1 0,-1 0 0,1 0 0,0 0 0,-1 0 0,1 0 0,0 0 0,0 0 0,-1-1 0,1 1 0,0 0 0,-1 0 0,1 0 0,0 0 0,0 0 0,-1 0 0,1 0 0,0-1 0,0 1 0,-1 0 0,1 0 0,0 0 0,0-1 0,-1 1 0,1 0 0,0 0 0,0-1 0,0 1 0,0 0 0,-1 0 0,1-1 0,0 1 0,0 0 0,0-1 0,0 1 0,0 0 0,0 0 0,0-1 0,0 1 0,0 0 0,0-1 0,0 1 0,0 0 0,0-1 0,0 1 0,0-1 0,4-17 0,4-1 0,1 0 0,1 1 0,1 0 0,12-16 0,58-65 0,-40 51 0,54-70 0,-19 22 0,123-121 0,-188 207 0,-12 15 0,-18 19 0,18-24 0,-291 363 0,21 15 0,263-366 0,-12 19 0,-20 40 0,43-71 0,8-10 0,14-15 0,207-239 0,-79 89 0,-136 156 0,7-7 0,-20 21 0,-11 12 0,-93 93 0,83-82 0,-961 972-1702,960-971 1702,2-4 0,0 1 0,-27 19 0,32-31 0,8-7 0,9-19 0,11-9 0,1 1 0,28-37 0,-36 53 0,377-498 75,-8 11-50,-353 465-25,-8 9 0,35-38 0,-52 64 18,-1 0-1,1 0 1,0 0 0,0 1 0,0-1 0,0 0 0,0 0 0,0 1 0,0-1 0,0 1-1,0-1 1,0 1 0,2-1 0,-2 1 1,-1 0 0,0 0 0,1 0 0,-1 0 0,1 0 0,-1 0 0,0 0 0,1 0 0,-1 0 0,0 0 0,1 1 0,-1-1 0,0 0 0,0 0 0,1 0 0,-1 1 0,0-1 0,1 0 0,-1 0 0,0 1 0,0-1 0,1 0 0,-1 1 0,0-1 0,0 0 0,0 0 0,0 1 0,1 0 0,-1 1 48,1 0 0,-1 1-1,1-1 1,-1 1 0,0-1 0,0 0-1,0 1 1,0-1 0,-1 1 0,1-1-1,-2 5 1,-2 6-67,-2 0 0,0 1 0,0-2 0,-1 1 0,-16 21 0,-52 55 0,49-60 0,-271 281 0,287-300 0,10-9 0,-1-1 0,1 1 0,0-1 0,-1 1 0,1-1 0,-1 1 0,1-1 0,-1 1 0,1-1 0,-1 0 0,1 1 0,-1-1 0,0 0 0,1 1 0,-1-1 0,1 0 0,-1 0 0,0 1 0,1-1 0,-1 0 0,-1 0 0,3-11 0,14-24 0,258-356 0,-254 366 0,-7 9 0,-1 1 0,2 0 0,0 1 0,16-13 0,-28 26 0,-1 1 0,1-1 0,-1 1 0,0-1 0,1 1 0,-1 0 0,1-1 0,0 1 0,-1 0 0,1 0 0,-1-1 0,1 1 0,-1 0 0,1 0 0,0 0 0,-1 0 0,1-1 0,-1 1 0,1 0 0,0 0 0,-1 0 0,1 0 0,1 1 0,-2-1 0,0 1 0,1-1 0,-1 1 0,0-1 0,0 1 0,1-1 0,-1 1 0,0-1 0,0 1 0,0-1 0,0 1 0,1-1 0,-1 1 0,0-1 0,0 1 0,0-1 0,0 1 0,0 0 0,0-1 0,-1 1 0,-8 31 0,-2-10 0,-28 41 0,3-4 0,119-130 0,-40 34 0,52-43 0,-95 79 0,1 1 0,0-1 0,-1 0 0,1 1 0,0-1 0,0 1 0,-1-1 0,1 1 0,0-1 0,0 1 0,0 0 0,0-1 0,0 1 0,0 0 0,0 0 0,0-1 0,0 1 0,0 0 0,0 0 0,-1 0 0,1 0 0,2 1 0,-2-1 0,-1 1 0,1-1 0,-1 1 0,1 0 0,-1-1 0,1 1 0,-1 0 0,1-1 0,-1 1 0,0 0 0,1 0 0,-1-1 0,0 1 0,0 0 0,1 0 0,-1-1 0,0 1 0,0 0 0,0 0 0,0 1 0,0 6 0,-1 0 0,1 0 0,-5 14 0,3-12 0,-1 0 0,0 0 0,-1 0 0,-9 17 0,11-24 0,0 1 0,0-1 0,-1 0 0,1 0 0,-1 0 0,1 0 0,-1-1 0,0 1 0,0-1 0,-1 1 0,1-1 0,0 0 0,-1 0 0,1-1 0,-1 1 0,-4 0 0,2 0 0,0 0 0,0 1 0,1 0 0,-1 0 0,1 0 0,-1 0 0,1 1 0,-6 5 0,-38 40 0,22-20 0,-141 139-174,-375 395-937,238-212 1111,280-330 643,25-21-626,0 1 1,-1-1 0,1 0-1,0 0 1,-1 0 0,1 1-1,0-1 1,-1 0 0,1 0-1,-1 0 1,1 0 0,0 0-1,-1 0 1,1 0 0,-1 0-1,1 0 1,-1 0 0,1 0-1,0 0 1,-1 0 0,1 0-1,-1 0 1,1 0 0,-1-1-1,1 1-6,-1-1-1,1 1 0,0-1 0,-1 0 0,1 1 0,0-1 0,0 0 0,0 1 0,-1-1 0,1 0 0,0 0 0,0 1 0,0-1 0,0 0 0,0 1 0,0-1 0,0 0 0,0 0 0,1 0 0,2-9-10,0 0 0,1 0 0,0 1 0,0-1 0,1 1 0,0 0 0,1 1 0,10-13 0,-7 9 0,30-40 0,80-79 0,60-36 0,-93 88 0,-43 39 0,168-146 0,-207 183 0,32-22 0,-35 24 0,1 0 0,0 0 0,-1 0 0,1 1 0,-1-1 0,1 0 0,0 1 0,0-1 0,-1 1 0,1 0 0,0-1 0,0 1 0,0 0 0,-1 0 0,1 0 0,0 1 0,0-1 0,0 0 0,2 1 0,-3 0 0,0 0 0,0 0 0,-1-1 0,1 1 0,0 0 0,-1 0 0,1 0 0,0 0 0,-1 0 0,1 0 0,-1 0 0,0 0 0,1 0 0,-1 0 0,0 0 0,0 0 0,1 0 0,-1 0 0,0 1 0,0-1 0,0 0 0,0 0 0,-1 0 0,1 0 0,0 0 0,0 0 0,-1 0 0,1 2 0,-14 33 0,-4-4 0,-2-1 0,-1 0 0,-1-2 0,-33 34 0,28-32 0,-461 516 0,484-543 0,-6 7 0,-1 0 0,-23 19 0,27-27 0,6-7 0,13-17 0,99-127 0,-63 87 0,160-202-784,80-99-2351,972-1222-2649,-1115 1406 5617,-130 160 558,-12 16 45,-2 3 113,-16 25 2061,-151 186 2593,106-141-4522,-510 596-1846,136-164 139,172-166 151,209-265 828,37-46 1604,16-26-1542,0 0 0,0-1 1,0 1-1,0 0 0,0 0 0,0 0 1,0 0-1,0 0 0,0 0 1,0 0-1,1 0 0,-1 0 0,0 0 1,0 0-1,0 0 0,0 0 1,0 0-1,0 0 0,0 0 0,0 0 1,0 0-1,0 0 0,0 0 1,0 0-1,1 0 0,-1 0 0,0 0 1,0 0-1,0 0 0,0 0 1,0 0-1,0 0 0,0 0 0,0 0 1,0 0-1,0 0 0,0 0 1,0 0-1,1 0 0,-1 0 1,0 0-1,0 0 0,0 0 0,0 0 1,0 0-1,0 0 0,0 0 1,0 0-1,0 1 0,0-1 0,0 0 1,0 0-1,0 0 0,0 0 1,0 0-1,0 0 0,0 0 0,0 0 1,0 0-1,0 0 0,0 0 1,0 0-1,0 1 0,0-1 0,0 0 1,0 0-1,0 0 0,0 0 1,0 0-1,13-11 471,68-68-486,28-26 0,-83 81 0,-14 12 0,1 1 0,1 0 0,23-14 0,-37 24 0,1 1 0,-1-1 0,1 1 0,-1 0 0,1-1 0,-1 1 0,1 0 0,0-1 0,-1 1 0,1 0 0,0 0 0,-1 0 0,1 0 0,0 0 0,-1-1 0,1 1 0,0 0 0,-1 0 0,1 1 0,0-1 0,-1 0 0,1 0 0,0 0 0,-1 0 0,1 1 0,0-1 0,-1 0 0,2 1 0,-2 0 0,1 0 0,-1 0 0,1 0 0,-1 0 0,0 0 0,0 0 0,1 0 0,-1 0 0,0 0 0,0 0 0,0 0 0,0 0 0,0 0 0,0 0 0,0 0 0,-1 1 0,-13 43 0,4-20 0,-2 0 0,-1 0 0,0-1 0,-2-1 0,-29 35 0,25-42 0,11-17 0,6-12 0,3 4 0,0 0 0,1 0 0,0 0 0,1 0 0,0 1 0,6-14 0,-14 33 0,-20 36 0,23-44 0,1-1 0,-1 0 0,0 0 0,0 1 0,0-1 0,0 0 0,0 0 0,0-1 0,0 1 0,-1 0 0,1-1 0,-1 1 0,1-1 0,-1 0 0,0 0 0,-5 1 0,8-1 0,-1-1 0,1 0 0,-1 0 0,1 0 0,-1 0 0,1 0 0,-1 0 0,1 0 0,0-1 0,-1 1 0,1 0 0,-1 0 0,1 0 0,-1 0 0,1-1 0,-1 1 0,1 0 0,0 0 0,-1-1 0,1 1 0,-1 0 0,1 0 0,0-1 0,-1 1 0,1-1 0,0 1 0,0 0 0,-1-1 0,1 1 0,0-1 0,0 1 0,0-1 0,-1 1 0,1 0 0,0-1 0,0 1 0,0-1 0,0 1 0,0-1 0,0 1 0,0-1 0,0 1 0,0-1 0,0 0 0,6-24 0,21-38 0,61-104 0,-56 111 0,198-332 0,-221 375 0,-5 5 0,1 1 0,0 0 0,0 1 0,0-1 0,1 1 0,9-8 0,-15 14 0,0 0 0,1 0 0,-1-1 0,0 1 0,1 0 0,-1 0 0,0 0 0,1 0 0,-1-1 0,1 1 0,-1 0 0,0 0 0,1 0 0,-1 0 0,1 0 0,-1 0 0,0 0 0,1 0 0,-1 0 0,1 0 0,-1 0 0,0 0 0,1 0 0,-1 0 0,0 1 0,1-1 0,-1 0 0,1 0 0,-1 0 0,0 0 0,1 1 0,-1-1 0,0 0 0,1 0 0,-1 1 0,0-1 0,0 0 0,1 1 0,-1-1 0,0 0 0,0 1 0,0-1 0,1 0 0,-1 1 0,0-1 0,0 1 0,0-1 0,0 0 0,0 1 0,0-1 0,0 1 0,0-1 0,0 0 0,0 1 0,3 26 0,-3-25 0,-1 26 0,-2 1 0,-1-1 0,-12 46 0,4-20 0,10-50 0,1 0 0,-1 0 0,1 0 0,-1 0 0,0 0 0,-1-1 0,1 1 0,-1-1 0,1 1 0,-1-1 0,0 0 0,0 0 0,0 0 0,-5 2 0,-7 6 0,-1-1 0,-17 8 0,14-8 0,-27 16 0,-79 59 0,117-78 0,4-4 0,1 0 0,-1 0 0,0 0 0,0 0 0,-1-1 0,-6 4 0,11-6 0,0 0 0,0 0 0,0 0 0,0 0 0,0 0 0,0 0 0,-1 0 0,1 0 0,0 0 0,0 0 0,0 0 0,0 0 0,0 0 0,0 0 0,0 0 0,0 0 0,0 0 0,0 0 0,-1 0 0,1 0 0,0 0 0,0 0 0,0 0 0,0 0 0,0 0 0,0 0 0,0 0 0,0 0 0,0 0 0,0 0 0,0 0 0,-1 0 0,1 0 0,0 0 0,0 0 0,0 0 0,0 0 0,0 0 0,0 0 0,0 0 0,0-1 0,0 1 0,0 0 0,0 0 0,0 0 0,0 0 0,0 0 0,0 0 0,0 0 0,0 0 0,0 0 0,0 0 0,0-1 0,0 1 0,0 0 0,0 0 0,0 0 0,0 0 0,0 0 0,0 0 0,0 0 0,0 0 0,0 0 0,0-1 0,5-7 0,10-9 0,32-23 0,63-40 0,-69 52 0,-32 22 0,30-20 0,-37 25 0,0 0 0,0 0 0,1 0 0,-1 0 0,1 0 0,-1 1 0,0-1 0,1 1 0,-1-1 0,1 1 0,-1 0 0,1 0 0,-1 0 0,1 0 0,2 1 0,-4-1 0,0 1 0,-1-1 0,1 1 0,0-1 0,0 1 0,-1-1 0,1 1 0,0-1 0,-1 1 0,1-1 0,-1 1 0,1 0 0,-1 0 0,1-1 0,-1 1 0,1 0 0,-1 0 0,0-1 0,1 1 0,-1 0 0,0 0 0,0 0 0,1 0 0,-1-1 0,0 1 0,0 0 0,0 0 0,0 0 0,0 0 0,0 0 0,-1-1 0,1 1 0,0 0 0,0 0 0,-1 0 0,1 0 0,0-1 0,-1 1 0,0 1 0,-19 35 0,-135 165 0,57-77 0,39-47 0,10-9 0,-90 94 0,130-156 0,6-11 0,10-17 0,5 3 0,1 0 0,0 0 0,1 2 0,31-29 0,3-4 0,163-182 0,-207 226 0,-1 0 0,1-1 0,-1 1 0,0 0 0,0-1 0,-1 0 0,1 0 0,1-7 0,-4 13 0,0 0 0,0 0 0,0 0 0,0 0 0,0-1 0,0 1 0,0 0 0,0 0 0,0 0 0,0-1 0,0 1 0,0 0 0,0 0 0,0 0 0,0-1 0,0 1 0,0 0 0,-1 0 0,1 0 0,0 0 0,0-1 0,0 1 0,0 0 0,0 0 0,0 0 0,0 0 0,-1 0 0,1-1 0,0 1 0,0 0 0,0 0 0,0 0 0,-1 0 0,1 0 0,0 0 0,0 0 0,0 0 0,0 0 0,-1 0 0,1 0 0,0 0 0,0 0 0,0 0 0,-1 0 0,1 0 0,0 0 0,0 0 0,0 0 0,-1 0 0,1 0 0,0 0 0,0 0 0,0 0 0,0 0 0,-1 0 0,1 0 0,0 0 0,0 0 0,0 1 0,0-1 0,-1 0 0,-13 7 0,12-6 0,-118 77 0,4-3 0,98-64 0,9-5 0,0-1 0,0 1 0,0-2 0,0 1 0,-1-1 0,0-1 0,0 0 0,-19 4 0,29-7 0,-1 0 0,0 0 0,0 0 0,0 0 0,0 0 0,0 0 0,0 0 0,0 0 0,0 0 0,0 0 0,0-1 0,1 1 0,-1 0 0,0-1 0,0 1 0,0-1 0,0 1 0,1-1 0,-1 1 0,0-1 0,0 1 0,1-1 0,-1 0 0,0 1 0,1-1 0,-1 0 0,1 0 0,-1 1 0,1-1 0,-1 0 0,1 0 0,0 0 0,-1 0 0,1-1 0,0-1 0,-1-1 0,1 1 0,0-1 0,1 1 0,-1-1 0,1 1 0,0 0 0,-1-1 0,3-3 0,37-100 0,59-110 0,-76 171 0,59-130 0,63-128 0,-112 245 0,-30 55 0,-5 11 0,-7 13 0,-38 52 0,-65 79 0,53-76 0,-13 19 0,-159 218 0,174-217 0,51-87 0,4-10 0,7-13 0,2 4 0,0 0 0,1 0 0,0 1 0,1 1 0,15-15 0,-24 24 0,0 0 0,1 0 0,-1 0 0,0-1 0,1 1 0,-1 0 0,0 0 0,1 0 0,-1 0 0,0 0 0,1 0 0,-1 0 0,0 0 0,1 0 0,-1 0 0,1 0 0,-1 0 0,0 0 0,1 0 0,-1 0 0,0 0 0,1 0 0,-1 0 0,0 0 0,1 0 0,-1 0 0,0 1 0,1-1 0,-1 0 0,0 0 0,0 0 0,1 1 0,-1-1 0,0 0 0,0 1 0,1-1 0,-1 0 0,0 0 0,0 1 0,0-1 0,1 0 0,-1 1 0,0-1 0,0 0 0,0 1 0,0-1 0,0 0 0,0 1 0,0-1 0,0 0 0,0 1 0,0-1 0,0 1 0,3 23 0,-3-23 0,-2 102 0,12-118 0,21-26 0,-29 40 0,141-185 0,-139 181 0,1-3 0,0 1 0,1 0 0,-1 0 0,1 1 0,0 0 0,1 0 0,-1 0 0,1 1 0,15-9 0,-21 14 0,0 0 0,-1-1 0,1 1 0,0 0 0,0-1 0,-1 1 0,1 0 0,0 0 0,-1 0 0,1 0 0,0 0 0,0 0 0,-1 0 0,1 0 0,0 0 0,0 0 0,-1 0 0,1 0 0,0 0 0,-1 1 0,1-1 0,0 0 0,0 1 0,-1-1 0,1 0 0,1 2 0,-2-1 0,1 0 0,-1 0 0,1 0 0,-1 0 0,1 0 0,-1 0 0,0 0 0,0 0 0,1 1 0,-1-1 0,0 0 0,0 0 0,0 0 0,0 0 0,0 2 0,-1 3 0,0 1 0,-1-1 0,1 1 0,-6 11 0,-52 94 0,24-47 0,27-51 0,2-1 0,0 0 0,-1-1 0,-1 0 0,0 0 0,-10 10 0,18-22 0,0 0 0,0 0 0,0 0 0,0 0 0,0 0 0,0 0 0,0 0 0,0 0 0,0-1 0,-1 1 0,1 0 0,0 0 0,0 0 0,0 0 0,0 0 0,0 0 0,0 0 0,0 0 0,0 0 0,0 0 0,0 0 0,0 0 0,0 0 0,0 0 0,0 0 0,-1 0 0,1 0 0,0 0 0,0 0 0,0 0 0,0 0 0,0 0 0,0 0 0,0 0 0,0 0 0,0 0 0,0 0 0,0 0 0,-1 0 0,1 0 0,0 0 0,0 0 0,0 0 0,0 0 0,0 0 0,0 0 0,0 0 0,0 0 0,0 0 0,0 0 0,0 0 0,0 0 0,-1 0 0,1 0 0,0 0 0,0 0 0,0 0 0,0 1 0,0-1 0,0 0 0,0 0 0,0 0 0,0 0 0,0 0 0,0 0 0,0 0 0,0 0 0,0 0 0,0 1 0,2-11 0,9-12 0,143-175 0,-143 184 0,-4 4 0,36-37 0,-39 42 0,0 0 0,1 0 0,-1 1 0,1 0 0,0 0 0,0 0 0,0 0 0,7-2 0,-11 5 0,0 0 0,-1-1 0,1 1 0,0 0 0,0-1 0,0 1 0,-1 0 0,1 0 0,0 0 0,0 0 0,0 0 0,0 0 0,-1 0 0,1 0 0,0 0 0,0 0 0,0 0 0,0 1 0,-1-1 0,1 0 0,0 0 0,0 1 0,-1-1 0,1 1 0,0-1 0,-1 1 0,1-1 0,1 2 0,-2-1 0,1 1 0,-1-1 0,1 0 0,-1 1 0,0-1 0,1 1 0,-1-1 0,0 1 0,0-1 0,0 1 0,0-1 0,0 1 0,-1-1 0,0 3 0,-1 5 0,-1 0 0,0-1 0,-1 1 0,-4 8 0,-8 7 0,-1-1 0,-1 0 0,-1-2 0,-26 24 0,40-41 0,0 1 0,0-2 0,0 1 0,-11 5 0,15-8 0,1 0 0,-1-1 0,0 1 0,0-1 0,1 0 0,-1 1 0,0-1 0,0 0 0,0 1 0,0-1 0,0 0 0,0 0 0,1 0 0,-1 0 0,0 0 0,0 0 0,0 0 0,0 0 0,0 0 0,0 0 0,0 0 0,0 0 0,1-1 0,-1 1 0,0 0 0,0-1 0,0 1 0,0-1 0,1 1 0,-1-1 0,0 1 0,1-1 0,-1 0 0,0 1 0,1-1 0,-1 0 0,0 1 0,1-1 0,-1 0 0,1 0 0,0 0 0,-1 1 0,0-3 0,1 1 0,0 0 0,0-1 0,0 1 0,0-1 0,0 1 0,0-1 0,1 1 0,-1-1 0,1 1 0,-1-1 0,1 1 0,0 0 0,0 0 0,0-1 0,0 1 0,3-3 0,26-36 0,-22 31 0,11-14 0,114-134 0,-112 139 0,-8 14 0,-13 5 0,1 0 0,-1 0 0,0 1 0,0-1 0,1 0 0,-1 0 0,0 0 0,1 0 0,-1 0 0,0 0 0,0 0 0,1 1 0,-1-1 0,0 0 0,0 0 0,1 0 0,-1 1 0,0-1 0,0 0 0,0 0 0,0 1 0,1-1 0,-1 0 0,0 0 0,0 1 0,0-1 0,0 0 0,0 0 0,0 1 0,0-1 0,0 0 0,1 1 0,-1-1 0,0 0 0,0 1 0,0-1 0,-1 2 0,1 1 0,0-1 0,-1 0 0,1 1 0,-1-1 0,0 0 0,1 1 0,-1-1 0,0 0 0,0 0 0,-1 0 0,1 0 0,-3 3 0,-25 29 0,14-17 0,-178 221 0,187-231 0,5-5 0,0 0 0,-1 0 0,1 0 0,-1 0 0,1 0 0,-1-1 0,0 1 0,0 0 0,0-1 0,0 0 0,0 1 0,0-1 0,-4 2 0,4-6 0,5-5 0,7-5 0,25-34 0,7-9 0,-37 51 0,0 0 0,0 0 0,1 0 0,-1 0 0,1 1 0,13-7 0,-19 10 0,1 1 0,0-1 0,0 1 0,-1-1 0,1 1 0,0 0 0,0-1 0,0 1 0,0 0 0,-1 0 0,1 0 0,0 0 0,0 0 0,0 0 0,0 0 0,0 0 0,0 0 0,-1 0 0,1 0 0,0 0 0,1 1 0,-1 0 0,-1-1 0,1 1 0,-1-1 0,1 1 0,-1-1 0,0 1 0,1 0 0,-1-1 0,0 1 0,0 0 0,1-1 0,-1 1 0,0 0 0,0-1 0,0 1 0,0 0 0,0-1 0,0 1 0,0 0 0,0 1 0,-1 2 0,0 1 0,0 0 0,0-1 0,-1 0 0,1 1 0,-5 7 0,-8 10 0,-1-1 0,0 0 0,-2-1 0,0 0 0,-30 25 0,45-43 0,0-1 0,0 1 0,0-1 0,0 0 0,0 0 0,0 0 0,-1 0 0,1 0 0,0 0 0,-1 0 0,1-1 0,0 1 0,-5-1 0,7 0 0,-1 0 0,1 0 0,-1 0 0,0 0 0,1 0 0,-1 0 0,1-1 0,-1 1 0,0 0 0,1-1 0,-1 1 0,1 0 0,-1-1 0,1 1 0,-1 0 0,1-1 0,-1 1 0,1-1 0,0 1 0,-1-1 0,0 0 0,1 0 0,-1-1 0,1 1 0,-1-1 0,1 1 0,0-1 0,-1 1 0,1-1 0,0 1 0,0-1 0,0 0 0,0 1 0,1-3 0,0-4 0,1 0 0,1-1 0,-1 1 0,1 0 0,1 0 0,5-10 0,33-48 0,-23 37 0,7-17 0,-31 68 0,-43 61 0,-79 107 0,72-111 0,-81 119 0,134-196 0,-11 16 0,13-18 0,0 0 0,0 0 0,-1 1 0,1-1 0,0 0 0,0 0 0,0 0 0,0 0 0,-1 1 0,1-1 0,0 0 0,0 0 0,0 0 0,-1 0 0,1 0 0,0 0 0,0 1 0,-1-1 0,1 0 0,0 0 0,0 0 0,0 0 0,-1 0 0,1 0 0,0 0 0,0 0 0,-1 0 0,1 0 0,0 0 0,0 0 0,-1 0 0,1 0 0,0 0 0,0-1 0,-1 1 0,1 0 0,0 0 0,0 0 0,0 0 0,-1 0 0,1 0 0,0-1 0,0 1 0,0 0 0,0 0 0,-1 0 0,1 0 0,0-1 0,0 1 0,0 0 0,0 0 0,0-1 0,0 1 0,-1 0 0,1 0 0,0 0 0,0-1 0,0 1 0,0 0 0,0 0 0,0-1 0,0 1 0,0 0 0,0 0 0,0-1 0,0 1 0,1-1 0,-2-4 0,2 0 0,-1 0 0,1 0 0,-1-1 0,1 1 0,1 0 0,-1 0 0,1 0 0,0 0 0,0 1 0,5-9 0,18-33 0,3 1 0,50-61 0,247-294-1019,22 6-529,-187 213 1281,176-200-323,-312 357 590,-24 23 6,0 1 0,0 0 0,0 0 0,1-1-1,-1 1 1,0 0 0,0 0 0,0-1 0,1 1 0,-1 0 0,0 0 0,0 0-1,1-1 1,-1 1 0,0 0 0,1 0 0,-1 0 0,0 0 0,1 0-1,-1-1 1,0 1 0,0 0 0,1 0 0,-1 0 0,0 0 0,1 0-1,-1 0 1,0 0 0,1 0 0,-1 0 0,0 0 0,1 0 0,-1 1-1,0-1 1,1 0 0,-1 0 0,0 13 1304,-12 19 17,-2-7-1254,-1 0 0,-1-2 0,-33 38 0,-70 59 160,49-53-188,-708 795-2245,712-781 2169,-280 376-429,330-424 1806,15-30-852,1-4-63,8-19-11,9-20-420,2 1 0,2 0 0,2 2 0,38-50 0,-26 37 0,378-498-887,-44 62 148,-288 362 739,-79 122 254,-5 13 305,-11 18 254,-19 17-813,-45 48 0,16-21 0,-128 165 0,-135 164 0,318-394 0,6-5 0,0-1 0,-1 0 0,1 0 0,-1 0 0,0 0 0,1 0 0,-1 0 0,0 0 0,0-1 0,0 1 0,0-1 0,0 1 0,-1-1 0,-3 2 0,5-3 0,1-1 0,-1 1 0,1 0 0,-1-1 0,1 1 0,-1 0 0,1-1 0,0 1 0,-1 0 0,1-1 0,0 1 0,-1-1 0,1 1 0,0-1 0,0 1 0,0-1 0,-1 1 0,1-1 0,0 1 0,0-1 0,0 1 0,0-1 0,0 1 0,0-1 0,0 0 0,0 1 0,0-1 0,0-17 0,0 17 0,2-14 0,1 0 0,0 1 0,1-1 0,0 1 0,1 0 0,1 0 0,0 0 0,11-17 0,-6 14 0,0 0 0,2 1 0,0 1 0,0 0 0,28-23 0,-25 29 0,-16 9 0,0 0 0,1 0 0,-1 0 0,0 0 0,0 0 0,0 0 0,1 0 0,-1 0 0,0 0 0,0 0 0,1 0 0,-1 0 0,0 0 0,0 1 0,0-1 0,0 0 0,1 0 0,-1 0 0,0 0 0,0 0 0,0 1 0,0-1 0,1 0 0,-1 0 0,0 0 0,0 0 0,0 1 0,0-1 0,0 0 0,0 0 0,0 0 0,0 1 0,0-1 0,0 0 0,0 0 0,0 1 0,0-1 0,0 0 0,0 0 0,0 3 0,0 0 0,-1 0 0,0 0 0,1 0 0,-1 0 0,0-1 0,0 1 0,-1 0 0,-1 3 0,-21 31 0,-1-2 0,-57 64 0,-73 53 0,135-133 0,13-12 0,4-4 0,1-1 0,-1 1 0,1 0 0,-1-1 0,0 0 0,0 0 0,0 0 0,0 0 0,-1 0 0,1 0 0,0-1 0,-1 0 0,-4 2 0,7-3 0,1 0 0,0 0 0,-1 0 0,1 0 0,-1 0 0,1 0 0,0-1 0,-1 1 0,1 0 0,0 0 0,-1 0 0,1 0 0,0 0 0,-1-1 0,1 1 0,0 0 0,-1 0 0,1-1 0,0 1 0,0 0 0,-1-1 0,1 1 0,0 0 0,0-1 0,0 1 0,-1 0 0,1-1 0,0 1 0,0 0 0,0-1 0,0 1 0,0 0 0,0-1 0,0 1 0,0-1 0,0 1 0,0 0 0,0-1 0,0 1 0,0 0 0,0-1 0,0 1 0,0-1 0,0 1 0,0 0 0,0-1 0,1 1 0,7-21 0,-7 19 0,19-39 0,2 1 0,2 1 0,1 1 0,3 1 0,55-58 0,-77 89 0,0 0 0,0 1 0,1-1 0,0 1 0,0 1 0,0-1 0,8-2 0,-15 6 0,1 1 0,-1 0 0,1 0 0,-1-1 0,1 1 0,-1 0 0,1 0 0,-1 0 0,1 0 0,-1-1 0,1 1 0,-1 0 0,1 0 0,-1 0 0,1 0 0,-1 0 0,1 0 0,-1 1 0,1-1 0,-1 0 0,1 0 0,-1 0 0,1 0 0,-1 1 0,1-1 0,-1 0 0,0 0 0,1 1 0,-1-1 0,1 0 0,-1 1 0,0-1 0,1 0 0,-1 1 0,1 0 0,-1 0 0,0 1 0,1-1 0,-1 1 0,0-1 0,0 1 0,0-1 0,0 1 0,0-1 0,0 1 0,0-1 0,-1 3 0,-14 39 0,-96 189 0,124-255 0,1 0 0,29-37 0,52-55 0,-45 56 0,394-457-782,-437 507 782,12-14 0,30-28 0,-49 51-2,1-1 1,-1 0 0,1 0-1,0 1 1,-1-1-1,1 0 1,0 1 0,-1-1-1,1 1 1,0-1 0,-1 1-1,1-1 1,0 1 0,0 0-1,0-1 1,-1 1 0,1 0-1,0 0 1,0-1-1,0 1 1,0 0 0,0 0-1,1 0 1,-2 1 11,0 1-1,-1-1 1,1 0-1,0 0 1,0 1 0,-1-1-1,1 0 1,-1 0-1,1 0 1,-1 1 0,0-1-1,1 0 1,-1 0-1,0 0 1,0 0 0,-1 1-1,-161 186 503,61-75-372,31-29-140,-231 245 0,302-329 0,0 0 0,0 0 0,0 1 0,0-1 0,-1 0 0,1 0 0,0 0 0,0 1 0,0-1 0,0 0 0,0 0 0,-1 0 0,1 0 0,0 1 0,0-1 0,0 0 0,-1 0 0,1 0 0,0 0 0,0 0 0,0 0 0,-1 0 0,1 0 0,0 0 0,0 1 0,-1-1 0,1 0 0,0 0 0,0 0 0,0 0 0,-1 0 0,1-1 0,0 1 0,0 0 0,-1 0 0,1 0 0,0 0 0,0 0 0,0 0 0,-1 0 0,1 0 0,0 0 0,0-1 0,0 1 0,-1 0 0,1 0 0,-1-14 0,9-18 0,-1 15 0,0 1 0,2 0 0,0 1 0,1 0 0,15-18 0,3 1 0,35-31 0,-55 55 0,-5 5 0,0-1 0,0 1 0,0 0 0,0 0 0,1 1 0,-1-1 0,1 1 0,0 0 0,0 0 0,6-3 0,-10 5 0,1 0 0,-1 0 0,0 0 0,0 0 0,0 0 0,0 0 0,0 0 0,0 0 0,1 0 0,-1 0 0,0 0 0,0 0 0,0 1 0,0-1 0,0 0 0,1 0 0,-1 0 0,0 0 0,0 0 0,0 0 0,0 0 0,0 0 0,0 0 0,0 1 0,0-1 0,0 0 0,0 0 0,1 0 0,-1 0 0,0 0 0,0 1 0,0-1 0,0 0 0,0 0 0,0 0 0,0 0 0,0 0 0,0 0 0,0 1 0,0-1 0,0 0 0,0 0 0,0 0 0,0 0 0,-4 11 0,-8 11 0,-22 22 0,-69 69 0,58-66 0,-178 181-186,-208 228-316,418-443 474,13-13 31,0 0-1,0 0 0,0 0 1,0 0-1,0 0 1,0 0-1,0 0 0,0 0 1,0 0-1,0 0 1,0 0-1,0 0 0,0 0 1,0-1-1,0 1 1,0 0-1,0 0 0,0 0 1,0 0-1,0 0 1,0 0-1,0 0 0,0 0 1,0 0-1,0 0 1,0 0-1,0 0 0,0 0 1,0 0-1,0 0 1,0 0-1,0 0 0,-1 0 1,1 0-1,0 0 1,0 0-1,18-25 510,354-372-396,-348 373-117,414-402 1,-432 420 0,6-5 0,26-18 0,-38 28 0,0 1 0,0 0 0,1 0 0,-1-1 0,0 1 0,0 0 0,1 0 0,-1 0 0,0 0 0,0-1 0,1 1 0,-1 0 0,0 0 0,0 0 0,1 0 0,-1 0 0,0 0 0,1 0 0,-1 0 0,0 0 0,0 0 0,1 0 0,-1 0 0,0 0 0,1 0 0,-1 0 0,0 0 0,0 0 0,1 0 0,-1 0 0,0 0 0,1 0 0,-1 0 0,0 1 0,0-1 0,1 0 0,-1 0 0,0 0 0,0 1 0,0-1 0,1 0 0,-1 0 0,0 0 0,0 1 0,0-1 0,0 0 0,1 0 0,-1 1 0,0-1 0,0 0 0,0 1 0,0-1 0,0 0 0,0 0 0,0 1 0,0-1 0,0 0 0,0 1 0,-4 19 0,-3-6 0,-1-1 0,0 0 0,-1-1 0,-13 15 0,3-5 0,-609 691 0,580-660 0,33-37 0,12-11 0,-1 0 0,0-1 0,0 1 0,0-1 0,0 0 0,-1 0 0,0 0 0,0-1 0,0 0 0,-7 4 0,12-7 0,-1 0 0,1 0 0,0 0 0,0 0 0,-1 0 0,1 1 0,0-1 0,-1 0 0,1 0 0,0 0 0,0 0 0,-1 0 0,1 0 0,0 0 0,0 0 0,-1-1 0,1 1 0,0 0 0,0 0 0,-1 0 0,1 0 0,0 0 0,0 0 0,-1 0 0,1-1 0,0 1 0,0 0 0,0 0 0,-1 0 0,1 0 0,0-1 0,0 1 0,0 0 0,0 0 0,-1-1 0,1 1 0,0 0 0,0 0 0,0-1 0,0 1 0,0 0 0,0 0 0,0-1 0,0 1 0,0 0 0,0-1 0,3-16 0,7-6 0,1 2 0,26-41 0,-14 27 0,531-794-2107,-245 377 1274,-295 431 833,-14 21 9,0 0 0,0 0 0,0 0 0,0 1 0,0-1 1,0 0-1,0 0 0,0 0 0,0 0 0,0 0 0,0 0 0,0 0 0,0 0 0,0 0 0,0 0 0,0 0 0,0 0 0,0 0 1,0 0-1,1 1 0,-1-1 0,0 0 0,0 0 0,0 0 0,0 0 0,0 0 0,0 0 0,0 0 0,0 0 0,0 0 1,0 0-1,0 0 0,0 0 0,0 0 0,0 0 0,0 0 0,1 0 0,-1 0 0,0 0 0,0 0 0,0 0 0,0 0 0,0 0 1,0 0-1,0 0 0,-3 15 924,-7 20 561,-9 0-1439,-40 60 0,24-43-70,-544 794-675,379-557 690,491-705 66,-172 250-1372,497-717 828,-603 863 478,-9 14 0,-1 0 0,1 0 0,0 1 0,0 0 0,0-1 0,1 2 0,0-1 0,10-8 0,-30 36 2234,6-9-2147,-257 328-7,187-247-73,-390 482-7,462-569 0,0 1 0,0 0 0,-15 14 0,22-23 0,0 0 0,0-1 0,0 1 0,0 0 0,0 0 0,0 0 0,0 0 0,0 0 0,0 0 0,0 0 0,0 0 0,0 0 0,0 0 0,0 0 0,0 0 0,0-1 0,0 1 0,0 0 0,0 0 0,0 0 0,0 0 0,0 0 0,0 0 0,0 0 0,-1 0 0,1 0 0,0 0 0,0 0 0,0 0 0,0 0 0,0 0 0,0 0 0,0 0 0,0 0 0,0 0 0,0-1 0,0 1 0,0 0 0,0 0 0,0 0 0,0 0 0,-1 0 0,1 0 0,0 0 0,0 0 0,0 0 0,0 0 0,0 0 0,0 0 0,0 0 0,0 0 0,0 0 0,0 0 0,0 0 0,0 0 0,0 1 0,-1-1 0,1 0 0,4-13 0,10-16 0,313-451 0,-174 270 0,-139 189 0,-10 14 0,0 0 0,1 1 0,0-1 0,0 1 0,0 0 0,1 1 0,11-10 0,-17 15 0,0-1 0,0 1 0,0 0 0,0 0 0,1 0 0,-1 0 0,0 0 0,0 0 0,0 0 0,0 0 0,0 0 0,0-1 0,0 1 0,1 0 0,-1 0 0,0 0 0,0 0 0,0 0 0,0 0 0,0 0 0,1 0 0,-1 0 0,0 0 0,0 0 0,0 0 0,0 0 0,0 0 0,0 0 0,1 0 0,-1 0 0,0 0 0,0 0 0,0 1 0,0-1 0,0 0 0,0 0 0,1 0 0,-1 0 0,0 0 0,0 0 0,0 0 0,0 0 0,0 0 0,0 0 0,0 1 0,0-1 0,0 0 0,0 0 0,1 0 0,-3 10 0,-6 10 0,-7 5 0,0-2 0,-2 0 0,-23 24 0,-65 58 0,98-98 0,-1 1 0,-20 17 0,26-24 0,1 1 0,-1-1 0,0 0 0,1 0 0,-1 0 0,0 0 0,0-1 0,0 1 0,0 0 0,0-1 0,1 0 0,-1 1 0,0-1 0,-4 0 0,5 0 0,0 0 0,0-1 0,1 1 0,-1-1 0,0 1 0,0-1 0,0 1 0,0-1 0,1 0 0,-1 1 0,0-1 0,0 0 0,1 0 0,-1 0 0,1 0 0,-1 1 0,0-2 0,1 1 0,0 0 0,0 1 0,0-1 0,-1 1 0,1-1 0,0 1 0,0-1 0,-1 1 0,1-1 0,0 1 0,-1 0 0,1-1 0,0 1 0,-1-1 0,1 1 0,-1 0 0,1-1 0,0 1 0,-1 0 0,1-1 0,-1 1 0,1 0 0,-1 0 0,1-1 0,-1 1 0,1 0 0,-1 0 0,0 0 0,1 0 0,-1 0 0,1 0 0,-1 0 0,1 0 0,-1 0 0,1 0 0,-1 0 0,0 0 0,1 0 0,-1 0 0,1 1 0,-1-1 0,1 0 0,-1 0 0,1 1 0,-1-1 0,1 0 0,0 1 0,-1-1 0,1 0 0,-1 1 0,-7 8 0,1-1 0,1 1 0,-1 0 0,-6 13 0,-15 20 0,-21 16 0,-60 52 0,108-109 0,-26 20 0,27-21 0,0 0 0,-1 1 0,1-1 0,-1 0 0,1 0 0,-1 1 0,1-1 0,-1 0 0,1 0 0,-1 0 0,1 0 0,-1 0 0,1 0 0,-1 0 0,1 0 0,-1 0 0,1 0 0,-1 0 0,1 0 0,-1 0 0,0-1 0,1 1 0,-1-1 0,1 1 0,-1-1 0,1 0 0,0 1 0,-1-1 0,1 1 0,0-1 0,0 0 0,0 1 0,-1-1 0,1 0 0,0 0 0,0 1 0,0-1 0,0 0 0,0 1 0,0-1 0,0 0 0,0 1 0,1-2 0,0-5 0,1 0 0,0-1 0,0 2 0,0-1 0,1 0 0,0 0 0,5-7 0,32-46 0,-24 39 0,458-665 0,-466 674 0,16-19 0,-24 31 0,1 0 0,-1 0 0,0-1 0,0 1 0,0 0 0,0 0 0,0 0 0,0 0 0,1 0 0,-1 0 0,0-1 0,0 1 0,0 0 0,0 0 0,1 0 0,-1 0 0,0 0 0,0 0 0,0 0 0,1 0 0,-1 0 0,0 0 0,0 0 0,0 0 0,1 0 0,-1 0 0,0 0 0,0 0 0,0 0 0,1 0 0,-1 0 0,0 0 0,0 0 0,0 0 0,1 0 0,-1 0 0,0 0 0,0 1 0,0-1 0,0 0 0,1 0 0,-1 0 0,0 0 0,0 0 0,0 1 0,0-1 0,0 0 0,0 0 0,0 0 0,1 0 0,-1 1 0,0-1 0,0 0 0,0 0 0,0 0 0,0 1 0,0-1 0,0 0 0,0 0 0,0 0 0,0 1 0,0-1 0,0 0 0,0 0 0,0 0 0,0 0 0,0 1 0,0-1 0,-1 0 0,0 17 0,-4-4 0,-1 0 0,-1 0 0,0-1 0,-1 0 0,0 0 0,0 0 0,-11 9 0,1 1 0,-329 373 0,329-381 0,11-13 0,10-12 0,9-9 0,0 1 0,1 1 0,2 0 0,0 1 0,17-15 0,-14 13 0,-5 5 0,36-36 0,55-46 0,-101 94 0,0 0 0,0 0 0,0 0 0,1 0 0,-1 1 0,0-1 0,5-1 0,-8 3 0,1 0 0,-1 0 0,0 0 0,0 0 0,0 0 0,0 0 0,1 0 0,-1 0 0,0 0 0,0 0 0,0 0 0,1 0 0,-1 0 0,0 0 0,0 0 0,0 0 0,1 0 0,-1 0 0,0 0 0,0 0 0,0 0 0,1 0 0,-1 1 0,0-1 0,0 0 0,0 0 0,0 0 0,0 0 0,1 0 0,-1 0 0,0 1 0,0-1 0,0 0 0,0 0 0,0 0 0,0 0 0,1 1 0,-1-1 0,0 0 0,0 0 0,0 0 0,0 1 0,0-1 0,-9 18 0,-29 31 0,-80 82 0,107-119 0,8-8 0,-1 0 0,1 0 0,-1-1 0,0 1 0,0-1 0,0 0 0,-5 2 0,-1-7 0,10 2 0,0 0 0,-1-1 0,1 1 0,-1 0 0,1 0 0,-1 0 0,1-1 0,-1 1 0,1 0 0,-1 0 0,1 0 0,-1 0 0,1 0 0,-1 0 0,1 0 0,-1 0 0,0 0 0,1 0 0,-1 0 0,1 0 0,-1 0 0,1 0 0,-1 0 0,1 1 0,-1-1 0,-18 13 0,1 0 0,1 1 0,1 1 0,-21 23 0,18-19 0,-151 158 0,164-172 0,1 1 0,1 0 0,-1 0 0,1 1 0,0-1 0,1 1 0,0 0 0,0 0 0,-3 8 0,22-28 0,18-21 0,1 1 0,2 2 0,1 2 0,1 1 0,68-36 0,-100 61 0,-1 0 0,1 0 0,-1 1 0,1 0 0,0 0 0,0 1 0,0 0 0,0 0 0,11 1 0,-16 0 0,-1 0 0,1 0 0,0 0 0,0 0 0,-1 1 0,1-1 0,0 1 0,-1-1 0,1 1 0,-1 0 0,1 0 0,-1-1 0,1 1 0,-1 0 0,1 0 0,-1 1 0,0-1 0,1 0 0,-1 0 0,0 1 0,0-1 0,0 0 0,0 1 0,0-1 0,-1 1 0,1 0 0,0-1 0,-1 1 0,1-1 0,-1 1 0,1 0 0,-1 0 0,0-1 0,0 1 0,0 0 0,0-1 0,0 1 0,0 0 0,0 0 0,0-1 0,-1 1 0,0 3 0,-1 4 0,-1-1 0,1 1 0,-2-1 0,1 0 0,-1 0 0,-5 8 0,-35 48 0,23-35 0,-33 51 0,-268 368 0,309-436 0,12-12 0,1 0 0,0 0 0,0 0 0,-1 0 0,1 0 0,0 0 0,0 0 0,-1-1 0,1 1 0,0 0 0,0 0 0,0 0 0,-1 0 0,1 0 0,0 0 0,0 0 0,0-1 0,-1 1 0,1 0 0,0 0 0,0 0 0,0 0 0,0-1 0,-1 1 0,1 0 0,0 0 0,0 0 0,0-1 0,0 1 0,0 0 0,0 0 0,0 0 0,0-1 0,0 1 0,0 0 0,0-1 0,-1-1 0,1-1 0,0 1 0,0-1 0,0 0 0,1 1 0,-1-1 0,1 1 0,-1-1 0,1 1 0,1-4 0,16-29 0,1 0 0,48-63 0,9-14 0,-67 95 0,2 0 0,0 1 0,21-24 0,-29 38 0,-3 4 0,-5 10 0,-9 15 0,8-16 0,0-2 0,-1 1 0,0-1 0,-1 0 0,0 0 0,0-1 0,-1 0 0,0-1 0,0 1 0,-18 9 0,27-17 0,-1 0 0,1 0 0,0 0 0,0 0 0,0 0 0,0 0 0,0 0 0,0 0 0,0 0 0,-1 1 0,1-1 0,0 0 0,0 0 0,0 0 0,0 0 0,0 0 0,0 0 0,-1 0 0,1 0 0,0 0 0,0 0 0,0 0 0,0 0 0,0 0 0,0 0 0,-1 0 0,1 0 0,0-1 0,0 1 0,0 0 0,0 0 0,0 0 0,0 0 0,0 0 0,-1 0 0,1 0 0,0 0 0,0 0 0,0 0 0,0 0 0,0-1 0,0 1 0,0 0 0,0 0 0,0 0 0,0 0 0,0 0 0,0 0 0,0-1 0,0 1 0,0 0 0,0 0 0,-1 0 0,1 0 0,0 0 0,1 0 0,-1-1 0,0 1 0,0 0 0,0 0 0,4-14 0,11-18 0,212-340 0,-119 204 0,-61 91 0,123-187 0,-151 245 0,-19 18 0,0 1 0,1 0 0,-1 0 0,0 0 0,0 0 0,0 0 0,1 0 0,-1 0 0,0 0 0,0 0 0,0 0 0,1 0 0,-1-1 0,0 1 0,0 0 0,0 0 0,1 1 0,-1-1 0,0 0 0,0 0 0,1 0 0,-1 0 0,0 0 0,0 0 0,0 0 0,1 0 0,-1 0 0,0 0 0,0 0 0,0 1 0,1-1 0,-1 0 0,2 14 0,-3-6 0,0 1 0,-1-1 0,1 1 0,-2-1 0,0 0 0,0 0 0,0 0 0,-5 8 0,-42 62 0,24-41 0,-238 332 0,86-128 0,111-148 0,63-84 0,13-14 0,13-15 0,166-141 0,-149 125 0,-17 14 0,1 1 0,2 1 0,36-23 0,-59 41 0,0 1 0,0 0 0,0 0 0,0 0 0,1 0 0,-1 0 0,0 0 0,0 1 0,1-1 0,-1 1 0,1 0 0,-1-1 0,0 1 0,1 0 0,-1 1 0,4-1 0,-5 1 0,0 0 0,1 0 0,-1-1 0,0 1 0,0 0 0,0 0 0,0 0 0,0 1 0,0-1 0,0 0 0,0 0 0,0 0 0,0 1 0,-1-1 0,1 1 0,0-1 0,-1 0 0,1 1 0,-1-1 0,0 1 0,1-1 0,-1 1 0,0-1 0,0 1 0,0-1 0,0 3 0,-3 43 0,3-53 0,0 1 0,1 0 0,-1 0 0,1 0 0,0 0 0,1 0 0,3-10 0,19-37 0,-10 24 0,52-114 0,-57 130 0,-23 32 0,-7 2 0,-34 35 0,-92 76 0,119-110 0,22-16 0,-1-1 0,0 0 0,0 0 0,0-1 0,-1 0 0,0 0 0,0-1 0,-14 6 0,21-10 0,1 0 0,-1 1 0,0-1 0,1 0 0,-1 0 0,1 0 0,-1 1 0,0-1 0,1 0 0,-1 0 0,0 0 0,1 0 0,-1 0 0,0 0 0,1-1 0,-1 1 0,0 0 0,1 0 0,-1 0 0,1-1 0,-1 1 0,0 0 0,1 0 0,-1-1 0,1 1 0,-1-1 0,1 1 0,-1 0 0,1-1 0,-1 1 0,1-1 0,-1 1 0,1-1 0,0 1 0,-1-1 0,1 0 0,0 1 0,0-1 0,-1 1 0,1-1 0,0 0 0,0 1 0,0-1 0,0 0 0,0 1 0,0-1 0,0 0 0,0 1 0,0-1 0,0 1 0,0-1 0,0 0 0,0 1 0,0-1 0,1 0 0,1-7 0,0 0 0,0 1 0,7-13 0,-5 12 0,2-8 0,16-37 0,-20 49 0,0 1 0,0-1 0,0 1 0,1-1 0,-1 1 0,1 0 0,0 0 0,0 0 0,0 0 0,7-4 0,-10 7 0,0 0 0,1 0 0,-1 0 0,0-1 0,0 1 0,0 0 0,1 0 0,-1 0 0,0 0 0,0 0 0,1 0 0,-1 0 0,0 0 0,1 0 0,-1 0 0,0 0 0,0 0 0,1 0 0,-1 0 0,0 0 0,0 0 0,1 0 0,-1 0 0,0 0 0,0 0 0,1 1 0,-1-1 0,0 0 0,0 0 0,0 0 0,1 0 0,-1 1 0,0-1 0,0 0 0,0 0 0,0 0 0,1 1 0,-1-1 0,3 13 0,-4 15 0,-6 6-1365,4-19-5461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8T18:51:35.432"/>
    </inkml:context>
    <inkml:brush xml:id="br0">
      <inkml:brushProperty name="width" value="0.05" units="cm"/>
      <inkml:brushProperty name="height" value="0.0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5E5F-877B-C40E-A27B-F46491E5B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802253-B791-86EB-D8F1-BD275AA0C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91FD16-2B12-B55F-9950-C1CD8A3A5BD7}"/>
              </a:ext>
            </a:extLst>
          </p:cNvPr>
          <p:cNvSpPr>
            <a:spLocks noGrp="1"/>
          </p:cNvSpPr>
          <p:nvPr>
            <p:ph type="dt" sz="half" idx="10"/>
          </p:nvPr>
        </p:nvSpPr>
        <p:spPr/>
        <p:txBody>
          <a:bodyPr/>
          <a:lstStyle/>
          <a:p>
            <a:fld id="{02AC24A9-CCB6-4F8D-B8DB-C2F3692CFA5A}" type="datetimeFigureOut">
              <a:rPr lang="en-US" smtClean="0"/>
              <a:t>4/14/2023</a:t>
            </a:fld>
            <a:endParaRPr lang="en-US" dirty="0"/>
          </a:p>
        </p:txBody>
      </p:sp>
      <p:sp>
        <p:nvSpPr>
          <p:cNvPr id="5" name="Footer Placeholder 4">
            <a:extLst>
              <a:ext uri="{FF2B5EF4-FFF2-40B4-BE49-F238E27FC236}">
                <a16:creationId xmlns:a16="http://schemas.microsoft.com/office/drawing/2014/main" id="{E80EF1DA-C86A-DE6C-8E81-18140F2E56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B017D5-54F6-8014-4ADA-F6C903452EF6}"/>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66290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FA0A-3E62-0A7E-04F7-A694F98C7E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F9449-1ADD-EB5A-465A-E7FDDECE7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7759A-8EC7-9496-78E0-80741FBF6119}"/>
              </a:ext>
            </a:extLst>
          </p:cNvPr>
          <p:cNvSpPr>
            <a:spLocks noGrp="1"/>
          </p:cNvSpPr>
          <p:nvPr>
            <p:ph type="dt" sz="half" idx="10"/>
          </p:nvPr>
        </p:nvSpPr>
        <p:spPr/>
        <p:txBody>
          <a:bodyPr/>
          <a:lstStyle/>
          <a:p>
            <a:fld id="{02AC24A9-CCB6-4F8D-B8DB-C2F3692CFA5A}" type="datetimeFigureOut">
              <a:rPr lang="en-US" smtClean="0"/>
              <a:t>4/14/2023</a:t>
            </a:fld>
            <a:endParaRPr lang="en-US"/>
          </a:p>
        </p:txBody>
      </p:sp>
      <p:sp>
        <p:nvSpPr>
          <p:cNvPr id="5" name="Footer Placeholder 4">
            <a:extLst>
              <a:ext uri="{FF2B5EF4-FFF2-40B4-BE49-F238E27FC236}">
                <a16:creationId xmlns:a16="http://schemas.microsoft.com/office/drawing/2014/main" id="{8D4D167C-8D05-25A1-93B0-886F93C8F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1EF26-7BF9-8CCF-5FF1-B43E0A70369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1322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4FB6B-3D72-D0E3-2E60-E9DC447C68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C3DDA9-0B14-962C-5405-AF189323BD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FBA9F-2BAF-8E21-694A-E1859C079F94}"/>
              </a:ext>
            </a:extLst>
          </p:cNvPr>
          <p:cNvSpPr>
            <a:spLocks noGrp="1"/>
          </p:cNvSpPr>
          <p:nvPr>
            <p:ph type="dt" sz="half" idx="10"/>
          </p:nvPr>
        </p:nvSpPr>
        <p:spPr/>
        <p:txBody>
          <a:bodyPr/>
          <a:lstStyle/>
          <a:p>
            <a:fld id="{02AC24A9-CCB6-4F8D-B8DB-C2F3692CFA5A}" type="datetimeFigureOut">
              <a:rPr lang="en-US" smtClean="0"/>
              <a:t>4/14/2023</a:t>
            </a:fld>
            <a:endParaRPr lang="en-US"/>
          </a:p>
        </p:txBody>
      </p:sp>
      <p:sp>
        <p:nvSpPr>
          <p:cNvPr id="5" name="Footer Placeholder 4">
            <a:extLst>
              <a:ext uri="{FF2B5EF4-FFF2-40B4-BE49-F238E27FC236}">
                <a16:creationId xmlns:a16="http://schemas.microsoft.com/office/drawing/2014/main" id="{3B6CBC99-1478-056A-8701-09A2C2F0A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D6208-147A-E861-CA8E-8F2D6D124FE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866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4439-EF81-F501-524F-B758FB424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EBFA7-8181-866B-A02E-CFA332D48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B79AA-BEF4-C90E-1F7B-638CD8E5472E}"/>
              </a:ext>
            </a:extLst>
          </p:cNvPr>
          <p:cNvSpPr>
            <a:spLocks noGrp="1"/>
          </p:cNvSpPr>
          <p:nvPr>
            <p:ph type="dt" sz="half" idx="10"/>
          </p:nvPr>
        </p:nvSpPr>
        <p:spPr/>
        <p:txBody>
          <a:bodyPr/>
          <a:lstStyle/>
          <a:p>
            <a:fld id="{02AC24A9-CCB6-4F8D-B8DB-C2F3692CFA5A}" type="datetimeFigureOut">
              <a:rPr lang="en-US" smtClean="0"/>
              <a:t>4/14/2023</a:t>
            </a:fld>
            <a:endParaRPr lang="en-US"/>
          </a:p>
        </p:txBody>
      </p:sp>
      <p:sp>
        <p:nvSpPr>
          <p:cNvPr id="5" name="Footer Placeholder 4">
            <a:extLst>
              <a:ext uri="{FF2B5EF4-FFF2-40B4-BE49-F238E27FC236}">
                <a16:creationId xmlns:a16="http://schemas.microsoft.com/office/drawing/2014/main" id="{F2ECBAD1-B2D8-5E33-9D22-C61C4E4F3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FCB58-152B-84BC-E2B2-CA9329CA6F3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734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7203-D689-3DC6-0DC0-A52EF2C52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89B33E-88EB-1D1B-C602-5AC71E8CA1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9F1784-692E-42FF-E9BB-C046885D6EA9}"/>
              </a:ext>
            </a:extLst>
          </p:cNvPr>
          <p:cNvSpPr>
            <a:spLocks noGrp="1"/>
          </p:cNvSpPr>
          <p:nvPr>
            <p:ph type="dt" sz="half" idx="10"/>
          </p:nvPr>
        </p:nvSpPr>
        <p:spPr/>
        <p:txBody>
          <a:bodyPr/>
          <a:lstStyle/>
          <a:p>
            <a:fld id="{02AC24A9-CCB6-4F8D-B8DB-C2F3692CFA5A}" type="datetimeFigureOut">
              <a:rPr lang="en-US" smtClean="0"/>
              <a:t>4/14/2023</a:t>
            </a:fld>
            <a:endParaRPr lang="en-US"/>
          </a:p>
        </p:txBody>
      </p:sp>
      <p:sp>
        <p:nvSpPr>
          <p:cNvPr id="5" name="Footer Placeholder 4">
            <a:extLst>
              <a:ext uri="{FF2B5EF4-FFF2-40B4-BE49-F238E27FC236}">
                <a16:creationId xmlns:a16="http://schemas.microsoft.com/office/drawing/2014/main" id="{DCEC1CA2-C45F-9AFB-B568-28BAC74BE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27C56-4EA3-8721-ABBB-B1DB1BA40A3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525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7CC5-6010-27CD-5379-1F58D0E12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CD161-5A6E-FA96-7212-194150B51F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EAF746-4383-7DDE-E78F-8246430127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BE2C93-C1AD-8443-F496-18185A313FE9}"/>
              </a:ext>
            </a:extLst>
          </p:cNvPr>
          <p:cNvSpPr>
            <a:spLocks noGrp="1"/>
          </p:cNvSpPr>
          <p:nvPr>
            <p:ph type="dt" sz="half" idx="10"/>
          </p:nvPr>
        </p:nvSpPr>
        <p:spPr/>
        <p:txBody>
          <a:bodyPr/>
          <a:lstStyle/>
          <a:p>
            <a:fld id="{02AC24A9-CCB6-4F8D-B8DB-C2F3692CFA5A}" type="datetimeFigureOut">
              <a:rPr lang="en-US" smtClean="0"/>
              <a:t>4/14/2023</a:t>
            </a:fld>
            <a:endParaRPr lang="en-US"/>
          </a:p>
        </p:txBody>
      </p:sp>
      <p:sp>
        <p:nvSpPr>
          <p:cNvPr id="6" name="Footer Placeholder 5">
            <a:extLst>
              <a:ext uri="{FF2B5EF4-FFF2-40B4-BE49-F238E27FC236}">
                <a16:creationId xmlns:a16="http://schemas.microsoft.com/office/drawing/2014/main" id="{68E9CEC9-B2C7-DA46-7619-AB45051B6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F1BFF-4EBF-D19E-EE94-AE2DCAF1B1C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564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BAB1-F6D2-972B-8E1D-646010C8DC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8FD2C-9732-E5EA-556C-D92E117377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16904-FD83-7C24-F23D-9945B9DDBC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5F4105-5B7A-BD9C-6931-FD4D44A818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0001A-ACDD-0A5E-BBF9-7F2740199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93A3E-0A9F-100F-2C66-68B20DD0F5FF}"/>
              </a:ext>
            </a:extLst>
          </p:cNvPr>
          <p:cNvSpPr>
            <a:spLocks noGrp="1"/>
          </p:cNvSpPr>
          <p:nvPr>
            <p:ph type="dt" sz="half" idx="10"/>
          </p:nvPr>
        </p:nvSpPr>
        <p:spPr/>
        <p:txBody>
          <a:bodyPr/>
          <a:lstStyle/>
          <a:p>
            <a:fld id="{02AC24A9-CCB6-4F8D-B8DB-C2F3692CFA5A}" type="datetimeFigureOut">
              <a:rPr lang="en-US" smtClean="0"/>
              <a:t>4/14/2023</a:t>
            </a:fld>
            <a:endParaRPr lang="en-US"/>
          </a:p>
        </p:txBody>
      </p:sp>
      <p:sp>
        <p:nvSpPr>
          <p:cNvPr id="8" name="Footer Placeholder 7">
            <a:extLst>
              <a:ext uri="{FF2B5EF4-FFF2-40B4-BE49-F238E27FC236}">
                <a16:creationId xmlns:a16="http://schemas.microsoft.com/office/drawing/2014/main" id="{300BDA9F-AD6E-D207-18B7-7764AC5EB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8AB946-B7B3-C3F2-80CF-E06A2332D47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8371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12CF-248F-69DA-0933-FCD79E0C67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955F70-1335-1207-15D6-855EC109972E}"/>
              </a:ext>
            </a:extLst>
          </p:cNvPr>
          <p:cNvSpPr>
            <a:spLocks noGrp="1"/>
          </p:cNvSpPr>
          <p:nvPr>
            <p:ph type="dt" sz="half" idx="10"/>
          </p:nvPr>
        </p:nvSpPr>
        <p:spPr/>
        <p:txBody>
          <a:bodyPr/>
          <a:lstStyle/>
          <a:p>
            <a:fld id="{02AC24A9-CCB6-4F8D-B8DB-C2F3692CFA5A}" type="datetimeFigureOut">
              <a:rPr lang="en-US" smtClean="0"/>
              <a:t>4/14/2023</a:t>
            </a:fld>
            <a:endParaRPr lang="en-US"/>
          </a:p>
        </p:txBody>
      </p:sp>
      <p:sp>
        <p:nvSpPr>
          <p:cNvPr id="4" name="Footer Placeholder 3">
            <a:extLst>
              <a:ext uri="{FF2B5EF4-FFF2-40B4-BE49-F238E27FC236}">
                <a16:creationId xmlns:a16="http://schemas.microsoft.com/office/drawing/2014/main" id="{10FB1859-E1AD-7E53-EECB-EFE3A1F8F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114B07-C8E8-BF14-F9BA-3EE278C8660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327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2E89A-FDEA-00D2-A722-A7B2AD5495FC}"/>
              </a:ext>
            </a:extLst>
          </p:cNvPr>
          <p:cNvSpPr>
            <a:spLocks noGrp="1"/>
          </p:cNvSpPr>
          <p:nvPr>
            <p:ph type="dt" sz="half" idx="10"/>
          </p:nvPr>
        </p:nvSpPr>
        <p:spPr/>
        <p:txBody>
          <a:bodyPr/>
          <a:lstStyle/>
          <a:p>
            <a:fld id="{02AC24A9-CCB6-4F8D-B8DB-C2F3692CFA5A}" type="datetimeFigureOut">
              <a:rPr lang="en-US" smtClean="0"/>
              <a:t>4/14/2023</a:t>
            </a:fld>
            <a:endParaRPr lang="en-US"/>
          </a:p>
        </p:txBody>
      </p:sp>
      <p:sp>
        <p:nvSpPr>
          <p:cNvPr id="3" name="Footer Placeholder 2">
            <a:extLst>
              <a:ext uri="{FF2B5EF4-FFF2-40B4-BE49-F238E27FC236}">
                <a16:creationId xmlns:a16="http://schemas.microsoft.com/office/drawing/2014/main" id="{66D4B791-BA36-D464-388A-067BFDDCAF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934514-5711-4E43-23EC-DB0EE819570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80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A669-0486-7046-980A-216B5EF34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957D4D-A78C-F693-F6FF-C4975651F0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1C90DC-3580-CCAD-C7CE-3A4668C68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86CD4-D9E4-5234-A533-2B93BEA5EB65}"/>
              </a:ext>
            </a:extLst>
          </p:cNvPr>
          <p:cNvSpPr>
            <a:spLocks noGrp="1"/>
          </p:cNvSpPr>
          <p:nvPr>
            <p:ph type="dt" sz="half" idx="10"/>
          </p:nvPr>
        </p:nvSpPr>
        <p:spPr/>
        <p:txBody>
          <a:bodyPr/>
          <a:lstStyle/>
          <a:p>
            <a:fld id="{02AC24A9-CCB6-4F8D-B8DB-C2F3692CFA5A}" type="datetimeFigureOut">
              <a:rPr lang="en-US" smtClean="0"/>
              <a:t>4/14/2023</a:t>
            </a:fld>
            <a:endParaRPr lang="en-US" dirty="0"/>
          </a:p>
        </p:txBody>
      </p:sp>
      <p:sp>
        <p:nvSpPr>
          <p:cNvPr id="6" name="Footer Placeholder 5">
            <a:extLst>
              <a:ext uri="{FF2B5EF4-FFF2-40B4-BE49-F238E27FC236}">
                <a16:creationId xmlns:a16="http://schemas.microsoft.com/office/drawing/2014/main" id="{BAD81CE8-B0A2-881F-0DCE-284E4E083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1D13D-1D96-7340-D6C6-E3E62E898EA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9214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095E-40D3-F970-BF63-B570FD06B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092246-A4F4-EDD1-BCE2-BE0626BC9C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8C6BA4-8BED-D5EE-583F-167F15081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7DB7B-F343-DBB1-C781-1DBBCF0233D6}"/>
              </a:ext>
            </a:extLst>
          </p:cNvPr>
          <p:cNvSpPr>
            <a:spLocks noGrp="1"/>
          </p:cNvSpPr>
          <p:nvPr>
            <p:ph type="dt" sz="half" idx="10"/>
          </p:nvPr>
        </p:nvSpPr>
        <p:spPr/>
        <p:txBody>
          <a:bodyPr/>
          <a:lstStyle/>
          <a:p>
            <a:fld id="{02AC24A9-CCB6-4F8D-B8DB-C2F3692CFA5A}" type="datetimeFigureOut">
              <a:rPr lang="en-US" smtClean="0"/>
              <a:t>4/14/2023</a:t>
            </a:fld>
            <a:endParaRPr lang="en-US"/>
          </a:p>
        </p:txBody>
      </p:sp>
      <p:sp>
        <p:nvSpPr>
          <p:cNvPr id="6" name="Footer Placeholder 5">
            <a:extLst>
              <a:ext uri="{FF2B5EF4-FFF2-40B4-BE49-F238E27FC236}">
                <a16:creationId xmlns:a16="http://schemas.microsoft.com/office/drawing/2014/main" id="{80F5010E-9B11-0EF7-B709-C76A171F3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F05D5-BCDE-DF8C-997E-11BB09782F6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7465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40CFFB-E7A1-64B0-4DC9-83F883C40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35AFB-DF62-921C-C196-12665CA11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2E5A3-4A82-D8A0-8F85-4185A500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4/14/2023</a:t>
            </a:fld>
            <a:endParaRPr lang="en-US"/>
          </a:p>
        </p:txBody>
      </p:sp>
      <p:sp>
        <p:nvSpPr>
          <p:cNvPr id="5" name="Footer Placeholder 4">
            <a:extLst>
              <a:ext uri="{FF2B5EF4-FFF2-40B4-BE49-F238E27FC236}">
                <a16:creationId xmlns:a16="http://schemas.microsoft.com/office/drawing/2014/main" id="{121D43EC-975D-BABC-48D6-F01100702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E85D8F-52AD-846D-A5D0-167847096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7861413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1.xml"/><Relationship Id="rId7" Type="http://schemas.openxmlformats.org/officeDocument/2006/relationships/customXml" Target="../ink/ink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B9F74A3-59BB-78B2-63CD-72101C725306}"/>
              </a:ext>
            </a:extLst>
          </p:cNvPr>
          <p:cNvSpPr txBox="1"/>
          <p:nvPr/>
        </p:nvSpPr>
        <p:spPr>
          <a:xfrm>
            <a:off x="3724309" y="387347"/>
            <a:ext cx="7645078" cy="2015936"/>
          </a:xfrm>
          <a:prstGeom prst="rect">
            <a:avLst/>
          </a:prstGeom>
          <a:noFill/>
        </p:spPr>
        <p:txBody>
          <a:bodyPr wrap="square" rtlCol="0">
            <a:spAutoFit/>
          </a:bodyPr>
          <a:lstStyle/>
          <a:p>
            <a:pPr marL="0" marR="0" algn="ctr">
              <a:spcBef>
                <a:spcPts val="0"/>
              </a:spcBef>
              <a:spcAft>
                <a:spcPts val="600"/>
              </a:spcAft>
            </a:pPr>
            <a:endParaRPr lang="en-US" sz="4000" dirty="0">
              <a:effectLst/>
              <a:latin typeface="Avenir Next LT Pro (Headings)"/>
              <a:ea typeface="MS Mincho" panose="02020609040205080304" pitchFamily="49" charset="-128"/>
            </a:endParaRPr>
          </a:p>
          <a:p>
            <a:br>
              <a:rPr lang="en-US" sz="4000" dirty="0">
                <a:effectLst/>
                <a:latin typeface="Avenir Next LT Pro (Headings)"/>
                <a:ea typeface="MS Mincho" panose="02020609040205080304" pitchFamily="49" charset="-128"/>
              </a:rPr>
            </a:br>
            <a:endParaRPr lang="en-US" sz="4000" dirty="0">
              <a:latin typeface="Avenir Next LT Pro (Headings)"/>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24BDF93F-B865-F247-C939-D93A7F15E9CB}"/>
                  </a:ext>
                </a:extLst>
              </p14:cNvPr>
              <p14:cNvContentPartPr/>
              <p14:nvPr/>
            </p14:nvContentPartPr>
            <p14:xfrm>
              <a:off x="351999" y="140551"/>
              <a:ext cx="1238760" cy="1024200"/>
            </p14:xfrm>
          </p:contentPart>
        </mc:Choice>
        <mc:Fallback xmlns="">
          <p:pic>
            <p:nvPicPr>
              <p:cNvPr id="9" name="Ink 8">
                <a:extLst>
                  <a:ext uri="{FF2B5EF4-FFF2-40B4-BE49-F238E27FC236}">
                    <a16:creationId xmlns:a16="http://schemas.microsoft.com/office/drawing/2014/main" id="{24BDF93F-B865-F247-C939-D93A7F15E9CB}"/>
                  </a:ext>
                </a:extLst>
              </p:cNvPr>
              <p:cNvPicPr/>
              <p:nvPr/>
            </p:nvPicPr>
            <p:blipFill>
              <a:blip r:embed="rId4"/>
              <a:stretch>
                <a:fillRect/>
              </a:stretch>
            </p:blipFill>
            <p:spPr>
              <a:xfrm>
                <a:off x="342999" y="131911"/>
                <a:ext cx="1256400" cy="1041840"/>
              </a:xfrm>
              <a:prstGeom prst="rect">
                <a:avLst/>
              </a:prstGeom>
            </p:spPr>
          </p:pic>
        </mc:Fallback>
      </mc:AlternateContent>
      <p:sp>
        <p:nvSpPr>
          <p:cNvPr id="7" name="TextBox 6">
            <a:extLst>
              <a:ext uri="{FF2B5EF4-FFF2-40B4-BE49-F238E27FC236}">
                <a16:creationId xmlns:a16="http://schemas.microsoft.com/office/drawing/2014/main" id="{8EA908B8-8EFA-B3B4-6CB2-C539AFDB6E00}"/>
              </a:ext>
            </a:extLst>
          </p:cNvPr>
          <p:cNvSpPr txBox="1"/>
          <p:nvPr/>
        </p:nvSpPr>
        <p:spPr>
          <a:xfrm>
            <a:off x="6046840" y="3236634"/>
            <a:ext cx="3599727" cy="384721"/>
          </a:xfrm>
          <a:prstGeom prst="rect">
            <a:avLst/>
          </a:prstGeom>
          <a:noFill/>
        </p:spPr>
        <p:txBody>
          <a:bodyPr wrap="square" rtlCol="0">
            <a:spAutoFit/>
          </a:bodyPr>
          <a:lstStyle/>
          <a:p>
            <a:r>
              <a:rPr lang="en-US" sz="1900" dirty="0"/>
              <a:t>UNIVERSITY: K L UNIVERSITY</a:t>
            </a:r>
          </a:p>
        </p:txBody>
      </p:sp>
      <p:pic>
        <p:nvPicPr>
          <p:cNvPr id="10" name="Picture 9">
            <a:extLst>
              <a:ext uri="{FF2B5EF4-FFF2-40B4-BE49-F238E27FC236}">
                <a16:creationId xmlns:a16="http://schemas.microsoft.com/office/drawing/2014/main" id="{1DA6A87D-1C22-2E2E-6301-DC6B866B15F1}"/>
              </a:ext>
            </a:extLst>
          </p:cNvPr>
          <p:cNvPicPr>
            <a:picLocks noChangeAspect="1"/>
          </p:cNvPicPr>
          <p:nvPr/>
        </p:nvPicPr>
        <p:blipFill>
          <a:blip r:embed="rId5"/>
          <a:stretch>
            <a:fillRect/>
          </a:stretch>
        </p:blipFill>
        <p:spPr>
          <a:xfrm>
            <a:off x="-34261" y="0"/>
            <a:ext cx="3987015" cy="6857990"/>
          </a:xfrm>
          <a:prstGeom prst="rect">
            <a:avLst/>
          </a:prstGeom>
        </p:spPr>
      </p:pic>
      <p:pic>
        <p:nvPicPr>
          <p:cNvPr id="14" name="Picture 13">
            <a:extLst>
              <a:ext uri="{FF2B5EF4-FFF2-40B4-BE49-F238E27FC236}">
                <a16:creationId xmlns:a16="http://schemas.microsoft.com/office/drawing/2014/main" id="{06022B7A-A4A2-2A8E-783F-FBB2BF5D4521}"/>
              </a:ext>
            </a:extLst>
          </p:cNvPr>
          <p:cNvPicPr>
            <a:picLocks noChangeAspect="1"/>
          </p:cNvPicPr>
          <p:nvPr/>
        </p:nvPicPr>
        <p:blipFill>
          <a:blip r:embed="rId6"/>
          <a:stretch>
            <a:fillRect/>
          </a:stretch>
        </p:blipFill>
        <p:spPr>
          <a:xfrm>
            <a:off x="3952754" y="68097"/>
            <a:ext cx="8239246" cy="2654436"/>
          </a:xfrm>
          <a:prstGeom prst="rect">
            <a:avLst/>
          </a:prstGeom>
        </p:spPr>
      </p:pic>
    </p:spTree>
    <p:extLst>
      <p:ext uri="{BB962C8B-B14F-4D97-AF65-F5344CB8AC3E}">
        <p14:creationId xmlns:p14="http://schemas.microsoft.com/office/powerpoint/2010/main" val="2149773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CF5A-3866-60E4-8CE7-DE7C4290DF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7A72F8-6523-0CE4-309F-B2039E004F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034B3B5-826C-E74B-CD1F-30D2586BF0C9}"/>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07657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3B1195-7C74-52EC-DCCF-31936C61AF79}"/>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chemeClr val="tx1"/>
                </a:solidFill>
                <a:latin typeface="+mj-lt"/>
                <a:ea typeface="+mj-ea"/>
                <a:cs typeface="+mj-cs"/>
              </a:rPr>
              <a:t>DATA BASE </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9EF49D3-CA0F-E7BA-5D22-D52CA8C71B3E}"/>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We will create a database in that database we have details of every </a:t>
            </a:r>
            <a:r>
              <a:rPr lang="en-US" sz="2000" dirty="0" err="1"/>
              <a:t>iinsectthat</a:t>
            </a:r>
            <a:r>
              <a:rPr lang="en-US" sz="2000" dirty="0"/>
              <a:t> affect  the region we are planning on introducing our drone</a:t>
            </a:r>
          </a:p>
          <a:p>
            <a:pPr marL="285750" indent="-228600">
              <a:lnSpc>
                <a:spcPct val="90000"/>
              </a:lnSpc>
              <a:spcAft>
                <a:spcPts val="600"/>
              </a:spcAft>
              <a:buFont typeface="Arial" panose="020B0604020202020204" pitchFamily="34" charset="0"/>
              <a:buChar char="•"/>
            </a:pPr>
            <a:r>
              <a:rPr lang="en-US" sz="2000" dirty="0"/>
              <a:t>When we get the Images uploaded by the executive, we can identify the insects using the database</a:t>
            </a:r>
          </a:p>
          <a:p>
            <a:pPr marL="285750" indent="-228600">
              <a:lnSpc>
                <a:spcPct val="90000"/>
              </a:lnSpc>
              <a:spcAft>
                <a:spcPts val="600"/>
              </a:spcAft>
              <a:buFont typeface="Arial" panose="020B0604020202020204" pitchFamily="34" charset="0"/>
              <a:buChar char="•"/>
            </a:pPr>
            <a:endParaRPr lang="en-US" sz="2000" dirty="0"/>
          </a:p>
        </p:txBody>
      </p:sp>
      <p:pic>
        <p:nvPicPr>
          <p:cNvPr id="7" name="Picture 6">
            <a:extLst>
              <a:ext uri="{FF2B5EF4-FFF2-40B4-BE49-F238E27FC236}">
                <a16:creationId xmlns:a16="http://schemas.microsoft.com/office/drawing/2014/main" id="{C3F33791-AA15-7FE8-B104-AA4B25212C2C}"/>
              </a:ext>
            </a:extLst>
          </p:cNvPr>
          <p:cNvPicPr>
            <a:picLocks noChangeAspect="1"/>
          </p:cNvPicPr>
          <p:nvPr/>
        </p:nvPicPr>
        <p:blipFill>
          <a:blip r:embed="rId2"/>
          <a:stretch>
            <a:fillRect/>
          </a:stretch>
        </p:blipFill>
        <p:spPr>
          <a:xfrm>
            <a:off x="4654296" y="684771"/>
            <a:ext cx="6903720" cy="5488457"/>
          </a:xfrm>
          <a:prstGeom prst="rect">
            <a:avLst/>
          </a:prstGeom>
        </p:spPr>
      </p:pic>
    </p:spTree>
    <p:extLst>
      <p:ext uri="{BB962C8B-B14F-4D97-AF65-F5344CB8AC3E}">
        <p14:creationId xmlns:p14="http://schemas.microsoft.com/office/powerpoint/2010/main" val="362514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3"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1D1CC7D3-1AA2-5D52-0300-A4608AA1BA76}"/>
              </a:ext>
            </a:extLst>
          </p:cNvPr>
          <p:cNvSpPr txBox="1"/>
          <p:nvPr/>
        </p:nvSpPr>
        <p:spPr>
          <a:xfrm>
            <a:off x="1098468" y="885651"/>
            <a:ext cx="3229803" cy="46246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REVENUE:</a:t>
            </a:r>
          </a:p>
        </p:txBody>
      </p:sp>
      <p:sp>
        <p:nvSpPr>
          <p:cNvPr id="5" name="TextBox 4">
            <a:extLst>
              <a:ext uri="{FF2B5EF4-FFF2-40B4-BE49-F238E27FC236}">
                <a16:creationId xmlns:a16="http://schemas.microsoft.com/office/drawing/2014/main" id="{5DCA2198-288C-E35C-265F-3499379F406C}"/>
              </a:ext>
            </a:extLst>
          </p:cNvPr>
          <p:cNvSpPr txBox="1"/>
          <p:nvPr/>
        </p:nvSpPr>
        <p:spPr>
          <a:xfrm>
            <a:off x="4978708" y="885651"/>
            <a:ext cx="6525220" cy="461684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500" dirty="0"/>
              <a:t>We will be having three streams of revenue in our project they are :</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1)Active: we will generate revenue by directly selling the product to the distributor, and we will just provide servicing that too for money. </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2)Passive: we will lease our product to the executive and train him, we will help him set up a small workspace and in return, he will pay us back </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3)Subscription: both the distributor and executive have to use the user interface that we will develop, in order to use them they must pay a yearly fee </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 If there is a loss in one of the revenue streams, the other streams will recover it </a:t>
            </a:r>
          </a:p>
        </p:txBody>
      </p:sp>
    </p:spTree>
    <p:extLst>
      <p:ext uri="{BB962C8B-B14F-4D97-AF65-F5344CB8AC3E}">
        <p14:creationId xmlns:p14="http://schemas.microsoft.com/office/powerpoint/2010/main" val="10557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55F9E0-808A-46A0-1EA6-F93A2E512E17}"/>
              </a:ext>
            </a:extLst>
          </p:cNvPr>
          <p:cNvPicPr>
            <a:picLocks noChangeAspect="1"/>
          </p:cNvPicPr>
          <p:nvPr/>
        </p:nvPicPr>
        <p:blipFill>
          <a:blip r:embed="rId2"/>
          <a:stretch>
            <a:fillRect/>
          </a:stretch>
        </p:blipFill>
        <p:spPr>
          <a:xfrm>
            <a:off x="2381956" y="643467"/>
            <a:ext cx="742808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37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34" name="Freeform: Shape 33">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5CFBEC3-8A5F-1D59-9858-3A7EDEA06AE5}"/>
              </a:ext>
            </a:extLst>
          </p:cNvPr>
          <p:cNvPicPr>
            <a:picLocks noChangeAspect="1"/>
          </p:cNvPicPr>
          <p:nvPr/>
        </p:nvPicPr>
        <p:blipFill>
          <a:blip r:embed="rId2"/>
          <a:stretch>
            <a:fillRect/>
          </a:stretch>
        </p:blipFill>
        <p:spPr>
          <a:xfrm>
            <a:off x="1112817" y="643469"/>
            <a:ext cx="5320363" cy="5571062"/>
          </a:xfrm>
          <a:prstGeom prst="rect">
            <a:avLst/>
          </a:prstGeom>
        </p:spPr>
      </p:pic>
      <p:sp>
        <p:nvSpPr>
          <p:cNvPr id="8" name="TextBox 7">
            <a:extLst>
              <a:ext uri="{FF2B5EF4-FFF2-40B4-BE49-F238E27FC236}">
                <a16:creationId xmlns:a16="http://schemas.microsoft.com/office/drawing/2014/main" id="{66A95E53-CF04-BF7D-8311-F582EDBFE6BC}"/>
              </a:ext>
            </a:extLst>
          </p:cNvPr>
          <p:cNvSpPr txBox="1"/>
          <p:nvPr/>
        </p:nvSpPr>
        <p:spPr>
          <a:xfrm>
            <a:off x="7713579" y="135731"/>
            <a:ext cx="4478421" cy="599506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tx1">
                    <a:alpha val="60000"/>
                  </a:schemeClr>
                </a:solidFill>
              </a:rPr>
              <a:t>Video and Camera Shots from Drone :</a:t>
            </a:r>
          </a:p>
          <a:p>
            <a:pPr indent="-228600">
              <a:lnSpc>
                <a:spcPct val="90000"/>
              </a:lnSpc>
              <a:spcAft>
                <a:spcPts val="600"/>
              </a:spcAft>
              <a:buFont typeface="Arial" panose="020B0604020202020204" pitchFamily="34" charset="0"/>
              <a:buChar char="•"/>
            </a:pPr>
            <a:endParaRPr lang="en-US" sz="2000" dirty="0">
              <a:solidFill>
                <a:schemeClr val="tx1">
                  <a:alpha val="60000"/>
                </a:schemeClr>
              </a:solidFill>
            </a:endParaRPr>
          </a:p>
          <a:p>
            <a:pPr indent="-228600">
              <a:lnSpc>
                <a:spcPct val="90000"/>
              </a:lnSpc>
              <a:spcAft>
                <a:spcPts val="600"/>
              </a:spcAft>
              <a:buFont typeface="Arial" panose="020B0604020202020204" pitchFamily="34" charset="0"/>
              <a:buChar char="•"/>
            </a:pPr>
            <a:endParaRPr lang="en-US" sz="20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sz="2000" dirty="0">
                <a:solidFill>
                  <a:schemeClr val="tx1">
                    <a:alpha val="60000"/>
                  </a:schemeClr>
                </a:solidFill>
              </a:rPr>
              <a:t>https://mega.nz/folder/xdoggQ4I#K0PDarCZ7jEU-rdJdPv21g</a:t>
            </a:r>
          </a:p>
          <a:p>
            <a:pPr indent="-228600">
              <a:lnSpc>
                <a:spcPct val="90000"/>
              </a:lnSpc>
              <a:spcAft>
                <a:spcPts val="600"/>
              </a:spcAft>
              <a:buFont typeface="Arial" panose="020B0604020202020204" pitchFamily="34" charset="0"/>
              <a:buChar char="•"/>
            </a:pPr>
            <a:endParaRPr lang="en-US" sz="2000" dirty="0">
              <a:solidFill>
                <a:schemeClr val="tx1">
                  <a:alpha val="60000"/>
                </a:schemeClr>
              </a:solidFill>
            </a:endParaRPr>
          </a:p>
          <a:p>
            <a:pPr indent="-228600">
              <a:lnSpc>
                <a:spcPct val="90000"/>
              </a:lnSpc>
              <a:spcAft>
                <a:spcPts val="600"/>
              </a:spcAft>
              <a:buFont typeface="Arial" panose="020B0604020202020204" pitchFamily="34" charset="0"/>
              <a:buChar char="•"/>
            </a:pPr>
            <a:endParaRPr lang="en-US" sz="2000" dirty="0">
              <a:solidFill>
                <a:schemeClr val="tx1">
                  <a:alpha val="60000"/>
                </a:schemeClr>
              </a:solidFill>
            </a:endParaRPr>
          </a:p>
        </p:txBody>
      </p:sp>
    </p:spTree>
    <p:extLst>
      <p:ext uri="{BB962C8B-B14F-4D97-AF65-F5344CB8AC3E}">
        <p14:creationId xmlns:p14="http://schemas.microsoft.com/office/powerpoint/2010/main" val="151041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BF338D-4D9B-E1F2-5CE2-40151D33C786}"/>
              </a:ext>
            </a:extLst>
          </p:cNvPr>
          <p:cNvSpPr txBox="1"/>
          <p:nvPr/>
        </p:nvSpPr>
        <p:spPr>
          <a:xfrm>
            <a:off x="970908" y="1220919"/>
            <a:ext cx="5425781"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kern="1200" dirty="0">
                <a:solidFill>
                  <a:schemeClr val="tx1"/>
                </a:solidFill>
                <a:latin typeface="+mj-lt"/>
                <a:ea typeface="+mj-ea"/>
                <a:cs typeface="+mj-cs"/>
              </a:rPr>
              <a:t>Thank you</a:t>
            </a:r>
          </a:p>
        </p:txBody>
      </p:sp>
      <p:sp>
        <p:nvSpPr>
          <p:cNvPr id="13" name="Freeform: Shape 1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Block Arc 1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1" name="Straight Connector 20">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5" name="Arc 24">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40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BE1E-8F0B-8AAD-1CAA-6C1770473FC2}"/>
              </a:ext>
            </a:extLst>
          </p:cNvPr>
          <p:cNvSpPr>
            <a:spLocks noGrp="1"/>
          </p:cNvSpPr>
          <p:nvPr>
            <p:ph type="title"/>
          </p:nvPr>
        </p:nvSpPr>
        <p:spPr>
          <a:xfrm>
            <a:off x="868680" y="1719072"/>
            <a:ext cx="3103427" cy="3520440"/>
          </a:xfrm>
        </p:spPr>
        <p:txBody>
          <a:bodyPr anchor="t">
            <a:normAutofit/>
          </a:bodyPr>
          <a:lstStyle/>
          <a:p>
            <a:r>
              <a:rPr lang="en-US" sz="2800" dirty="0"/>
              <a:t>MODULES</a:t>
            </a:r>
          </a:p>
        </p:txBody>
      </p:sp>
      <p:graphicFrame>
        <p:nvGraphicFramePr>
          <p:cNvPr id="16" name="Content Placeholder 2">
            <a:extLst>
              <a:ext uri="{FF2B5EF4-FFF2-40B4-BE49-F238E27FC236}">
                <a16:creationId xmlns:a16="http://schemas.microsoft.com/office/drawing/2014/main" id="{C3FF239C-FB4F-782D-4C17-685418610282}"/>
              </a:ext>
            </a:extLst>
          </p:cNvPr>
          <p:cNvGraphicFramePr>
            <a:graphicFrameLocks noGrp="1"/>
          </p:cNvGraphicFramePr>
          <p:nvPr>
            <p:ph idx="1"/>
            <p:extLst>
              <p:ext uri="{D42A27DB-BD31-4B8C-83A1-F6EECF244321}">
                <p14:modId xmlns:p14="http://schemas.microsoft.com/office/powerpoint/2010/main" val="2436650569"/>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4AFC2AE-A842-653E-7F67-541569291CAB}"/>
                  </a:ext>
                </a:extLst>
              </p14:cNvPr>
              <p14:cNvContentPartPr/>
              <p14:nvPr/>
            </p14:nvContentPartPr>
            <p14:xfrm>
              <a:off x="6192201" y="1030161"/>
              <a:ext cx="360" cy="360"/>
            </p14:xfrm>
          </p:contentPart>
        </mc:Choice>
        <mc:Fallback xmlns="">
          <p:pic>
            <p:nvPicPr>
              <p:cNvPr id="8" name="Ink 7">
                <a:extLst>
                  <a:ext uri="{FF2B5EF4-FFF2-40B4-BE49-F238E27FC236}">
                    <a16:creationId xmlns:a16="http://schemas.microsoft.com/office/drawing/2014/main" id="{F4AFC2AE-A842-653E-7F67-541569291CAB}"/>
                  </a:ext>
                </a:extLst>
              </p:cNvPr>
              <p:cNvPicPr/>
              <p:nvPr/>
            </p:nvPicPr>
            <p:blipFill>
              <a:blip r:embed="rId8"/>
              <a:stretch>
                <a:fillRect/>
              </a:stretch>
            </p:blipFill>
            <p:spPr>
              <a:xfrm>
                <a:off x="6183561" y="1021161"/>
                <a:ext cx="18000" cy="18000"/>
              </a:xfrm>
              <a:prstGeom prst="rect">
                <a:avLst/>
              </a:prstGeom>
            </p:spPr>
          </p:pic>
        </mc:Fallback>
      </mc:AlternateContent>
    </p:spTree>
    <p:extLst>
      <p:ext uri="{BB962C8B-B14F-4D97-AF65-F5344CB8AC3E}">
        <p14:creationId xmlns:p14="http://schemas.microsoft.com/office/powerpoint/2010/main" val="50785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7F373-6131-49AC-025C-77728D566F7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PROBLEM STATEMENT</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85F9EFFA-959A-25B4-621A-9677E490C041}"/>
              </a:ext>
            </a:extLst>
          </p:cNvPr>
          <p:cNvSpPr>
            <a:spLocks noGrp="1"/>
          </p:cNvSpPr>
          <p:nvPr>
            <p:ph idx="1"/>
          </p:nvPr>
        </p:nvSpPr>
        <p:spPr>
          <a:xfrm>
            <a:off x="4447308" y="591344"/>
            <a:ext cx="6906491" cy="5585619"/>
          </a:xfrm>
        </p:spPr>
        <p:txBody>
          <a:bodyPr anchor="ctr">
            <a:normAutofit/>
          </a:bodyPr>
          <a:lstStyle/>
          <a:p>
            <a:r>
              <a:rPr lang="en-US" sz="1600" dirty="0"/>
              <a:t>In this century, humankind has made fantastic advancements in technology</a:t>
            </a:r>
          </a:p>
          <a:p>
            <a:r>
              <a:rPr lang="en-US" sz="1600" dirty="0"/>
              <a:t>pesticides and fertilizers play a critical role in controlling insects and increasing crop yields.</a:t>
            </a:r>
          </a:p>
          <a:p>
            <a:r>
              <a:rPr lang="en-US" sz="1600" dirty="0"/>
              <a:t> Spraying pesticides and fertilizers by hand causes tumors, hypersensitivity, allergies, and other illnesses in people.</a:t>
            </a:r>
          </a:p>
          <a:p>
            <a:r>
              <a:rPr lang="en-US" sz="1600" dirty="0"/>
              <a:t> The challenge is designing and developing a drone that can automate pest infestations, pesticide spraying, and field tracking with the help of deep learning and IoT technologies. </a:t>
            </a:r>
          </a:p>
          <a:p>
            <a:r>
              <a:rPr lang="en-US" sz="1600" dirty="0"/>
              <a:t>The usage of pesticides and fertilizers has increased a lot in the recent times </a:t>
            </a:r>
          </a:p>
          <a:p>
            <a:r>
              <a:rPr lang="en-US" sz="1600" dirty="0"/>
              <a:t>This is to increase the yield of the crops and remove the insects in the fields </a:t>
            </a:r>
          </a:p>
          <a:p>
            <a:r>
              <a:rPr lang="en-US" sz="1600" dirty="0"/>
              <a:t>There can an alternative to the increased usage of pesticides and fertilizers for the removal of insects from the fields</a:t>
            </a:r>
          </a:p>
          <a:p>
            <a:r>
              <a:rPr lang="en-US" sz="1600" dirty="0"/>
              <a:t>That is finding the position of the insects using thermal imaging and data visualization</a:t>
            </a:r>
          </a:p>
          <a:p>
            <a:r>
              <a:rPr lang="en-US" sz="1600" dirty="0"/>
              <a:t>That thermal sensor will be mounted on a drone for the top view of the fields </a:t>
            </a:r>
          </a:p>
          <a:p>
            <a:r>
              <a:rPr lang="en-US" sz="1600" dirty="0"/>
              <a:t>With the help of the drone, we can scan the whole field and pinpoint each exact location of the insects</a:t>
            </a:r>
          </a:p>
          <a:p>
            <a:endParaRPr lang="en-US" sz="1050" dirty="0"/>
          </a:p>
        </p:txBody>
      </p:sp>
    </p:spTree>
    <p:extLst>
      <p:ext uri="{BB962C8B-B14F-4D97-AF65-F5344CB8AC3E}">
        <p14:creationId xmlns:p14="http://schemas.microsoft.com/office/powerpoint/2010/main" val="21409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A5C6C08-F637-1E45-C721-08ECBB6C6922}"/>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MARKET SIZE</a:t>
            </a:r>
            <a:endParaRPr lang="en-US" sz="4400"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B1CC3566-00E3-D522-ED9C-903C8D92619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b="0" i="0">
                <a:solidFill>
                  <a:srgbClr val="374151"/>
                </a:solidFill>
                <a:effectLst/>
                <a:latin typeface="Söhne"/>
              </a:rPr>
              <a:t>The market size of the farming sector in India is estimated to be around US$ 120 billion in 2021. </a:t>
            </a:r>
          </a:p>
          <a:p>
            <a:pPr indent="-228600">
              <a:lnSpc>
                <a:spcPct val="90000"/>
              </a:lnSpc>
              <a:spcAft>
                <a:spcPts val="600"/>
              </a:spcAft>
              <a:buFont typeface="Arial" panose="020B0604020202020204" pitchFamily="34" charset="0"/>
              <a:buChar char="•"/>
            </a:pPr>
            <a:r>
              <a:rPr lang="en-US" sz="1100" b="0" i="0">
                <a:solidFill>
                  <a:srgbClr val="374151"/>
                </a:solidFill>
                <a:effectLst/>
                <a:latin typeface="Söhne"/>
              </a:rPr>
              <a:t>However, this figure is constantly changing and may vary based on various factors such as government policies, changes in consumer demand, technological advancements, and the overall state of the economy. </a:t>
            </a:r>
          </a:p>
          <a:p>
            <a:pPr indent="-228600">
              <a:lnSpc>
                <a:spcPct val="90000"/>
              </a:lnSpc>
              <a:spcAft>
                <a:spcPts val="600"/>
              </a:spcAft>
              <a:buFont typeface="Arial" panose="020B0604020202020204" pitchFamily="34" charset="0"/>
              <a:buChar char="•"/>
            </a:pPr>
            <a:r>
              <a:rPr lang="en-US" sz="1100" b="0" i="0">
                <a:solidFill>
                  <a:srgbClr val="374151"/>
                </a:solidFill>
                <a:effectLst/>
                <a:latin typeface="Söhne"/>
              </a:rPr>
              <a:t>The agriculture sector plays a crucial role in the Indian economy and employs a large portion of the country's population. </a:t>
            </a:r>
          </a:p>
          <a:p>
            <a:pPr indent="-228600">
              <a:lnSpc>
                <a:spcPct val="90000"/>
              </a:lnSpc>
              <a:spcAft>
                <a:spcPts val="600"/>
              </a:spcAft>
              <a:buFont typeface="Arial" panose="020B0604020202020204" pitchFamily="34" charset="0"/>
              <a:buChar char="•"/>
            </a:pPr>
            <a:r>
              <a:rPr lang="en-US" sz="1100" b="0" i="0">
                <a:solidFill>
                  <a:srgbClr val="374151"/>
                </a:solidFill>
                <a:effectLst/>
                <a:latin typeface="Söhne"/>
              </a:rPr>
              <a:t>Despite the significant contribution, the sector is still facing various challenges such as low productivity, lack of access to credit and markets, and outdated farming methods. </a:t>
            </a:r>
          </a:p>
          <a:p>
            <a:pPr indent="-228600">
              <a:lnSpc>
                <a:spcPct val="90000"/>
              </a:lnSpc>
              <a:spcAft>
                <a:spcPts val="600"/>
              </a:spcAft>
              <a:buFont typeface="Arial" panose="020B0604020202020204" pitchFamily="34" charset="0"/>
              <a:buChar char="•"/>
            </a:pPr>
            <a:r>
              <a:rPr lang="en-US" sz="1100" b="0" i="0">
                <a:solidFill>
                  <a:srgbClr val="374151"/>
                </a:solidFill>
                <a:effectLst/>
                <a:latin typeface="Söhne"/>
              </a:rPr>
              <a:t>The Indian government has been taking various initiatives to modernize agriculture and provide farmers with better access to resources and markets.</a:t>
            </a:r>
          </a:p>
          <a:p>
            <a:pPr algn="l"/>
            <a:r>
              <a:rPr lang="en-US" sz="1100" b="0" i="0">
                <a:solidFill>
                  <a:srgbClr val="374151"/>
                </a:solidFill>
                <a:effectLst/>
                <a:latin typeface="Söhne"/>
              </a:rPr>
              <a:t>There are several ways in which profits can be generated in the agriculture sector in India using drones:</a:t>
            </a:r>
          </a:p>
          <a:p>
            <a:pPr algn="l"/>
            <a:endParaRPr lang="en-US" sz="1100" b="0" i="0">
              <a:solidFill>
                <a:srgbClr val="374151"/>
              </a:solidFill>
              <a:effectLst/>
              <a:latin typeface="Söhne"/>
            </a:endParaRPr>
          </a:p>
          <a:p>
            <a:pPr algn="l">
              <a:buFont typeface="+mj-lt"/>
              <a:buAutoNum type="arabicPeriod"/>
            </a:pPr>
            <a:r>
              <a:rPr lang="en-US" sz="1100" b="0" i="0">
                <a:solidFill>
                  <a:srgbClr val="374151"/>
                </a:solidFill>
                <a:effectLst/>
                <a:latin typeface="Söhne"/>
              </a:rPr>
              <a:t>Crop Monitoring: Drones equipped with thermal sensors can be used to monitor crops, identify stressors, and track growth patterns. This information can be used to optimize irrigation and fertilization, ultimately leading to improved crop yields and increased profits.</a:t>
            </a:r>
          </a:p>
          <a:p>
            <a:pPr algn="l"/>
            <a:endParaRPr lang="en-US" sz="1100" b="0" i="0">
              <a:solidFill>
                <a:srgbClr val="374151"/>
              </a:solidFill>
              <a:effectLst/>
              <a:latin typeface="Söhne"/>
            </a:endParaRPr>
          </a:p>
          <a:p>
            <a:pPr algn="l">
              <a:buFont typeface="+mj-lt"/>
              <a:buAutoNum type="arabicPeriod"/>
            </a:pPr>
            <a:r>
              <a:rPr lang="en-US" sz="1100" b="0" i="0">
                <a:solidFill>
                  <a:srgbClr val="374151"/>
                </a:solidFill>
                <a:effectLst/>
                <a:latin typeface="Söhne"/>
              </a:rPr>
              <a:t>Precision Agriculture: Drones can be used for precise and efficient application of fertilizers and pesticides, reducing waste and improving crop health.</a:t>
            </a:r>
          </a:p>
          <a:p>
            <a:pPr algn="l">
              <a:buFont typeface="+mj-lt"/>
              <a:buAutoNum type="arabicPeriod"/>
            </a:pPr>
            <a:endParaRPr lang="en-US" sz="1100" b="0" i="0">
              <a:solidFill>
                <a:srgbClr val="374151"/>
              </a:solidFill>
              <a:effectLst/>
              <a:latin typeface="Söhne"/>
            </a:endParaRPr>
          </a:p>
          <a:p>
            <a:pPr algn="l">
              <a:buFont typeface="+mj-lt"/>
              <a:buAutoNum type="arabicPeriod"/>
            </a:pPr>
            <a:r>
              <a:rPr lang="en-US" sz="1100" b="0" i="0">
                <a:solidFill>
                  <a:srgbClr val="374151"/>
                </a:solidFill>
                <a:effectLst/>
                <a:latin typeface="Söhne"/>
              </a:rPr>
              <a:t>Livestock Monitoring: Drones equipped with cameras can be used to monitor livestock and detect any health problems early, allowing for prompt treatment and reducing the risk of disease outbreaks.</a:t>
            </a:r>
          </a:p>
          <a:p>
            <a:pPr algn="l">
              <a:buFont typeface="+mj-lt"/>
              <a:buAutoNum type="arabicPeriod"/>
            </a:pPr>
            <a:endParaRPr lang="en-US" sz="1100" b="0" i="0">
              <a:solidFill>
                <a:srgbClr val="374151"/>
              </a:solidFill>
              <a:effectLst/>
              <a:latin typeface="Söhne"/>
            </a:endParaRPr>
          </a:p>
          <a:p>
            <a:pPr algn="l">
              <a:buFont typeface="+mj-lt"/>
              <a:buAutoNum type="arabicPeriod"/>
            </a:pPr>
            <a:r>
              <a:rPr lang="en-US" sz="1100" b="0" i="0">
                <a:solidFill>
                  <a:srgbClr val="374151"/>
                </a:solidFill>
                <a:effectLst/>
                <a:latin typeface="Söhne"/>
              </a:rPr>
              <a:t>Soil Analysis: Drones equipped with sensors can be used to collect soil samples and perform aerial mapping, providing farmers with valuable information about soil quality and nutrient levels.</a:t>
            </a:r>
          </a:p>
          <a:p>
            <a:pPr algn="l">
              <a:buFont typeface="+mj-lt"/>
              <a:buAutoNum type="arabicPeriod"/>
            </a:pPr>
            <a:endParaRPr lang="en-US" sz="1100" b="0" i="0">
              <a:solidFill>
                <a:srgbClr val="374151"/>
              </a:solidFill>
              <a:effectLst/>
              <a:latin typeface="Söhne"/>
            </a:endParaRPr>
          </a:p>
          <a:p>
            <a:pPr algn="l">
              <a:buFont typeface="+mj-lt"/>
              <a:buAutoNum type="arabicPeriod"/>
            </a:pPr>
            <a:r>
              <a:rPr lang="en-US" sz="1100" b="0" i="0">
                <a:solidFill>
                  <a:srgbClr val="374151"/>
                </a:solidFill>
                <a:effectLst/>
                <a:latin typeface="Söhne"/>
              </a:rPr>
              <a:t>Disaster Response: In the event of natural disasters such as floods, droughts, or wildfires, drones can be used to quickly survey affected areas and assess the damage. This information can be used to make informed decisions about crop recovery efforts.</a:t>
            </a:r>
          </a:p>
          <a:p>
            <a:pPr algn="l"/>
            <a:endParaRPr lang="en-US" sz="1100" b="0" i="0">
              <a:solidFill>
                <a:srgbClr val="374151"/>
              </a:solidFill>
              <a:effectLst/>
              <a:latin typeface="Söhne"/>
            </a:endParaRPr>
          </a:p>
          <a:p>
            <a:pPr indent="-228600">
              <a:lnSpc>
                <a:spcPct val="90000"/>
              </a:lnSpc>
              <a:spcAft>
                <a:spcPts val="600"/>
              </a:spcAft>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A4C0F5F7-8152-2D46-06FC-0E6D48813650}"/>
              </a:ext>
            </a:extLst>
          </p:cNvPr>
          <p:cNvPicPr>
            <a:picLocks noChangeAspect="1"/>
          </p:cNvPicPr>
          <p:nvPr/>
        </p:nvPicPr>
        <p:blipFill>
          <a:blip r:embed="rId2"/>
          <a:stretch>
            <a:fillRect/>
          </a:stretch>
        </p:blipFill>
        <p:spPr>
          <a:xfrm>
            <a:off x="0" y="0"/>
            <a:ext cx="3941295" cy="2891974"/>
          </a:xfrm>
          <a:prstGeom prst="rect">
            <a:avLst/>
          </a:prstGeom>
        </p:spPr>
      </p:pic>
    </p:spTree>
    <p:extLst>
      <p:ext uri="{BB962C8B-B14F-4D97-AF65-F5344CB8AC3E}">
        <p14:creationId xmlns:p14="http://schemas.microsoft.com/office/powerpoint/2010/main" val="336470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B1CC3566-00E3-D522-ED9C-903C8D926199}"/>
              </a:ext>
            </a:extLst>
          </p:cNvPr>
          <p:cNvSpPr txBox="1"/>
          <p:nvPr/>
        </p:nvSpPr>
        <p:spPr>
          <a:xfrm>
            <a:off x="4447308" y="591344"/>
            <a:ext cx="6906491" cy="5585619"/>
          </a:xfrm>
          <a:prstGeom prst="rect">
            <a:avLst/>
          </a:prstGeom>
        </p:spPr>
        <p:txBody>
          <a:bodyPr vert="horz" lIns="91440" tIns="45720" rIns="91440" bIns="45720" rtlCol="0" anchor="ctr">
            <a:noAutofit/>
          </a:bodyPr>
          <a:lstStyle/>
          <a:p>
            <a:pPr indent="-228600">
              <a:lnSpc>
                <a:spcPct val="90000"/>
              </a:lnSpc>
              <a:buFont typeface="Arial" panose="020B0604020202020204" pitchFamily="34" charset="0"/>
              <a:buChar char="•"/>
            </a:pPr>
            <a:r>
              <a:rPr lang="en-US" sz="1600" b="0" i="0" dirty="0">
                <a:solidFill>
                  <a:srgbClr val="374151"/>
                </a:solidFill>
                <a:effectLst/>
                <a:latin typeface="Söhne"/>
              </a:rPr>
              <a:t>Drones equipped with thermal sensors are increasingly being used in agriculture to monitor crop pest infestations. </a:t>
            </a:r>
          </a:p>
          <a:p>
            <a:pPr indent="-228600">
              <a:lnSpc>
                <a:spcPct val="90000"/>
              </a:lnSpc>
              <a:buFont typeface="Arial" panose="020B0604020202020204" pitchFamily="34" charset="0"/>
              <a:buChar char="•"/>
            </a:pPr>
            <a:endParaRPr lang="en-US" sz="1600" dirty="0">
              <a:solidFill>
                <a:srgbClr val="374151"/>
              </a:solidFill>
              <a:latin typeface="Söhne"/>
            </a:endParaRPr>
          </a:p>
          <a:p>
            <a:pPr indent="-228600">
              <a:lnSpc>
                <a:spcPct val="90000"/>
              </a:lnSpc>
              <a:buFont typeface="Arial" panose="020B0604020202020204" pitchFamily="34" charset="0"/>
              <a:buChar char="•"/>
            </a:pPr>
            <a:r>
              <a:rPr lang="en-US" sz="1600" b="0" i="0" dirty="0">
                <a:solidFill>
                  <a:srgbClr val="374151"/>
                </a:solidFill>
                <a:effectLst/>
                <a:latin typeface="Söhne"/>
              </a:rPr>
              <a:t>Drone technology, including autonomous flight and GPS-based navigation, allows for efficient and cost-effective crop monitoring.</a:t>
            </a:r>
          </a:p>
          <a:p>
            <a:pPr indent="-228600">
              <a:lnSpc>
                <a:spcPct val="90000"/>
              </a:lnSpc>
              <a:buFont typeface="Arial" panose="020B0604020202020204" pitchFamily="34" charset="0"/>
              <a:buChar char="•"/>
            </a:pPr>
            <a:endParaRPr lang="en-US" sz="1600" dirty="0">
              <a:solidFill>
                <a:srgbClr val="374151"/>
              </a:solidFill>
              <a:latin typeface="Söhne"/>
            </a:endParaRPr>
          </a:p>
          <a:p>
            <a:pPr indent="-228600">
              <a:lnSpc>
                <a:spcPct val="90000"/>
              </a:lnSpc>
              <a:buFont typeface="Arial" panose="020B0604020202020204" pitchFamily="34" charset="0"/>
              <a:buChar char="•"/>
            </a:pPr>
            <a:r>
              <a:rPr lang="en-US" sz="1600" b="0" i="0" dirty="0">
                <a:solidFill>
                  <a:srgbClr val="374151"/>
                </a:solidFill>
                <a:effectLst/>
                <a:latin typeface="Söhne"/>
              </a:rPr>
              <a:t> By using thermal sensors, the drone can collect temperature data, even in hard-to-reach areas, and provide radiometric data analysis. </a:t>
            </a:r>
          </a:p>
          <a:p>
            <a:pPr indent="-228600">
              <a:lnSpc>
                <a:spcPct val="90000"/>
              </a:lnSpc>
              <a:buFont typeface="Arial" panose="020B0604020202020204" pitchFamily="34" charset="0"/>
              <a:buChar char="•"/>
            </a:pPr>
            <a:endParaRPr lang="en-US" sz="1600" dirty="0">
              <a:solidFill>
                <a:srgbClr val="374151"/>
              </a:solidFill>
              <a:latin typeface="Söhne"/>
            </a:endParaRPr>
          </a:p>
          <a:p>
            <a:pPr indent="-228600">
              <a:lnSpc>
                <a:spcPct val="90000"/>
              </a:lnSpc>
              <a:buFont typeface="Arial" panose="020B0604020202020204" pitchFamily="34" charset="0"/>
              <a:buChar char="•"/>
            </a:pPr>
            <a:r>
              <a:rPr lang="en-US" sz="1600" b="0" i="0" dirty="0">
                <a:solidFill>
                  <a:srgbClr val="374151"/>
                </a:solidFill>
                <a:effectLst/>
                <a:latin typeface="Söhne"/>
              </a:rPr>
              <a:t>The implementation of drone-based remote sensing technology in agriculture has the potential to save time and resources compared to traditional field inspection methods.</a:t>
            </a:r>
          </a:p>
          <a:p>
            <a:pPr indent="-228600">
              <a:lnSpc>
                <a:spcPct val="90000"/>
              </a:lnSpc>
              <a:buFont typeface="Arial" panose="020B0604020202020204" pitchFamily="34" charset="0"/>
              <a:buChar char="•"/>
            </a:pPr>
            <a:endParaRPr lang="en-US" sz="1600" dirty="0">
              <a:solidFill>
                <a:srgbClr val="374151"/>
              </a:solidFill>
              <a:latin typeface="Söhne"/>
            </a:endParaRPr>
          </a:p>
          <a:p>
            <a:pPr indent="-228600">
              <a:lnSpc>
                <a:spcPct val="90000"/>
              </a:lnSpc>
              <a:buFont typeface="Arial" panose="020B0604020202020204" pitchFamily="34" charset="0"/>
              <a:buChar char="•"/>
            </a:pPr>
            <a:r>
              <a:rPr lang="en-US" sz="1600" b="0" i="0" dirty="0">
                <a:solidFill>
                  <a:srgbClr val="374151"/>
                </a:solidFill>
                <a:effectLst/>
                <a:latin typeface="Söhne"/>
              </a:rPr>
              <a:t> In this approach, an acre of land is divided into four sections, which are scanned by drones with thermal sensors. The data collected from each section is analyzed to determine the percentage of arthropod pests, with the section having the highest pest infestation rate being identified.</a:t>
            </a:r>
          </a:p>
          <a:p>
            <a:pPr indent="-228600">
              <a:lnSpc>
                <a:spcPct val="90000"/>
              </a:lnSpc>
              <a:buFont typeface="Arial" panose="020B0604020202020204" pitchFamily="34" charset="0"/>
              <a:buChar char="•"/>
            </a:pPr>
            <a:endParaRPr lang="en-US" sz="1600" dirty="0">
              <a:solidFill>
                <a:srgbClr val="374151"/>
              </a:solidFill>
              <a:latin typeface="Söhne"/>
            </a:endParaRPr>
          </a:p>
          <a:p>
            <a:pPr indent="-228600">
              <a:lnSpc>
                <a:spcPct val="90000"/>
              </a:lnSpc>
              <a:buFont typeface="Arial" panose="020B0604020202020204" pitchFamily="34" charset="0"/>
              <a:buChar char="•"/>
            </a:pPr>
            <a:r>
              <a:rPr lang="en-US" sz="1600" b="0" i="0" dirty="0">
                <a:solidFill>
                  <a:srgbClr val="374151"/>
                </a:solidFill>
                <a:effectLst/>
                <a:latin typeface="Söhne"/>
              </a:rPr>
              <a:t> Finally, the data is recorded and used to determine the required pest control measures for each division.</a:t>
            </a:r>
          </a:p>
          <a:p>
            <a:pPr indent="-228600">
              <a:lnSpc>
                <a:spcPct val="90000"/>
              </a:lnSpc>
              <a:buFont typeface="Arial" panose="020B0604020202020204" pitchFamily="34" charset="0"/>
              <a:buChar char="•"/>
            </a:pPr>
            <a:endParaRPr lang="en-US" sz="1600" dirty="0">
              <a:solidFill>
                <a:srgbClr val="374151"/>
              </a:solidFill>
              <a:latin typeface="Söhne"/>
            </a:endParaRPr>
          </a:p>
          <a:p>
            <a:pPr indent="-228600">
              <a:lnSpc>
                <a:spcPct val="90000"/>
              </a:lnSpc>
              <a:buFont typeface="Arial" panose="020B0604020202020204" pitchFamily="34" charset="0"/>
              <a:buChar char="•"/>
            </a:pPr>
            <a:r>
              <a:rPr lang="en-US" sz="1600" dirty="0">
                <a:solidFill>
                  <a:srgbClr val="374151"/>
                </a:solidFill>
                <a:latin typeface="Söhne"/>
              </a:rPr>
              <a:t>Using the Data visualization process we can pinpoint the % of </a:t>
            </a:r>
            <a:r>
              <a:rPr lang="en-US" sz="1600" b="0" i="0" dirty="0">
                <a:solidFill>
                  <a:srgbClr val="374151"/>
                </a:solidFill>
                <a:effectLst/>
                <a:latin typeface="Söhne"/>
              </a:rPr>
              <a:t>arthropod pests in each sector of the fields</a:t>
            </a:r>
          </a:p>
          <a:p>
            <a:pPr indent="-228600">
              <a:lnSpc>
                <a:spcPct val="90000"/>
              </a:lnSpc>
              <a:buFont typeface="Arial" panose="020B0604020202020204" pitchFamily="34" charset="0"/>
              <a:buChar char="•"/>
            </a:pPr>
            <a:endParaRPr lang="en-US" sz="1600" dirty="0">
              <a:solidFill>
                <a:srgbClr val="374151"/>
              </a:solidFill>
              <a:latin typeface="Söhne"/>
            </a:endParaRPr>
          </a:p>
          <a:p>
            <a:pPr indent="-228600">
              <a:lnSpc>
                <a:spcPct val="90000"/>
              </a:lnSpc>
              <a:buFont typeface="Arial" panose="020B0604020202020204" pitchFamily="34" charset="0"/>
              <a:buChar char="•"/>
            </a:pPr>
            <a:r>
              <a:rPr lang="en-US" sz="1600" dirty="0">
                <a:solidFill>
                  <a:srgbClr val="374151"/>
                </a:solidFill>
                <a:latin typeface="Söhne"/>
              </a:rPr>
              <a:t>We can even recommend pesticides for the farmer s</a:t>
            </a:r>
          </a:p>
          <a:p>
            <a:pPr indent="-228600">
              <a:lnSpc>
                <a:spcPct val="90000"/>
              </a:lnSpc>
              <a:buFont typeface="Arial" panose="020B0604020202020204" pitchFamily="34" charset="0"/>
              <a:buChar char="•"/>
            </a:pPr>
            <a:endParaRPr lang="en-US" sz="1600" dirty="0">
              <a:solidFill>
                <a:srgbClr val="374151"/>
              </a:solidFill>
              <a:latin typeface="Söhne"/>
            </a:endParaRPr>
          </a:p>
          <a:p>
            <a:pPr indent="-228600">
              <a:lnSpc>
                <a:spcPct val="90000"/>
              </a:lnSpc>
              <a:buFont typeface="Arial" panose="020B0604020202020204" pitchFamily="34" charset="0"/>
              <a:buChar char="•"/>
            </a:pPr>
            <a:r>
              <a:rPr lang="en-US" sz="1600" dirty="0">
                <a:solidFill>
                  <a:srgbClr val="374151"/>
                </a:solidFill>
                <a:latin typeface="Söhne"/>
              </a:rPr>
              <a:t>We can also determine the exact number of pesticides required for the farmer for his field</a:t>
            </a:r>
            <a:endParaRPr lang="en-US" sz="1600" dirty="0"/>
          </a:p>
        </p:txBody>
      </p:sp>
      <p:sp>
        <p:nvSpPr>
          <p:cNvPr id="3" name="TextBox 2">
            <a:extLst>
              <a:ext uri="{FF2B5EF4-FFF2-40B4-BE49-F238E27FC236}">
                <a16:creationId xmlns:a16="http://schemas.microsoft.com/office/drawing/2014/main" id="{8A5C6C08-F637-1E45-C721-08ECBB6C6922}"/>
              </a:ext>
            </a:extLst>
          </p:cNvPr>
          <p:cNvSpPr txBox="1"/>
          <p:nvPr/>
        </p:nvSpPr>
        <p:spPr>
          <a:xfrm>
            <a:off x="-324471" y="2117872"/>
            <a:ext cx="4213614" cy="1311128"/>
          </a:xfrm>
          <a:prstGeom prst="rect">
            <a:avLst/>
          </a:prstGeom>
          <a:noFill/>
        </p:spPr>
        <p:txBody>
          <a:bodyPr wrap="square">
            <a:spAutoFit/>
          </a:bodyPr>
          <a:lstStyle/>
          <a:p>
            <a:pPr algn="ctr">
              <a:lnSpc>
                <a:spcPct val="90000"/>
              </a:lnSpc>
              <a:spcBef>
                <a:spcPct val="0"/>
              </a:spcBef>
              <a:spcAft>
                <a:spcPts val="600"/>
              </a:spcAft>
            </a:pPr>
            <a:r>
              <a:rPr lang="en-US" sz="4400" dirty="0">
                <a:solidFill>
                  <a:srgbClr val="FFFFFF"/>
                </a:solidFill>
                <a:latin typeface="+mj-lt"/>
                <a:ea typeface="+mj-ea"/>
                <a:cs typeface="+mj-cs"/>
              </a:rPr>
              <a:t>Proposed Methodology</a:t>
            </a:r>
          </a:p>
        </p:txBody>
      </p:sp>
    </p:spTree>
    <p:extLst>
      <p:ext uri="{BB962C8B-B14F-4D97-AF65-F5344CB8AC3E}">
        <p14:creationId xmlns:p14="http://schemas.microsoft.com/office/powerpoint/2010/main" val="228309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PU with binary numbers and blueprint">
            <a:extLst>
              <a:ext uri="{FF2B5EF4-FFF2-40B4-BE49-F238E27FC236}">
                <a16:creationId xmlns:a16="http://schemas.microsoft.com/office/drawing/2014/main" id="{D90011F0-45DA-BDC2-E523-C18C62054F8D}"/>
              </a:ext>
            </a:extLst>
          </p:cNvPr>
          <p:cNvPicPr>
            <a:picLocks noChangeAspect="1"/>
          </p:cNvPicPr>
          <p:nvPr/>
        </p:nvPicPr>
        <p:blipFill rotWithShape="1">
          <a:blip r:embed="rId2"/>
          <a:srcRect l="16853" r="11913" b="-1"/>
          <a:stretch/>
        </p:blipFill>
        <p:spPr>
          <a:xfrm>
            <a:off x="-1500168" y="429"/>
            <a:ext cx="8115280" cy="6408311"/>
          </a:xfrm>
          <a:prstGeom prst="rect">
            <a:avLst/>
          </a:prstGeom>
        </p:spPr>
      </p:pic>
      <p:sp>
        <p:nvSpPr>
          <p:cNvPr id="2" name="TextBox 1">
            <a:extLst>
              <a:ext uri="{FF2B5EF4-FFF2-40B4-BE49-F238E27FC236}">
                <a16:creationId xmlns:a16="http://schemas.microsoft.com/office/drawing/2014/main" id="{AAF30E2A-FC03-D5F5-1125-6217679055CC}"/>
              </a:ext>
            </a:extLst>
          </p:cNvPr>
          <p:cNvSpPr txBox="1"/>
          <p:nvPr/>
        </p:nvSpPr>
        <p:spPr>
          <a:xfrm>
            <a:off x="6919943" y="142875"/>
            <a:ext cx="4666064" cy="625792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500" b="0" i="0" dirty="0">
                <a:effectLst/>
              </a:rPr>
              <a:t>The technology that could be used in this project includes:</a:t>
            </a:r>
          </a:p>
          <a:p>
            <a:pPr>
              <a:lnSpc>
                <a:spcPct val="90000"/>
              </a:lnSpc>
              <a:spcAft>
                <a:spcPts val="600"/>
              </a:spcAft>
            </a:pPr>
            <a:endParaRPr lang="en-US" sz="1500" dirty="0"/>
          </a:p>
          <a:p>
            <a:pPr indent="-228600">
              <a:lnSpc>
                <a:spcPct val="90000"/>
              </a:lnSpc>
              <a:spcAft>
                <a:spcPts val="600"/>
              </a:spcAft>
              <a:buFont typeface="Arial" panose="020B0604020202020204" pitchFamily="34" charset="0"/>
              <a:buChar char="•"/>
            </a:pPr>
            <a:r>
              <a:rPr lang="en-US" sz="1500" b="1" i="0" dirty="0">
                <a:effectLst/>
                <a:latin typeface="Amasis MT Pro Black" panose="02040A04050005020304" pitchFamily="18" charset="0"/>
              </a:rPr>
              <a:t>Hardware:</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Drone equipped with heat sensor.</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Remote control device to operate the drone.</a:t>
            </a:r>
          </a:p>
          <a:p>
            <a:pPr>
              <a:lnSpc>
                <a:spcPct val="90000"/>
              </a:lnSpc>
              <a:spcAft>
                <a:spcPts val="600"/>
              </a:spcAft>
            </a:pPr>
            <a:endParaRPr lang="en-US" sz="1500" dirty="0"/>
          </a:p>
          <a:p>
            <a:pPr indent="-228600">
              <a:lnSpc>
                <a:spcPct val="90000"/>
              </a:lnSpc>
              <a:spcAft>
                <a:spcPts val="600"/>
              </a:spcAft>
              <a:buFont typeface="Arial" panose="020B0604020202020204" pitchFamily="34" charset="0"/>
              <a:buChar char="•"/>
            </a:pPr>
            <a:r>
              <a:rPr lang="en-US" sz="1500" b="1" i="0" dirty="0">
                <a:effectLst/>
                <a:latin typeface="Amasis MT Pro Black" panose="02040A04050005020304" pitchFamily="18" charset="0"/>
              </a:rPr>
              <a:t>Software:</a:t>
            </a:r>
          </a:p>
          <a:p>
            <a:pPr>
              <a:lnSpc>
                <a:spcPct val="90000"/>
              </a:lnSpc>
              <a:spcAft>
                <a:spcPts val="600"/>
              </a:spcAft>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Algorithm to compare primary and secondary images and identify the insects </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dirty="0"/>
              <a:t>Data visualizations</a:t>
            </a:r>
            <a:endParaRPr lang="en-US" sz="1500" b="0" i="0" dirty="0">
              <a:effectLst/>
            </a:endParaRP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Heat sensing software to ensure organic variables are not affected.</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Data analysis software </a:t>
            </a:r>
            <a:r>
              <a:rPr lang="en-US" sz="1500" dirty="0"/>
              <a:t>for collected data</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User interface for the users</a:t>
            </a:r>
          </a:p>
        </p:txBody>
      </p:sp>
      <p:sp>
        <p:nvSpPr>
          <p:cNvPr id="15" name="Rectangle 14">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188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FCC02D-7F2B-49D7-859A-8C9CA4C5E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onic components on a white background">
            <a:extLst>
              <a:ext uri="{FF2B5EF4-FFF2-40B4-BE49-F238E27FC236}">
                <a16:creationId xmlns:a16="http://schemas.microsoft.com/office/drawing/2014/main" id="{F617AE87-7F26-161A-0A86-BD253F2062E0}"/>
              </a:ext>
            </a:extLst>
          </p:cNvPr>
          <p:cNvPicPr>
            <a:picLocks noChangeAspect="1"/>
          </p:cNvPicPr>
          <p:nvPr/>
        </p:nvPicPr>
        <p:blipFill rotWithShape="1">
          <a:blip r:embed="rId2"/>
          <a:srcRect r="3" b="12817"/>
          <a:stretch/>
        </p:blipFill>
        <p:spPr>
          <a:xfrm>
            <a:off x="-33867" y="580444"/>
            <a:ext cx="5393426" cy="3138778"/>
          </a:xfrm>
          <a:prstGeom prst="rect">
            <a:avLst/>
          </a:prstGeom>
        </p:spPr>
      </p:pic>
      <p:grpSp>
        <p:nvGrpSpPr>
          <p:cNvPr id="12" name="Group 11">
            <a:extLst>
              <a:ext uri="{FF2B5EF4-FFF2-40B4-BE49-F238E27FC236}">
                <a16:creationId xmlns:a16="http://schemas.microsoft.com/office/drawing/2014/main" id="{083B64E8-D4C5-4299-B6FF-7274DEDF0D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67" y="0"/>
            <a:ext cx="6013938" cy="6858000"/>
            <a:chOff x="-33867" y="0"/>
            <a:chExt cx="6013938" cy="6858000"/>
          </a:xfrm>
        </p:grpSpPr>
        <p:sp useBgFill="1">
          <p:nvSpPr>
            <p:cNvPr id="18" name="Freeform: Shape 12">
              <a:extLst>
                <a:ext uri="{FF2B5EF4-FFF2-40B4-BE49-F238E27FC236}">
                  <a16:creationId xmlns:a16="http://schemas.microsoft.com/office/drawing/2014/main" id="{A65C18B7-BEDE-48E6-86DB-DEBE5E373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867" y="511966"/>
              <a:ext cx="5736222" cy="6345687"/>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dirty="0"/>
            </a:p>
          </p:txBody>
        </p:sp>
        <p:sp>
          <p:nvSpPr>
            <p:cNvPr id="19" name="Freeform: Shape 13">
              <a:extLst>
                <a:ext uri="{FF2B5EF4-FFF2-40B4-BE49-F238E27FC236}">
                  <a16:creationId xmlns:a16="http://schemas.microsoft.com/office/drawing/2014/main" id="{EC8D8A1C-D756-43C4-BFD3-95BD029F5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867" y="724225"/>
              <a:ext cx="5420380" cy="6133427"/>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4">
              <a:extLst>
                <a:ext uri="{FF2B5EF4-FFF2-40B4-BE49-F238E27FC236}">
                  <a16:creationId xmlns:a16="http://schemas.microsoft.com/office/drawing/2014/main" id="{8FED376B-30B7-42B4-A28D-780AB933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867" y="675836"/>
              <a:ext cx="5440687" cy="6181815"/>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15">
              <a:extLst>
                <a:ext uri="{FF2B5EF4-FFF2-40B4-BE49-F238E27FC236}">
                  <a16:creationId xmlns:a16="http://schemas.microsoft.com/office/drawing/2014/main" id="{6A5D621B-06DE-4FE4-8194-529779EC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867" y="675836"/>
              <a:ext cx="5440807" cy="6182163"/>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17" name="Freeform: Shape 16">
              <a:extLst>
                <a:ext uri="{FF2B5EF4-FFF2-40B4-BE49-F238E27FC236}">
                  <a16:creationId xmlns:a16="http://schemas.microsoft.com/office/drawing/2014/main" id="{D10DCE5F-E58B-407C-A6CF-A2A9C86E9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867" y="0"/>
              <a:ext cx="6013938" cy="6858000"/>
            </a:xfrm>
            <a:custGeom>
              <a:avLst/>
              <a:gdLst>
                <a:gd name="connsiteX0" fmla="*/ 0 w 6013938"/>
                <a:gd name="connsiteY0" fmla="*/ 6065240 h 6858000"/>
                <a:gd name="connsiteX1" fmla="*/ 97497 w 6013938"/>
                <a:gd name="connsiteY1" fmla="*/ 6172514 h 6858000"/>
                <a:gd name="connsiteX2" fmla="*/ 841601 w 6013938"/>
                <a:gd name="connsiteY2" fmla="*/ 6728535 h 6858000"/>
                <a:gd name="connsiteX3" fmla="*/ 1110354 w 6013938"/>
                <a:gd name="connsiteY3" fmla="*/ 6858000 h 6858000"/>
                <a:gd name="connsiteX4" fmla="*/ 0 w 6013938"/>
                <a:gd name="connsiteY4" fmla="*/ 6858000 h 6858000"/>
                <a:gd name="connsiteX5" fmla="*/ 0 w 6013938"/>
                <a:gd name="connsiteY5" fmla="*/ 0 h 6858000"/>
                <a:gd name="connsiteX6" fmla="*/ 6013938 w 6013938"/>
                <a:gd name="connsiteY6" fmla="*/ 0 h 6858000"/>
                <a:gd name="connsiteX7" fmla="*/ 6013938 w 6013938"/>
                <a:gd name="connsiteY7" fmla="*/ 6858000 h 6858000"/>
                <a:gd name="connsiteX8" fmla="*/ 3651068 w 6013938"/>
                <a:gd name="connsiteY8" fmla="*/ 6858000 h 6858000"/>
                <a:gd name="connsiteX9" fmla="*/ 3919822 w 6013938"/>
                <a:gd name="connsiteY9" fmla="*/ 6728535 h 6858000"/>
                <a:gd name="connsiteX10" fmla="*/ 5609664 w 6013938"/>
                <a:gd name="connsiteY10" fmla="*/ 3889299 h 6858000"/>
                <a:gd name="connsiteX11" fmla="*/ 2380711 w 6013938"/>
                <a:gd name="connsiteY11" fmla="*/ 660346 h 6858000"/>
                <a:gd name="connsiteX12" fmla="*/ 97497 w 6013938"/>
                <a:gd name="connsiteY12" fmla="*/ 1606085 h 6858000"/>
                <a:gd name="connsiteX13" fmla="*/ 0 w 6013938"/>
                <a:gd name="connsiteY13" fmla="*/ 17133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13938" h="6858000">
                  <a:moveTo>
                    <a:pt x="0" y="6065240"/>
                  </a:moveTo>
                  <a:lnTo>
                    <a:pt x="97497" y="6172514"/>
                  </a:lnTo>
                  <a:cubicBezTo>
                    <a:pt x="316619" y="6391636"/>
                    <a:pt x="567088" y="6579411"/>
                    <a:pt x="841601" y="6728535"/>
                  </a:cubicBezTo>
                  <a:lnTo>
                    <a:pt x="1110354" y="6858000"/>
                  </a:lnTo>
                  <a:lnTo>
                    <a:pt x="0" y="6858000"/>
                  </a:lnTo>
                  <a:close/>
                  <a:moveTo>
                    <a:pt x="0" y="0"/>
                  </a:moveTo>
                  <a:lnTo>
                    <a:pt x="6013938" y="0"/>
                  </a:lnTo>
                  <a:lnTo>
                    <a:pt x="6013938" y="6858000"/>
                  </a:lnTo>
                  <a:lnTo>
                    <a:pt x="3651068" y="6858000"/>
                  </a:lnTo>
                  <a:lnTo>
                    <a:pt x="3919822" y="6728535"/>
                  </a:lnTo>
                  <a:cubicBezTo>
                    <a:pt x="4926368" y="6181746"/>
                    <a:pt x="5609664" y="5115319"/>
                    <a:pt x="5609664" y="3889299"/>
                  </a:cubicBezTo>
                  <a:cubicBezTo>
                    <a:pt x="5609664" y="2105998"/>
                    <a:pt x="4164012" y="660346"/>
                    <a:pt x="2380711" y="660346"/>
                  </a:cubicBezTo>
                  <a:cubicBezTo>
                    <a:pt x="1489061" y="660346"/>
                    <a:pt x="681822" y="1021759"/>
                    <a:pt x="97497" y="1606085"/>
                  </a:cubicBezTo>
                  <a:lnTo>
                    <a:pt x="0" y="171335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E7C23FA0-FEEB-D354-770D-1B2CB3CF7EAA}"/>
              </a:ext>
            </a:extLst>
          </p:cNvPr>
          <p:cNvSpPr txBox="1"/>
          <p:nvPr/>
        </p:nvSpPr>
        <p:spPr>
          <a:xfrm>
            <a:off x="364603" y="659757"/>
            <a:ext cx="2494344" cy="369332"/>
          </a:xfrm>
          <a:prstGeom prst="rect">
            <a:avLst/>
          </a:prstGeom>
          <a:noFill/>
        </p:spPr>
        <p:txBody>
          <a:bodyPr wrap="square" rtlCol="0">
            <a:spAutoFit/>
          </a:bodyPr>
          <a:lstStyle/>
          <a:p>
            <a:pPr>
              <a:spcAft>
                <a:spcPts val="600"/>
              </a:spcAft>
            </a:pPr>
            <a:r>
              <a:rPr lang="en-US"/>
              <a:t>LOGISTICS :</a:t>
            </a:r>
          </a:p>
        </p:txBody>
      </p:sp>
      <p:graphicFrame>
        <p:nvGraphicFramePr>
          <p:cNvPr id="23" name="TextBox 3">
            <a:extLst>
              <a:ext uri="{FF2B5EF4-FFF2-40B4-BE49-F238E27FC236}">
                <a16:creationId xmlns:a16="http://schemas.microsoft.com/office/drawing/2014/main" id="{49D07A27-F4D3-8802-121C-8025E553E465}"/>
              </a:ext>
            </a:extLst>
          </p:cNvPr>
          <p:cNvGraphicFramePr/>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398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Shape 2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D7930B-EB7C-CA3E-3D8A-289423B481CC}"/>
              </a:ext>
            </a:extLst>
          </p:cNvPr>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a:solidFill>
                  <a:srgbClr val="FFFFFF"/>
                </a:solidFill>
                <a:latin typeface="+mj-lt"/>
                <a:ea typeface="+mj-ea"/>
                <a:cs typeface="+mj-cs"/>
              </a:rPr>
              <a:t>MARKETING</a:t>
            </a:r>
          </a:p>
        </p:txBody>
      </p:sp>
      <p:sp>
        <p:nvSpPr>
          <p:cNvPr id="2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E26D49BE-B766-7B9A-69A5-092DEF88842D}"/>
              </a:ext>
            </a:extLst>
          </p:cNvPr>
          <p:cNvSpPr txBox="1"/>
          <p:nvPr/>
        </p:nvSpPr>
        <p:spPr>
          <a:xfrm>
            <a:off x="5221862" y="1719618"/>
            <a:ext cx="5948831" cy="433462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b="0" i="0">
                <a:solidFill>
                  <a:srgbClr val="FEFFFF"/>
                </a:solidFill>
                <a:effectLst/>
              </a:rPr>
              <a:t>Local Workshops and Demonstrations: Conduct local workshops and demonstrations to show farmers the benefits of using drones in agriculture. Demonstrate how drones can be used to monitor crops, detect pest infestations, and increase crop yields.</a:t>
            </a:r>
          </a:p>
          <a:p>
            <a:pPr indent="-228600">
              <a:lnSpc>
                <a:spcPct val="90000"/>
              </a:lnSpc>
              <a:spcAft>
                <a:spcPts val="600"/>
              </a:spcAft>
              <a:buFont typeface="Arial" panose="020B0604020202020204" pitchFamily="34" charset="0"/>
              <a:buChar char="•"/>
            </a:pPr>
            <a:endParaRPr lang="en-US" sz="1100" b="0" i="0">
              <a:solidFill>
                <a:srgbClr val="FEFFFF"/>
              </a:solidFill>
              <a:effectLst/>
            </a:endParaRPr>
          </a:p>
          <a:p>
            <a:pPr indent="-228600">
              <a:lnSpc>
                <a:spcPct val="90000"/>
              </a:lnSpc>
              <a:spcAft>
                <a:spcPts val="600"/>
              </a:spcAft>
              <a:buFont typeface="Arial" panose="020B0604020202020204" pitchFamily="34" charset="0"/>
              <a:buChar char="•"/>
            </a:pPr>
            <a:r>
              <a:rPr lang="en-US" sz="1100" b="0" i="0">
                <a:solidFill>
                  <a:srgbClr val="FEFFFF"/>
                </a:solidFill>
                <a:effectLst/>
              </a:rPr>
              <a:t>Partner with Local Organizations: Partner with local organizations that work with farmers, such as agricultural co-operatives, to spread awareness about the benefits of using drones in agriculture.</a:t>
            </a:r>
          </a:p>
          <a:p>
            <a:pPr indent="-228600">
              <a:lnSpc>
                <a:spcPct val="90000"/>
              </a:lnSpc>
              <a:spcAft>
                <a:spcPts val="600"/>
              </a:spcAft>
              <a:buFont typeface="Arial" panose="020B0604020202020204" pitchFamily="34" charset="0"/>
              <a:buChar char="•"/>
            </a:pPr>
            <a:endParaRPr lang="en-US" sz="1100" b="0" i="0">
              <a:solidFill>
                <a:srgbClr val="FEFFFF"/>
              </a:solidFill>
              <a:effectLst/>
            </a:endParaRPr>
          </a:p>
          <a:p>
            <a:pPr indent="-228600">
              <a:lnSpc>
                <a:spcPct val="90000"/>
              </a:lnSpc>
              <a:spcAft>
                <a:spcPts val="600"/>
              </a:spcAft>
              <a:buFont typeface="Arial" panose="020B0604020202020204" pitchFamily="34" charset="0"/>
              <a:buChar char="•"/>
            </a:pPr>
            <a:r>
              <a:rPr lang="en-US" sz="1100" b="0" i="0">
                <a:solidFill>
                  <a:srgbClr val="FEFFFF"/>
                </a:solidFill>
                <a:effectLst/>
              </a:rPr>
              <a:t>Online Marketing: Use online platforms such as social media, websites, and online forums to reach a wider audience and create awareness about the benefits of using drones in agriculture.</a:t>
            </a:r>
          </a:p>
          <a:p>
            <a:pPr indent="-228600">
              <a:lnSpc>
                <a:spcPct val="90000"/>
              </a:lnSpc>
              <a:spcAft>
                <a:spcPts val="600"/>
              </a:spcAft>
              <a:buFont typeface="Arial" panose="020B0604020202020204" pitchFamily="34" charset="0"/>
              <a:buChar char="•"/>
            </a:pPr>
            <a:endParaRPr lang="en-US" sz="1100" b="0" i="0">
              <a:solidFill>
                <a:srgbClr val="FEFFFF"/>
              </a:solidFill>
              <a:effectLst/>
            </a:endParaRPr>
          </a:p>
          <a:p>
            <a:pPr indent="-228600">
              <a:lnSpc>
                <a:spcPct val="90000"/>
              </a:lnSpc>
              <a:spcAft>
                <a:spcPts val="600"/>
              </a:spcAft>
              <a:buFont typeface="Arial" panose="020B0604020202020204" pitchFamily="34" charset="0"/>
              <a:buChar char="•"/>
            </a:pPr>
            <a:r>
              <a:rPr lang="en-US" sz="1100" b="0" i="0">
                <a:solidFill>
                  <a:srgbClr val="FEFFFF"/>
                </a:solidFill>
                <a:effectLst/>
              </a:rPr>
              <a:t>Outreach Programs: Conduct outreach programs to educate farmers about the benefits of using drones in agriculture. Collaborate with government agencies to organize these programs.</a:t>
            </a:r>
          </a:p>
          <a:p>
            <a:pPr indent="-228600">
              <a:lnSpc>
                <a:spcPct val="90000"/>
              </a:lnSpc>
              <a:spcAft>
                <a:spcPts val="600"/>
              </a:spcAft>
              <a:buFont typeface="Arial" panose="020B0604020202020204" pitchFamily="34" charset="0"/>
              <a:buChar char="•"/>
            </a:pPr>
            <a:endParaRPr lang="en-US" sz="1100" b="0" i="0">
              <a:solidFill>
                <a:srgbClr val="FEFFFF"/>
              </a:solidFill>
              <a:effectLst/>
            </a:endParaRPr>
          </a:p>
          <a:p>
            <a:pPr indent="-228600">
              <a:lnSpc>
                <a:spcPct val="90000"/>
              </a:lnSpc>
              <a:spcAft>
                <a:spcPts val="600"/>
              </a:spcAft>
              <a:buFont typeface="Arial" panose="020B0604020202020204" pitchFamily="34" charset="0"/>
              <a:buChar char="•"/>
            </a:pPr>
            <a:r>
              <a:rPr lang="en-US" sz="1100" b="0" i="0">
                <a:solidFill>
                  <a:srgbClr val="FEFFFF"/>
                </a:solidFill>
                <a:effectLst/>
              </a:rPr>
              <a:t>Industry Conferences and Trade Shows: Attend industry conferences and trade shows to network with industry leaders, farmers, and other stakeholders. Showcase the benefits of using drones in agriculture and how they can help improve crop yields and reduce costs.</a:t>
            </a:r>
          </a:p>
          <a:p>
            <a:pPr indent="-228600">
              <a:lnSpc>
                <a:spcPct val="90000"/>
              </a:lnSpc>
              <a:spcAft>
                <a:spcPts val="600"/>
              </a:spcAft>
              <a:buFont typeface="Arial" panose="020B0604020202020204" pitchFamily="34" charset="0"/>
              <a:buChar char="•"/>
            </a:pPr>
            <a:endParaRPr lang="en-US" sz="1100" b="0" i="0">
              <a:solidFill>
                <a:srgbClr val="FEFFFF"/>
              </a:solidFill>
              <a:effectLst/>
            </a:endParaRPr>
          </a:p>
          <a:p>
            <a:pPr indent="-228600">
              <a:lnSpc>
                <a:spcPct val="90000"/>
              </a:lnSpc>
              <a:spcAft>
                <a:spcPts val="600"/>
              </a:spcAft>
              <a:buFont typeface="Arial" panose="020B0604020202020204" pitchFamily="34" charset="0"/>
              <a:buChar char="•"/>
            </a:pPr>
            <a:r>
              <a:rPr lang="en-US" sz="1100" b="0" i="0">
                <a:solidFill>
                  <a:srgbClr val="FEFFFF"/>
                </a:solidFill>
                <a:effectLst/>
              </a:rPr>
              <a:t>Collaborate with Agricultural Institutions: Collaborate with agricultural institutions to conduct research and develop solutions that can help farmers maximize the benefits of using drones in agriculture.</a:t>
            </a:r>
          </a:p>
          <a:p>
            <a:pPr indent="-228600">
              <a:lnSpc>
                <a:spcPct val="90000"/>
              </a:lnSpc>
              <a:spcAft>
                <a:spcPts val="600"/>
              </a:spcAft>
              <a:buFont typeface="Arial" panose="020B0604020202020204" pitchFamily="34" charset="0"/>
              <a:buChar char="•"/>
            </a:pPr>
            <a:endParaRPr lang="en-US" sz="1100">
              <a:solidFill>
                <a:srgbClr val="FEFFFF"/>
              </a:solidFill>
            </a:endParaRPr>
          </a:p>
        </p:txBody>
      </p:sp>
    </p:spTree>
    <p:extLst>
      <p:ext uri="{BB962C8B-B14F-4D97-AF65-F5344CB8AC3E}">
        <p14:creationId xmlns:p14="http://schemas.microsoft.com/office/powerpoint/2010/main" val="210314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CF5A-3866-60E4-8CE7-DE7C4290DF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7A72F8-6523-0CE4-309F-B2039E004F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F95E7A3-431A-1377-3B3B-2B4F3CF248FA}"/>
              </a:ext>
            </a:extLst>
          </p:cNvPr>
          <p:cNvPicPr>
            <a:picLocks noChangeAspect="1"/>
          </p:cNvPicPr>
          <p:nvPr/>
        </p:nvPicPr>
        <p:blipFill>
          <a:blip r:embed="rId2"/>
          <a:stretch>
            <a:fillRect/>
          </a:stretch>
        </p:blipFill>
        <p:spPr>
          <a:xfrm>
            <a:off x="0" y="0"/>
            <a:ext cx="12192000" cy="6931292"/>
          </a:xfrm>
          <a:prstGeom prst="rect">
            <a:avLst/>
          </a:prstGeom>
        </p:spPr>
      </p:pic>
    </p:spTree>
    <p:extLst>
      <p:ext uri="{BB962C8B-B14F-4D97-AF65-F5344CB8AC3E}">
        <p14:creationId xmlns:p14="http://schemas.microsoft.com/office/powerpoint/2010/main" val="951680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4018</TotalTime>
  <Words>1301</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Amasis MT Pro Black</vt:lpstr>
      <vt:lpstr>Arial</vt:lpstr>
      <vt:lpstr>Avenir Next LT Pro (Headings)</vt:lpstr>
      <vt:lpstr>Calibri</vt:lpstr>
      <vt:lpstr>Calibri Light</vt:lpstr>
      <vt:lpstr>Söhne</vt:lpstr>
      <vt:lpstr>Office Theme</vt:lpstr>
      <vt:lpstr>PowerPoint Presentation</vt:lpstr>
      <vt:lpstr>MODULES</vt:lpstr>
      <vt:lpstr>PROBLEM STATEMENT</vt:lpstr>
      <vt:lpstr>PowerPoint Presentation</vt:lpstr>
      <vt:lpstr>PowerPoint Presentation</vt:lpstr>
      <vt:lpstr>PowerPoint Presentation</vt:lpstr>
      <vt:lpstr>PowerPoint Presentation</vt:lpstr>
      <vt:lpstr>MARKETING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 – 03</dc:title>
  <dc:creator>AishwarYa</dc:creator>
  <cp:lastModifiedBy>CHADALAWADA CHETAN SAI</cp:lastModifiedBy>
  <cp:revision>21</cp:revision>
  <dcterms:created xsi:type="dcterms:W3CDTF">2022-08-24T17:08:11Z</dcterms:created>
  <dcterms:modified xsi:type="dcterms:W3CDTF">2023-04-14T18:08:52Z</dcterms:modified>
</cp:coreProperties>
</file>