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6" r:id="rId8"/>
    <p:sldId id="264" r:id="rId9"/>
    <p:sldId id="263" r:id="rId10"/>
    <p:sldId id="267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SADHINENI" userId="9962f31f83def790" providerId="LiveId" clId="{55B6F61F-5B10-49DB-95E0-276830BD192E}"/>
    <pc:docChg chg="custSel modSld">
      <pc:chgData name="GAYATHRI SADHINENI" userId="9962f31f83def790" providerId="LiveId" clId="{55B6F61F-5B10-49DB-95E0-276830BD192E}" dt="2022-08-27T10:20:38.206" v="171" actId="20577"/>
      <pc:docMkLst>
        <pc:docMk/>
      </pc:docMkLst>
      <pc:sldChg chg="modSp mod">
        <pc:chgData name="GAYATHRI SADHINENI" userId="9962f31f83def790" providerId="LiveId" clId="{55B6F61F-5B10-49DB-95E0-276830BD192E}" dt="2022-08-27T10:18:55.506" v="121" actId="20577"/>
        <pc:sldMkLst>
          <pc:docMk/>
          <pc:sldMk cId="2212812988" sldId="259"/>
        </pc:sldMkLst>
        <pc:spChg chg="mod">
          <ac:chgData name="GAYATHRI SADHINENI" userId="9962f31f83def790" providerId="LiveId" clId="{55B6F61F-5B10-49DB-95E0-276830BD192E}" dt="2022-08-27T10:18:55.506" v="121" actId="20577"/>
          <ac:spMkLst>
            <pc:docMk/>
            <pc:sldMk cId="2212812988" sldId="259"/>
            <ac:spMk id="8" creationId="{7A5D71A6-FC10-D84E-2C65-A83BAE582673}"/>
          </ac:spMkLst>
        </pc:spChg>
      </pc:sldChg>
      <pc:sldChg chg="modSp mod">
        <pc:chgData name="GAYATHRI SADHINENI" userId="9962f31f83def790" providerId="LiveId" clId="{55B6F61F-5B10-49DB-95E0-276830BD192E}" dt="2022-08-27T10:18:10.382" v="90" actId="20577"/>
        <pc:sldMkLst>
          <pc:docMk/>
          <pc:sldMk cId="549121409" sldId="260"/>
        </pc:sldMkLst>
        <pc:spChg chg="mod">
          <ac:chgData name="GAYATHRI SADHINENI" userId="9962f31f83def790" providerId="LiveId" clId="{55B6F61F-5B10-49DB-95E0-276830BD192E}" dt="2022-08-27T10:18:10.382" v="90" actId="20577"/>
          <ac:spMkLst>
            <pc:docMk/>
            <pc:sldMk cId="549121409" sldId="260"/>
            <ac:spMk id="3" creationId="{DA63F3F1-3254-CF5B-31E1-32F07641083D}"/>
          </ac:spMkLst>
        </pc:spChg>
      </pc:sldChg>
      <pc:sldChg chg="modSp mod">
        <pc:chgData name="GAYATHRI SADHINENI" userId="9962f31f83def790" providerId="LiveId" clId="{55B6F61F-5B10-49DB-95E0-276830BD192E}" dt="2022-08-27T10:20:38.206" v="171" actId="20577"/>
        <pc:sldMkLst>
          <pc:docMk/>
          <pc:sldMk cId="2071055913" sldId="261"/>
        </pc:sldMkLst>
        <pc:spChg chg="mod">
          <ac:chgData name="GAYATHRI SADHINENI" userId="9962f31f83def790" providerId="LiveId" clId="{55B6F61F-5B10-49DB-95E0-276830BD192E}" dt="2022-08-27T10:20:38.206" v="171" actId="20577"/>
          <ac:spMkLst>
            <pc:docMk/>
            <pc:sldMk cId="2071055913" sldId="261"/>
            <ac:spMk id="3" creationId="{2B768C8D-2157-1D8A-E142-1FB424340FE9}"/>
          </ac:spMkLst>
        </pc:spChg>
      </pc:sldChg>
      <pc:sldChg chg="modSp mod">
        <pc:chgData name="GAYATHRI SADHINENI" userId="9962f31f83def790" providerId="LiveId" clId="{55B6F61F-5B10-49DB-95E0-276830BD192E}" dt="2022-08-27T09:45:03.919" v="9" actId="1076"/>
        <pc:sldMkLst>
          <pc:docMk/>
          <pc:sldMk cId="1412087214" sldId="266"/>
        </pc:sldMkLst>
        <pc:picChg chg="mod">
          <ac:chgData name="GAYATHRI SADHINENI" userId="9962f31f83def790" providerId="LiveId" clId="{55B6F61F-5B10-49DB-95E0-276830BD192E}" dt="2022-08-27T09:45:03.919" v="9" actId="1076"/>
          <ac:picMkLst>
            <pc:docMk/>
            <pc:sldMk cId="1412087214" sldId="266"/>
            <ac:picMk id="3" creationId="{EA60AFAF-D199-9B44-FF68-229A6EA8D7E4}"/>
          </ac:picMkLst>
        </pc:picChg>
      </pc:sldChg>
      <pc:sldChg chg="modSp mod">
        <pc:chgData name="GAYATHRI SADHINENI" userId="9962f31f83def790" providerId="LiveId" clId="{55B6F61F-5B10-49DB-95E0-276830BD192E}" dt="2022-08-27T09:44:58.290" v="8" actId="1076"/>
        <pc:sldMkLst>
          <pc:docMk/>
          <pc:sldMk cId="2526396270" sldId="268"/>
        </pc:sldMkLst>
        <pc:picChg chg="mod">
          <ac:chgData name="GAYATHRI SADHINENI" userId="9962f31f83def790" providerId="LiveId" clId="{55B6F61F-5B10-49DB-95E0-276830BD192E}" dt="2022-08-27T09:44:58.290" v="8" actId="1076"/>
          <ac:picMkLst>
            <pc:docMk/>
            <pc:sldMk cId="2526396270" sldId="268"/>
            <ac:picMk id="3" creationId="{2675A09A-9586-4203-B70C-FAEA63285B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7006" y="639097"/>
            <a:ext cx="7184994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ACADEMIC PROJECT MANAGEMENT SYSTEM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NO:36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No. 108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87324A-10DD-3063-F086-7FE48AD3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5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DF7BD-7D67-1C30-D04F-D99801B8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5" y="714626"/>
            <a:ext cx="1003534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72FF-08E5-F5FB-A3E3-D4F391620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GANDI VISHNU PRIYA – 2000030299 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GAYATHRI SADHINENI – 2000030306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(LEAD) SASI PRIYANKA JAMPANI – 2000030914</a:t>
            </a:r>
            <a:b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1B4A3-B1E0-FB5D-2590-ACD6516A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D71A6-FC10-D84E-2C65-A83BAE582673}"/>
              </a:ext>
            </a:extLst>
          </p:cNvPr>
          <p:cNvSpPr txBox="1"/>
          <p:nvPr/>
        </p:nvSpPr>
        <p:spPr>
          <a:xfrm>
            <a:off x="541538" y="2246050"/>
            <a:ext cx="111947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 there will be three major users: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Students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Mentor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Administrator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Administrator will have access to all three modules. Students will form groups and then they will be allocated projects and mentor accordingly.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entor will assign tasks to students based on their projects and they will track the progress of projects.</a:t>
            </a:r>
          </a:p>
        </p:txBody>
      </p:sp>
    </p:spTree>
    <p:extLst>
      <p:ext uri="{BB962C8B-B14F-4D97-AF65-F5344CB8AC3E}">
        <p14:creationId xmlns:p14="http://schemas.microsoft.com/office/powerpoint/2010/main" val="221281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63F3F1-3254-CF5B-31E1-32F07641083D}"/>
              </a:ext>
            </a:extLst>
          </p:cNvPr>
          <p:cNvSpPr txBox="1"/>
          <p:nvPr/>
        </p:nvSpPr>
        <p:spPr>
          <a:xfrm>
            <a:off x="1165194" y="1329454"/>
            <a:ext cx="6094520" cy="295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MODULES: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Student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Mentor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Administrator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2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768C8D-2157-1D8A-E142-1FB424340FE9}"/>
              </a:ext>
            </a:extLst>
          </p:cNvPr>
          <p:cNvSpPr txBox="1"/>
          <p:nvPr/>
        </p:nvSpPr>
        <p:spPr>
          <a:xfrm>
            <a:off x="694678" y="122091"/>
            <a:ext cx="6094520" cy="541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SUBMODULES IN STUDENT MODULE: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selection tab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tab to show details like team members, problem statement of the project.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 tab to display all the groups along with group id, group name.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SUBMODULES IN MENTOR MODULE: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tab to redirect to home page.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details tab to display the groups, problem statements and status of the project till now.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assignment tab to assign tasks to students based on their projects.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SUBMODULES IN ADMIN MODULE: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registration tab for registering students to a particular project.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Mentor registration tab for registering mentors to projects.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tab to display project details like allocated group and mentor, problem statements, students list, 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mentors list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5A09A-9586-4203-B70C-FAEA6328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64" y="143917"/>
            <a:ext cx="10688542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0AFAF-D199-9B44-FF68-229A6EA8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633"/>
            <a:ext cx="12192000" cy="6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8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EEAC3-919C-B9BF-DA9E-EF6A3071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51615" cy="63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2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B12E6-2657-EA8E-BD07-2A99EA56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8" y="68724"/>
            <a:ext cx="11204215" cy="595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671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{704754DA-15DF-4B4A-B6E3-7695B2E545E0}tf56160789_win32</Template>
  <TotalTime>39</TotalTime>
  <Words>239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Symbol</vt:lpstr>
      <vt:lpstr>1_RetrospectVTI</vt:lpstr>
      <vt:lpstr>ACADEMIC PROJECT MANAGEMENT SYSTEM</vt:lpstr>
      <vt:lpstr>TEAM MEMBERS: GANDI VISHNU PRIYA – 2000030299  GAYATHRI SADHINENI – 2000030306 (LEAD) SASI PRIYANKA JAMPANI – 2000030914 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PROJECT MANAGEMENT SYSTEM</dc:title>
  <dc:creator>GAYATHRI SADHINENI</dc:creator>
  <cp:lastModifiedBy>GAYATHRI SADHINENI</cp:lastModifiedBy>
  <cp:revision>6</cp:revision>
  <dcterms:created xsi:type="dcterms:W3CDTF">2022-08-27T07:12:21Z</dcterms:created>
  <dcterms:modified xsi:type="dcterms:W3CDTF">2022-08-27T10:20:52Z</dcterms:modified>
</cp:coreProperties>
</file>