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A3F8-314B-4DAB-BB88-BB6D3A17ECF7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1E8A-57CA-47B3-A5F6-3DCC9EB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1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4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A10F-7DD2-42D1-B3BC-B0F3249B3FB6}" type="datetimeFigureOut">
              <a:rPr lang="zh-CN" altLang="en-US" smtClean="0"/>
              <a:t>2025-08-25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F0A5-13AA-4218-95B0-7DC2B806A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999" y="3115733"/>
            <a:ext cx="838201" cy="541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采购订单行项目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1398" y="2252133"/>
            <a:ext cx="838201" cy="541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账户分配类别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1397" y="3657600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物料组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1600200" y="2523067"/>
            <a:ext cx="711198" cy="863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6" idx="1"/>
          </p:cNvCxnSpPr>
          <p:nvPr/>
        </p:nvCxnSpPr>
        <p:spPr>
          <a:xfrm>
            <a:off x="1600200" y="3386667"/>
            <a:ext cx="711197" cy="440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96362" y="1676401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VBR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6362" y="2150533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VBR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6362" y="2650065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5" idx="3"/>
            <a:endCxn id="12" idx="1"/>
          </p:cNvCxnSpPr>
          <p:nvPr/>
        </p:nvCxnSpPr>
        <p:spPr>
          <a:xfrm flipV="1">
            <a:off x="3149599" y="1845735"/>
            <a:ext cx="1646763" cy="677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3"/>
            <a:endCxn id="13" idx="1"/>
          </p:cNvCxnSpPr>
          <p:nvPr/>
        </p:nvCxnSpPr>
        <p:spPr>
          <a:xfrm flipV="1">
            <a:off x="3149599" y="2319867"/>
            <a:ext cx="1646763" cy="203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14" idx="1"/>
          </p:cNvCxnSpPr>
          <p:nvPr/>
        </p:nvCxnSpPr>
        <p:spPr>
          <a:xfrm>
            <a:off x="3149599" y="2523067"/>
            <a:ext cx="1646763" cy="29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15463" y="3640667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评估类</a:t>
            </a:r>
          </a:p>
        </p:txBody>
      </p:sp>
      <p:cxnSp>
        <p:nvCxnSpPr>
          <p:cNvPr id="33" name="直接箭头连接符 32"/>
          <p:cNvCxnSpPr>
            <a:stCxn id="6" idx="3"/>
            <a:endCxn id="31" idx="1"/>
          </p:cNvCxnSpPr>
          <p:nvPr/>
        </p:nvCxnSpPr>
        <p:spPr>
          <a:xfrm flipV="1">
            <a:off x="3149599" y="3810001"/>
            <a:ext cx="206586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92334" y="1676401"/>
            <a:ext cx="423332" cy="812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科目修改</a:t>
            </a:r>
          </a:p>
        </p:txBody>
      </p:sp>
      <p:sp>
        <p:nvSpPr>
          <p:cNvPr id="37" name="矩形 36"/>
          <p:cNvSpPr/>
          <p:nvPr/>
        </p:nvSpPr>
        <p:spPr>
          <a:xfrm>
            <a:off x="7749113" y="1913466"/>
            <a:ext cx="944031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费用科目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34" idx="3"/>
            <a:endCxn id="37" idx="1"/>
          </p:cNvCxnSpPr>
          <p:nvPr/>
        </p:nvCxnSpPr>
        <p:spPr>
          <a:xfrm flipV="1">
            <a:off x="6815666" y="2082800"/>
            <a:ext cx="933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3"/>
            <a:endCxn id="37" idx="1"/>
          </p:cNvCxnSpPr>
          <p:nvPr/>
        </p:nvCxnSpPr>
        <p:spPr>
          <a:xfrm flipV="1">
            <a:off x="6053665" y="2082800"/>
            <a:ext cx="1695448" cy="1727201"/>
          </a:xfrm>
          <a:prstGeom prst="bentConnector3">
            <a:avLst>
              <a:gd name="adj1" fmla="val 6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215463" y="855133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GBB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肘形连接符 46"/>
          <p:cNvCxnSpPr>
            <a:stCxn id="45" idx="3"/>
            <a:endCxn id="37" idx="1"/>
          </p:cNvCxnSpPr>
          <p:nvPr/>
        </p:nvCxnSpPr>
        <p:spPr>
          <a:xfrm>
            <a:off x="6053665" y="1024467"/>
            <a:ext cx="1695448" cy="1058333"/>
          </a:xfrm>
          <a:prstGeom prst="bentConnector3">
            <a:avLst>
              <a:gd name="adj1" fmla="val 6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4899" y="2650065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资产号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>
            <a:stCxn id="14" idx="3"/>
            <a:endCxn id="52" idx="1"/>
          </p:cNvCxnSpPr>
          <p:nvPr/>
        </p:nvCxnSpPr>
        <p:spPr>
          <a:xfrm>
            <a:off x="5634564" y="2819399"/>
            <a:ext cx="55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04116" y="3471332"/>
            <a:ext cx="83820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资产类别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851628" y="3471331"/>
            <a:ext cx="973144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科目确定码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176402" y="3471332"/>
            <a:ext cx="1219732" cy="33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资产原值科目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肘形连接符 72"/>
          <p:cNvCxnSpPr>
            <a:stCxn id="52" idx="3"/>
            <a:endCxn id="67" idx="1"/>
          </p:cNvCxnSpPr>
          <p:nvPr/>
        </p:nvCxnSpPr>
        <p:spPr>
          <a:xfrm>
            <a:off x="7023101" y="2819399"/>
            <a:ext cx="581015" cy="821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7" idx="3"/>
            <a:endCxn id="70" idx="1"/>
          </p:cNvCxnSpPr>
          <p:nvPr/>
        </p:nvCxnSpPr>
        <p:spPr>
          <a:xfrm flipV="1">
            <a:off x="8442318" y="3640665"/>
            <a:ext cx="409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0" idx="3"/>
            <a:endCxn id="71" idx="1"/>
          </p:cNvCxnSpPr>
          <p:nvPr/>
        </p:nvCxnSpPr>
        <p:spPr>
          <a:xfrm>
            <a:off x="9824772" y="3640665"/>
            <a:ext cx="351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928573" y="159177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成本中心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002516" y="204047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F </a:t>
            </a:r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001936" y="253157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资产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5013" y="504613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无物料费用化采购科目确定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5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Xu</dc:creator>
  <cp:lastModifiedBy>Bin Xu</cp:lastModifiedBy>
  <cp:revision>3</cp:revision>
  <dcterms:created xsi:type="dcterms:W3CDTF">2025-08-25T09:15:08Z</dcterms:created>
  <dcterms:modified xsi:type="dcterms:W3CDTF">2025-08-25T09:39:01Z</dcterms:modified>
</cp:coreProperties>
</file>