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42BB5-A3D1-4833-A92D-63134A38C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63976B-1C71-47F3-8C0B-41298BE1A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C34BE-9468-4E27-94B4-ED07F870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311AB-A127-4D1A-B603-4AE74EE3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A749C-19C9-404D-9DFB-3AC4DE0A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C079C-6EC7-47E3-976A-F030B308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49938-8EE7-494B-9AFF-EB247E50F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B5F80-A5BE-4904-AF5F-2FDFC9B6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6131-D255-4C96-9067-23083119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10D30-55F8-4D1A-A3FE-F2D0E963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3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AC7C1-1ED3-4134-BB00-C2542DC3D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15C04-B21C-44F0-835B-2D54EEED3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E4763-75A4-442F-89A1-E5230ED7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F1A80-3B1F-4C70-805C-4BF54A00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FA28D-3CCF-463E-81CE-A9DACEF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5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96D1-B989-4E4E-98DF-013B2F8C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F4AEC-B30A-4A14-887D-00F0FEAF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116F7-7290-42E4-B337-091F463F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CD502-3D75-495F-8945-FE44920D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7B7EB-DF20-408C-9129-8FE5FD6E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8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3BA06-95E1-4A83-802A-21E2B6F3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56EBA-BE51-487C-9211-A986D9A6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53FA5-087E-4075-B869-D3E3C858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A82B5-8E65-4E44-970E-FFB375D0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719A0-A463-4C24-9C70-35F3A08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8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6ABA8-D4B2-4578-98ED-32B4F884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180F-7048-4D4D-9653-63EF0CC0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B1B86-6715-4A85-9A01-43E7E9F2A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C5D92-C758-4DD2-BF94-51C4D525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B5B12-03FA-46DA-8321-10777568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5DA1D-04D9-4BF9-9925-0C5DBE0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D827-253B-476D-BA66-DD5306CD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B486E-B0E2-46FB-93EA-2440961B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8D55B-24B8-4B60-BDA3-4CB412E0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4B3A27-183E-4F11-8EB0-939A2AE7D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04C408-7A22-4F7B-82B1-2ACEE709D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761B2-2F7F-45BF-91E8-A6AF8061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06EC5-2443-42EB-B798-7184D134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E82B5-E93F-49CA-BF80-BACF61E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5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5483-FA15-4340-BEA7-253E3EC0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CCACA5-ABA5-4CDE-ACE1-1FB3440D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C3EE6-7BED-437E-9DD0-366AEBB5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3EC36C-78A2-46B1-9B5C-FDD6EF07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4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624551-D11E-4523-84B9-2A3E0D52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4A544-6207-4E7E-9470-74D50824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61593-15AE-4A82-A1D3-83D1E69C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9141-25B4-43A3-BADA-B25F13DE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51668-ED00-40D0-B8F8-5789BC81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C902D-42FD-4B87-A6A3-70C093F4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7C4A7-51A3-41A8-9E65-FA0231BF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E70FA-B1E3-402B-AAF8-296C1E66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E1819-7040-4C3C-9FD9-9EC1DF69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9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3460E-F5C0-4B9A-8BE3-F368EFC7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2D8AE9-1DA1-47FB-9900-15696B08B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7863C-4DF3-4BA4-8D54-E153DADF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194B3-A98D-411E-A0D3-6695AB2E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FDFF2-88B4-4EF6-AAAA-E6B783E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AF2AD-69CC-48C0-BE4B-9327FA5A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324956-4402-4B4E-81E6-D167BCD5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F52F6-CC16-44DA-AF81-C8E46D25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E339F-1354-4F14-B34D-F5C05637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70AD-5E8F-4D81-9C75-B55FA0CC2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85EA3-7562-4E87-B3FF-5A4B95C0E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FA9C-B6DA-4338-A7A6-9E792BB10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128"/>
            <a:ext cx="9144000" cy="96207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设置好连接到</a:t>
            </a:r>
            <a:r>
              <a:rPr lang="en-US" altLang="zh-CN" sz="2000" dirty="0"/>
              <a:t>spark</a:t>
            </a:r>
            <a:r>
              <a:rPr lang="zh-CN" altLang="en-US" sz="2000" dirty="0"/>
              <a:t>数据库的信息后，运行</a:t>
            </a:r>
            <a:r>
              <a:rPr lang="en-US" altLang="zh-CN" sz="2000" dirty="0"/>
              <a:t>start.py</a:t>
            </a:r>
            <a:r>
              <a:rPr lang="zh-CN" altLang="en-US" sz="2000" dirty="0"/>
              <a:t>，出现工作区和元素区界面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ECD1BC-A5C3-4C84-BB7A-306F2A7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98" y="2214399"/>
            <a:ext cx="3820200" cy="32835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8C6413-3EB3-4BD7-A8A6-28EC80BF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90" y="2145601"/>
            <a:ext cx="1257143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FF6F-1EF3-463F-A39D-76B14DCB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000" b="1" dirty="0"/>
              <a:t>输入查询语句，点击查询得到结果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FD0683-CB2D-4331-BCDA-3249C8745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814" y="2443364"/>
            <a:ext cx="4257143" cy="2352381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B95A97-2F32-4531-9B8F-18C3F4A78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40" y="2104038"/>
            <a:ext cx="4603084" cy="36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1D625-D58E-4228-9A13-308D1FAD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000" b="1" dirty="0"/>
              <a:t>若查询失败，结果区会报出错误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59CC47-9AAB-4667-A90F-A568F4FC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41" y="3018407"/>
            <a:ext cx="4096359" cy="279716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CEE52A-506D-41BF-BD39-EDF39086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6" y="2957369"/>
            <a:ext cx="3433393" cy="29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4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设置好连接到spark数据库的信息后，运行start.py，出现工作区和元素区界面</vt:lpstr>
      <vt:lpstr>输入查询语句，点击查询得到结果</vt:lpstr>
      <vt:lpstr>若查询失败，结果区会报出错误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设置好连接到spark数据库的信息后，运行start.py，出现工作区和元素区界面</dc:title>
  <dc:creator>王 新宇</dc:creator>
  <cp:lastModifiedBy>王 新宇</cp:lastModifiedBy>
  <cp:revision>4</cp:revision>
  <dcterms:created xsi:type="dcterms:W3CDTF">2021-06-14T16:55:36Z</dcterms:created>
  <dcterms:modified xsi:type="dcterms:W3CDTF">2021-06-15T01:30:43Z</dcterms:modified>
</cp:coreProperties>
</file>