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2FE3D-2762-4334-A037-ADDC54E0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3721C-1AB1-4DD2-9D88-836C9DB2E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5D14D-93D8-40CC-B904-1E05AE8B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CF36B-205D-41DB-80D1-934E2F4A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A9DAF-3290-488F-A3A6-F5958F00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DE-08D4-4876-8469-497CCD25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95E6D-AE15-485E-A019-2603486D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CD027-BDB8-4B62-96F6-C3E06AA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1FE95-EB76-4B32-87E0-99DA1C1C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6A01E-9DB4-473C-9024-742DAE08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6176C-9B96-4FEF-ADA1-7D0687269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8AB90-240E-4B37-B2F0-719BADFD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D4ABA-F787-493B-A31F-C033C136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057E0-2E50-447D-AF7C-CA50A93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5C917-3631-46DA-8138-1AC2B9E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4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F1235-7E02-4882-8584-06523C01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D3FE0-D1D9-41D3-8EF3-DBF1EE26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2D93E-752F-4529-8A49-ACEFA825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8C1F6-AF79-4C6C-8DB1-024497DE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CBCDA-1A7A-4AD8-AEA4-5999AF90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3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7C5DB-967E-422B-B45D-2EAFD1F8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5975E-BE26-4FA6-A728-06FE7CEF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E88AA-AFBB-4ED8-986F-9668F0E6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765B6-239C-4788-A352-C7A2371F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6125-1A3F-4285-ACA0-5D13D0E9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8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901A-FF72-48B7-946F-24DA29E1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6A5B2-B1C3-4E68-B504-F2B28E109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664C9-9028-46E5-BC25-DEEA3C17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C858F-73CD-457D-B7BA-F16A8BF1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B3632-755C-4855-859A-A8E13F8C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C2136-B385-4EB5-B307-015B1F5F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5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1D807-0578-49D8-9928-9E36D71C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13EA2-FFBE-4A13-94D8-D01DC75D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D2287-1E87-4051-A78E-4E8675B34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D64619-B1CF-4B2F-A8DD-523754CBA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D1F011-9C42-4AF8-9E3F-9C085A82D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262C03-8F66-4736-8C08-D0716AAB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99164-A3BE-4A47-BCFE-F6895D3E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B65360-15D5-44E3-85EF-DDC93C3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10EB-0305-4C7C-92C0-F113A0F4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A1EB57-BDD9-4725-876D-CC96EA2B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71ACF7-EFE0-49E3-BD4D-0995DD1D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8B1EC-A837-4080-944B-6FCE9A8F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6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8E6DB2-FD1F-4B98-95EA-78718190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DC3EEF-28DE-46E2-93D2-673070E5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1984A-C958-4D94-BD22-CDBD29B7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6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1C9D7-1BA6-4ABC-B6C2-59A7E1DC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8D5C-3AE8-4CE6-894A-3AC0BFA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67788-9B22-4B36-917E-B732DA93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4EB51-DBB9-4D28-9F15-76E284D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B13CE-B1BF-42B1-9EBB-E43FCF02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C18E5-1D30-432B-A001-5CD5D1F1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0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4DCA7-66DE-45A8-BF15-F40EEB42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ABF80-4482-4229-A6DD-727C77D0F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41BC9-4DCB-4555-BBEA-B22B8762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34A19-BE19-4720-A35A-D32195A2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A4C70-C36E-412D-B636-45CC2970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B8217-998D-40FC-B50F-6A25090A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0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78E4AC-B464-43A1-A89B-113864E0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9A1C6-1404-4FF9-91E3-30246E13A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77735-E67A-4D02-B6D1-B77CF3234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114E-8916-44D6-BE4A-3D5E9DD31E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6B7FA-D5C5-4BEF-AE3A-1ECB3838F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F612E-6E58-44D8-AA09-34560CA84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1AA3-9F50-4FB6-9E8C-1A11026FE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C1456-044D-4DCD-BE41-2198F040B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文件同步器展示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B4543-91FB-4893-A876-7321686BB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1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46A55-4C67-41A6-8FE9-E09EA0F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上传模块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77EA93-BA2D-4B1C-A366-C85965212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354" y="1970555"/>
            <a:ext cx="6133333" cy="4571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5998C0-43C1-42E2-AA76-35093B83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43" y="2596775"/>
            <a:ext cx="5065514" cy="380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8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C2EFA-7ACA-4C35-9EDE-45A17779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下载模块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15558C2-5D05-4D62-8D71-08576C6FD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682" y="1775504"/>
            <a:ext cx="6918635" cy="1440206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19435C-C9B1-4EAA-AF08-DDE2FDFE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87" y="3941305"/>
            <a:ext cx="2386825" cy="3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9F6B-F254-4A25-9AE9-ED996DC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删除模块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314272-89DB-48B5-B8F7-32950F40F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000" y="1840382"/>
            <a:ext cx="1600000" cy="23809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3ED10C-BE4D-4925-938F-53488967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90" y="2960675"/>
            <a:ext cx="3847619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文件同步器展示</vt:lpstr>
      <vt:lpstr>上传模块</vt:lpstr>
      <vt:lpstr>下载模块</vt:lpstr>
      <vt:lpstr>删除模块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文件同步器展示</dc:title>
  <dc:creator>王 新宇</dc:creator>
  <cp:lastModifiedBy>王 新宇</cp:lastModifiedBy>
  <cp:revision>3</cp:revision>
  <dcterms:created xsi:type="dcterms:W3CDTF">2021-06-07T13:50:29Z</dcterms:created>
  <dcterms:modified xsi:type="dcterms:W3CDTF">2021-06-07T15:21:30Z</dcterms:modified>
</cp:coreProperties>
</file>