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4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46"/>
  </p:normalViewPr>
  <p:slideViewPr>
    <p:cSldViewPr snapToGrid="0">
      <p:cViewPr>
        <p:scale>
          <a:sx n="106" d="100"/>
          <a:sy n="106" d="100"/>
        </p:scale>
        <p:origin x="79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A5A1-F5A8-004E-88D9-F62822ABE63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EF5345E0-407A-9A4B-BB32-A49C7E44795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00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A5A1-F5A8-004E-88D9-F62822ABE63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45E0-407A-9A4B-BB32-A49C7E447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0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A5A1-F5A8-004E-88D9-F62822ABE63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45E0-407A-9A4B-BB32-A49C7E447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A5A1-F5A8-004E-88D9-F62822ABE63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45E0-407A-9A4B-BB32-A49C7E4479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42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A5A1-F5A8-004E-88D9-F62822ABE63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45E0-407A-9A4B-BB32-A49C7E447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8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A5A1-F5A8-004E-88D9-F62822ABE63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45E0-407A-9A4B-BB32-A49C7E4479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92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A5A1-F5A8-004E-88D9-F62822ABE63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45E0-407A-9A4B-BB32-A49C7E447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5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A5A1-F5A8-004E-88D9-F62822ABE63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45E0-407A-9A4B-BB32-A49C7E4479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93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A5A1-F5A8-004E-88D9-F62822ABE63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45E0-407A-9A4B-BB32-A49C7E447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0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A5A1-F5A8-004E-88D9-F62822ABE63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45E0-407A-9A4B-BB32-A49C7E447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8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A5A1-F5A8-004E-88D9-F62822ABE63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45E0-407A-9A4B-BB32-A49C7E447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3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EAAA5A1-F5A8-004E-88D9-F62822ABE63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345E0-407A-9A4B-BB32-A49C7E44795E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2219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9BDB-D955-F73B-60B0-428472A69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203" y="2294720"/>
            <a:ext cx="5518066" cy="2268559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dirty="0"/>
              <a:t>Beginner Backend</a:t>
            </a:r>
          </a:p>
        </p:txBody>
      </p:sp>
    </p:spTree>
    <p:extLst>
      <p:ext uri="{BB962C8B-B14F-4D97-AF65-F5344CB8AC3E}">
        <p14:creationId xmlns:p14="http://schemas.microsoft.com/office/powerpoint/2010/main" val="189458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97515F-16C6-A807-41DE-9C007483803F}"/>
              </a:ext>
            </a:extLst>
          </p:cNvPr>
          <p:cNvSpPr txBox="1"/>
          <p:nvPr/>
        </p:nvSpPr>
        <p:spPr>
          <a:xfrm>
            <a:off x="1637731" y="532262"/>
            <a:ext cx="6578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EC7A9-6A5A-BF8B-5BDF-A0463F81A90B}"/>
              </a:ext>
            </a:extLst>
          </p:cNvPr>
          <p:cNvSpPr txBox="1"/>
          <p:nvPr/>
        </p:nvSpPr>
        <p:spPr>
          <a:xfrm>
            <a:off x="1937982" y="1678675"/>
            <a:ext cx="9048466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Express 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PostgreSQL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189056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94F0-64FA-F169-DD52-D63800A4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Node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4831E-1252-D05D-8A98-37ADF8B87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Open-source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platform server-side programming </a:t>
            </a:r>
            <a:r>
              <a:rPr lang="en-US" dirty="0" err="1"/>
              <a:t>dibangun</a:t>
            </a:r>
            <a:r>
              <a:rPr lang="en-US" dirty="0"/>
              <a:t> oleh Chrome V8 </a:t>
            </a:r>
            <a:r>
              <a:rPr lang="en-US" dirty="0" err="1"/>
              <a:t>Javascript</a:t>
            </a:r>
            <a:r>
              <a:rPr lang="en-US" dirty="0"/>
              <a:t> engine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89E0A-5ECC-CB7F-8F99-2334521BD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90" y="3023994"/>
            <a:ext cx="4450636" cy="274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2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9F34-492B-F931-83A3-98683C4F7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Express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AC7E8-DE88-D0BB-25B8-B355EC48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Merupakan</a:t>
            </a:r>
            <a:r>
              <a:rPr lang="en-US" dirty="0"/>
              <a:t> framework web application node </a:t>
            </a:r>
            <a:r>
              <a:rPr lang="en-US" dirty="0" err="1"/>
              <a:t>js</a:t>
            </a:r>
            <a:r>
              <a:rPr lang="en-US" dirty="0"/>
              <a:t>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robust </a:t>
            </a:r>
            <a:r>
              <a:rPr lang="en-US" dirty="0" err="1"/>
              <a:t>untuk</a:t>
            </a:r>
            <a:r>
              <a:rPr lang="en-US" dirty="0"/>
              <a:t> web dan mobile app.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24B80-5FC7-BBCB-EA5A-1F38DB265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51" y="3429000"/>
            <a:ext cx="5138974" cy="249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4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FA50-DA9B-84E8-D3C3-B4B9417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81EDB-32FA-CF82-419F-1ACC8B2EF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Relational database management system(RDBMS). Yang </a:t>
            </a:r>
            <a:r>
              <a:rPr lang="en-US" dirty="0" err="1"/>
              <a:t>artinya</a:t>
            </a:r>
            <a:r>
              <a:rPr lang="en-US" dirty="0"/>
              <a:t> system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data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/>
              <a:t>antar </a:t>
            </a:r>
            <a:r>
              <a:rPr lang="en-US" dirty="0"/>
              <a:t>data.</a:t>
            </a:r>
          </a:p>
        </p:txBody>
      </p:sp>
    </p:spTree>
    <p:extLst>
      <p:ext uri="{BB962C8B-B14F-4D97-AF65-F5344CB8AC3E}">
        <p14:creationId xmlns:p14="http://schemas.microsoft.com/office/powerpoint/2010/main" val="24573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D950-7534-951A-457E-BB3F8484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PostgreSQL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DC2827-74DF-35A0-AB88-447152485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867" y="1885285"/>
            <a:ext cx="7796212" cy="6466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559B17-8077-B059-556A-DA12EB675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867" y="2962513"/>
            <a:ext cx="7424270" cy="231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3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05F6-A8F9-909D-5D76-145A4DF2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2794-9265-5775-0AB6-3E424803B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REST(</a:t>
            </a:r>
            <a:r>
              <a:rPr lang="en-ID" dirty="0"/>
              <a:t>Representational State Transfer</a:t>
            </a:r>
            <a:r>
              <a:rPr lang="en-US" dirty="0"/>
              <a:t>) API </a:t>
            </a:r>
            <a:r>
              <a:rPr lang="en-US" dirty="0" err="1"/>
              <a:t>adalah</a:t>
            </a:r>
            <a:r>
              <a:rPr lang="en-US" dirty="0"/>
              <a:t> programming interface yang </a:t>
            </a:r>
            <a:r>
              <a:rPr lang="en-US" dirty="0" err="1"/>
              <a:t>menyesuaikan</a:t>
            </a:r>
            <a:r>
              <a:rPr lang="en-US" dirty="0"/>
              <a:t> architectural dan </a:t>
            </a:r>
            <a:r>
              <a:rPr lang="en-US" dirty="0" err="1"/>
              <a:t>mengizinkan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RESTful web services</a:t>
            </a:r>
          </a:p>
          <a:p>
            <a:r>
              <a:rPr lang="en-US" dirty="0"/>
              <a:t>REST API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disemua</a:t>
            </a:r>
            <a:r>
              <a:rPr lang="en-US" dirty="0"/>
              <a:t> protocol, dan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pada protocol HTTP, Ketika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web </a:t>
            </a:r>
            <a:r>
              <a:rPr lang="en-US" dirty="0" err="1"/>
              <a:t>api</a:t>
            </a:r>
            <a:r>
              <a:rPr lang="en-US" dirty="0"/>
              <a:t>, developer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menginstall</a:t>
            </a:r>
            <a:r>
              <a:rPr lang="en-US" dirty="0"/>
              <a:t> software </a:t>
            </a:r>
            <a:r>
              <a:rPr lang="en-US" dirty="0" err="1"/>
              <a:t>atau</a:t>
            </a:r>
            <a:r>
              <a:rPr lang="en-US" dirty="0"/>
              <a:t> library </a:t>
            </a:r>
            <a:r>
              <a:rPr lang="en-US" dirty="0" err="1"/>
              <a:t>tambahan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202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DF5F-5C8D-4C0B-827A-A6EC331F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REST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111129-3573-8A87-05EA-23F009574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717" y="1690806"/>
            <a:ext cx="6096000" cy="2209800"/>
          </a:xfrm>
        </p:spPr>
      </p:pic>
    </p:spTree>
    <p:extLst>
      <p:ext uri="{BB962C8B-B14F-4D97-AF65-F5344CB8AC3E}">
        <p14:creationId xmlns:p14="http://schemas.microsoft.com/office/powerpoint/2010/main" val="321633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F2BE-12E8-61A5-E025-28A1EEAD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890385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2330129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{BF8DF27E-088E-0A4F-862B-162449189FB4}tf16401378</Template>
  <TotalTime>285</TotalTime>
  <Words>120</Words>
  <Application>Microsoft Macintosh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Madison</vt:lpstr>
      <vt:lpstr>Beginner Backend</vt:lpstr>
      <vt:lpstr>PowerPoint Presentation</vt:lpstr>
      <vt:lpstr>Node JS</vt:lpstr>
      <vt:lpstr>Express JS</vt:lpstr>
      <vt:lpstr>PostgreSQL</vt:lpstr>
      <vt:lpstr>PostgreSQL</vt:lpstr>
      <vt:lpstr>REST API</vt:lpstr>
      <vt:lpstr>REST API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Backend</dc:title>
  <dc:creator>zaki zwar</dc:creator>
  <cp:lastModifiedBy>zaki zwar</cp:lastModifiedBy>
  <cp:revision>5</cp:revision>
  <dcterms:created xsi:type="dcterms:W3CDTF">2022-08-15T01:49:39Z</dcterms:created>
  <dcterms:modified xsi:type="dcterms:W3CDTF">2022-08-15T06:34:59Z</dcterms:modified>
</cp:coreProperties>
</file>