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Bebas Neu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BBE44A-615F-4D11-87AB-77CDE28F756C}">
  <a:tblStyle styleId="{5BBBE44A-615F-4D11-87AB-77CDE28F756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BebasNeu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4626c2850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5" name="Google Shape;1065;g14626c285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4626c28506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3" name="Google Shape;1073;g14626c285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9" name="Google Shape;8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0" name="Google Shape;10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45b055b1f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7" name="Google Shape;1017;g145b055b1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3" name="Google Shape;10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45e972b43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7" name="Google Shape;1047;g145e972b4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3" name="Google Shape;10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45e972b43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9" name="Google Shape;1059;g145e972b4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rect b="b" l="l" r="r" t="t"/>
              <a:pathLst>
                <a:path extrusionOk="0" h="5364" w="534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rect b="b" l="l" r="r" t="t"/>
              <a:pathLst>
                <a:path extrusionOk="0" h="4808" w="5314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rect b="b" l="l" r="r" t="t"/>
              <a:pathLst>
                <a:path extrusionOk="0" h="3252" w="3585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rect b="b" l="l" r="r" t="t"/>
              <a:pathLst>
                <a:path extrusionOk="0" h="1657" w="1831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6"/>
            <a:chOff x="-64791" y="3334954"/>
            <a:chExt cx="2438787" cy="1857516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"/>
          <p:cNvSpPr txBox="1"/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" name="Google Shape;165;p2"/>
          <p:cNvSpPr txBox="1"/>
          <p:nvPr>
            <p:ph idx="1" type="subTitle"/>
          </p:nvPr>
        </p:nvSpPr>
        <p:spPr>
          <a:xfrm>
            <a:off x="1084825" y="3574049"/>
            <a:ext cx="6974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fill="none" h="8372" w="8372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rect b="b" l="l" r="r" t="t"/>
              <a:pathLst>
                <a:path extrusionOk="0" h="4813" w="4813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rect b="b" l="l" r="r" t="t"/>
              <a:pathLst>
                <a:path extrusionOk="0" fill="none" h="3259" w="3259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11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44" name="Google Shape;644;p11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Google Shape;661;p11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662" name="Google Shape;662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663" name="Google Shape;663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rect b="b" l="l" r="r" t="t"/>
                <a:pathLst>
                  <a:path extrusionOk="0" h="5182" w="5685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rect b="b" l="l" r="r" t="t"/>
                <a:pathLst>
                  <a:path extrusionOk="0" h="4246" w="4247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rect b="b" l="l" r="r" t="t"/>
                <a:pathLst>
                  <a:path extrusionOk="0" h="2991" w="3014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rect b="b" l="l" r="r" t="t"/>
                <a:pathLst>
                  <a:path extrusionOk="0" h="3174" w="3174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rect b="b" l="l" r="r" t="t"/>
                <a:pathLst>
                  <a:path extrusionOk="0" h="2922" w="2922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rect b="b" l="l" r="r" t="t"/>
                <a:pathLst>
                  <a:path extrusionOk="0" h="44699" w="44738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rect b="b" l="l" r="r" t="t"/>
                <a:pathLst>
                  <a:path extrusionOk="0" h="44698" w="44739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57" name="Google Shape;757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58" name="Google Shape;75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9" name="Google Shape;759;p11"/>
          <p:cNvSpPr txBox="1"/>
          <p:nvPr>
            <p:ph idx="1" type="subTitle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817900" y="1242425"/>
            <a:ext cx="7508100" cy="3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4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8" name="Google Shape;178;p5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5"/>
          <p:cNvSpPr/>
          <p:nvPr/>
        </p:nvSpPr>
        <p:spPr>
          <a:xfrm>
            <a:off x="4410200" y="570713"/>
            <a:ext cx="4659902" cy="4002069"/>
          </a:xfrm>
          <a:custGeom>
            <a:rect b="b" l="l" r="r" t="t"/>
            <a:pathLst>
              <a:path extrusionOk="0" fill="none" h="7219" w="7244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5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181" name="Google Shape;181;p5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-3091593" y="-2017662"/>
            <a:ext cx="7908518" cy="3095521"/>
            <a:chOff x="-3091593" y="-1484262"/>
            <a:chExt cx="7908518" cy="3095521"/>
          </a:xfrm>
        </p:grpSpPr>
        <p:grpSp>
          <p:nvGrpSpPr>
            <p:cNvPr id="199" name="Google Shape;199;p5"/>
            <p:cNvGrpSpPr/>
            <p:nvPr/>
          </p:nvGrpSpPr>
          <p:grpSpPr>
            <a:xfrm>
              <a:off x="-3091593" y="-1484262"/>
              <a:ext cx="7884347" cy="3095521"/>
              <a:chOff x="-3091593" y="-1484262"/>
              <a:chExt cx="7884347" cy="3095521"/>
            </a:xfrm>
          </p:grpSpPr>
          <p:sp>
            <p:nvSpPr>
              <p:cNvPr id="200" name="Google Shape;200;p5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7" name="Google Shape;227;p5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6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30" name="Google Shape;230;p6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25" name="Google Shape;325;p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7" name="Google Shape;347;p6"/>
          <p:cNvSpPr txBox="1"/>
          <p:nvPr>
            <p:ph idx="1" type="subTitle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8" name="Google Shape;348;p6"/>
          <p:cNvSpPr txBox="1"/>
          <p:nvPr>
            <p:ph idx="2" type="subTitle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9" name="Google Shape;349;p6"/>
          <p:cNvSpPr txBox="1"/>
          <p:nvPr>
            <p:ph idx="3" type="title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0" name="Google Shape;350;p6"/>
          <p:cNvSpPr txBox="1"/>
          <p:nvPr>
            <p:ph idx="4" type="title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353" name="Google Shape;353;p7"/>
            <p:cNvSpPr/>
            <p:nvPr/>
          </p:nvSpPr>
          <p:spPr>
            <a:xfrm>
              <a:off x="4309150" y="3948375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289175" y="3929550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p7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6" name="Google Shape;356;p7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57" name="Google Shape;357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358" name="Google Shape;358;p7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7"/>
          <p:cNvGrpSpPr/>
          <p:nvPr/>
        </p:nvGrpSpPr>
        <p:grpSpPr>
          <a:xfrm>
            <a:off x="-1358124" y="2786225"/>
            <a:ext cx="2627875" cy="269025"/>
            <a:chOff x="-1358124" y="2589925"/>
            <a:chExt cx="2627875" cy="269025"/>
          </a:xfrm>
        </p:grpSpPr>
        <p:sp>
          <p:nvSpPr>
            <p:cNvPr id="364" name="Google Shape;364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cap="flat" cmpd="sng" w="131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p7"/>
          <p:cNvGrpSpPr/>
          <p:nvPr/>
        </p:nvGrpSpPr>
        <p:grpSpPr>
          <a:xfrm>
            <a:off x="913632" y="-758409"/>
            <a:ext cx="10779800" cy="2852928"/>
            <a:chOff x="913631" y="-758409"/>
            <a:chExt cx="10779800" cy="2852928"/>
          </a:xfrm>
        </p:grpSpPr>
        <p:sp>
          <p:nvSpPr>
            <p:cNvPr id="369" name="Google Shape;369;p7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886708" y="343196"/>
              <a:ext cx="3461835" cy="538686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39839" y="740517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7363590" y="764268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4" name="Google Shape;414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415" name="Google Shape;415;p7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7" name="Google Shape;417;p7"/>
            <p:cNvGrpSpPr/>
            <p:nvPr/>
          </p:nvGrpSpPr>
          <p:grpSpPr>
            <a:xfrm flipH="1" rot="-5400000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418" name="Google Shape;418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0" name="Google Shape;420;p7"/>
          <p:cNvSpPr/>
          <p:nvPr/>
        </p:nvSpPr>
        <p:spPr>
          <a:xfrm flipH="1" rot="10800000">
            <a:off x="-3890200" y="6349394"/>
            <a:ext cx="74171" cy="74146"/>
          </a:xfrm>
          <a:custGeom>
            <a:rect b="b" l="l" r="r" t="t"/>
            <a:pathLst>
              <a:path extrusionOk="0" h="2922" w="2923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422" name="Google Shape;422;p7"/>
            <p:cNvSpPr/>
            <p:nvPr/>
          </p:nvSpPr>
          <p:spPr>
            <a:xfrm>
              <a:off x="36909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3839318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3984595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4132955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427823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4426592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8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433" name="Google Shape;433;p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9"/>
          <p:cNvGrpSpPr/>
          <p:nvPr/>
        </p:nvGrpSpPr>
        <p:grpSpPr>
          <a:xfrm>
            <a:off x="-64791" y="3334954"/>
            <a:ext cx="2438787" cy="1857516"/>
            <a:chOff x="-64791" y="3334954"/>
            <a:chExt cx="2438787" cy="1857516"/>
          </a:xfrm>
        </p:grpSpPr>
        <p:sp>
          <p:nvSpPr>
            <p:cNvPr id="528" name="Google Shape;528;p9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9" name="Google Shape;549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0" name="Google Shape;550;p9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0" name="Google Shape;560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61" name="Google Shape;561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562" name="Google Shape;562;p9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9" name="Google Shape;579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580" name="Google Shape;580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rect b="b" l="l" r="r" t="t"/>
                <a:pathLst>
                  <a:path extrusionOk="0" h="5364" w="534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rect b="b" l="l" r="r" t="t"/>
                <a:pathLst>
                  <a:path extrusionOk="0" h="3059" w="3084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3" name="Google Shape;583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584" name="Google Shape;584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rect b="b" l="l" r="r" t="t"/>
                <a:pathLst>
                  <a:path extrusionOk="0" h="4808" w="5314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rect b="b" l="l" r="r" t="t"/>
                <a:pathLst>
                  <a:path extrusionOk="0" h="3252" w="3585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rect b="b" l="l" r="r" t="t"/>
                <a:pathLst>
                  <a:path extrusionOk="0" h="1657" w="1831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8" name="Google Shape;588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589" name="Google Shape;589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3" name="Google Shape;593;p9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4" name="Google Shape;594;p9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5" name="Google Shape;595;p9"/>
          <p:cNvSpPr txBox="1"/>
          <p:nvPr>
            <p:ph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10"/>
          <p:cNvGrpSpPr/>
          <p:nvPr/>
        </p:nvGrpSpPr>
        <p:grpSpPr>
          <a:xfrm flipH="1">
            <a:off x="1510279" y="-831315"/>
            <a:ext cx="8377976" cy="1614717"/>
            <a:chOff x="-566246" y="-831315"/>
            <a:chExt cx="8377976" cy="1614717"/>
          </a:xfrm>
        </p:grpSpPr>
        <p:sp>
          <p:nvSpPr>
            <p:cNvPr id="598" name="Google Shape;598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7" name="Google Shape;627;p1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28" name="Google Shape;628;p10"/>
          <p:cNvGrpSpPr/>
          <p:nvPr/>
        </p:nvGrpSpPr>
        <p:grpSpPr>
          <a:xfrm flipH="1" rot="5400000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629" name="Google Shape;629;p1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b="0" i="0" sz="36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dis.i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3"/>
          <p:cNvSpPr txBox="1"/>
          <p:nvPr>
            <p:ph type="ctrTitle"/>
          </p:nvPr>
        </p:nvSpPr>
        <p:spPr>
          <a:xfrm>
            <a:off x="1084825" y="1588650"/>
            <a:ext cx="6974400" cy="20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INTERMEDIATE BACKEND</a:t>
            </a:r>
            <a:endParaRPr/>
          </a:p>
        </p:txBody>
      </p:sp>
      <p:sp>
        <p:nvSpPr>
          <p:cNvPr id="766" name="Google Shape;766;p13"/>
          <p:cNvSpPr txBox="1"/>
          <p:nvPr>
            <p:ph idx="1" type="subTitle"/>
          </p:nvPr>
        </p:nvSpPr>
        <p:spPr>
          <a:xfrm>
            <a:off x="1084825" y="3574049"/>
            <a:ext cx="6974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Zaki Khairi Ziwar </a:t>
            </a:r>
            <a:endParaRPr/>
          </a:p>
        </p:txBody>
      </p:sp>
      <p:grpSp>
        <p:nvGrpSpPr>
          <p:cNvPr id="767" name="Google Shape;767;p13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768" name="Google Shape;768;p13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rect b="b" l="l" r="r" t="t"/>
              <a:pathLst>
                <a:path extrusionOk="0" fill="none" h="20126" w="3309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3"/>
            <p:cNvSpPr/>
            <p:nvPr/>
          </p:nvSpPr>
          <p:spPr>
            <a:xfrm rot="5400000">
              <a:off x="294064" y="-86060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3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3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rect b="b" l="l" r="r" t="t"/>
              <a:pathLst>
                <a:path extrusionOk="0" fill="none" h="21405" w="1681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3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3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3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3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6" name="Google Shape;776;p13"/>
          <p:cNvGrpSpPr/>
          <p:nvPr/>
        </p:nvGrpSpPr>
        <p:grpSpPr>
          <a:xfrm>
            <a:off x="5876365" y="118125"/>
            <a:ext cx="3316597" cy="2830577"/>
            <a:chOff x="5876365" y="118125"/>
            <a:chExt cx="3316597" cy="2830577"/>
          </a:xfrm>
        </p:grpSpPr>
        <p:sp>
          <p:nvSpPr>
            <p:cNvPr id="777" name="Google Shape;777;p13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6008817" y="118125"/>
              <a:ext cx="3134824" cy="182018"/>
            </a:xfrm>
            <a:custGeom>
              <a:rect b="b" l="l" r="r" t="t"/>
              <a:pathLst>
                <a:path extrusionOk="0" fill="none" h="1480" w="2549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5876365" y="182815"/>
              <a:ext cx="234282" cy="234409"/>
            </a:xfrm>
            <a:custGeom>
              <a:rect b="b" l="l" r="r" t="t"/>
              <a:pathLst>
                <a:path extrusionOk="0" h="1906" w="1905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3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3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3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22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multer</a:t>
            </a:r>
            <a:endParaRPr/>
          </a:p>
        </p:txBody>
      </p:sp>
      <p:sp>
        <p:nvSpPr>
          <p:cNvPr id="1068" name="Google Shape;1068;p22"/>
          <p:cNvSpPr txBox="1"/>
          <p:nvPr>
            <p:ph idx="1" type="body"/>
          </p:nvPr>
        </p:nvSpPr>
        <p:spPr>
          <a:xfrm>
            <a:off x="817900" y="1242425"/>
            <a:ext cx="7508100" cy="3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penggunaan multer:</a:t>
            </a:r>
            <a:endParaRPr/>
          </a:p>
        </p:txBody>
      </p:sp>
      <p:pic>
        <p:nvPicPr>
          <p:cNvPr id="1069" name="Google Shape;10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600" y="1663997"/>
            <a:ext cx="6415601" cy="9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5600" y="2978150"/>
            <a:ext cx="4129801" cy="15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23"/>
          <p:cNvSpPr txBox="1"/>
          <p:nvPr>
            <p:ph type="title"/>
          </p:nvPr>
        </p:nvSpPr>
        <p:spPr>
          <a:xfrm>
            <a:off x="628600" y="2215200"/>
            <a:ext cx="77040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500"/>
              <a:t>TERIMA KASIH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grpSp>
        <p:nvGrpSpPr>
          <p:cNvPr id="788" name="Google Shape;788;p14"/>
          <p:cNvGrpSpPr/>
          <p:nvPr/>
        </p:nvGrpSpPr>
        <p:grpSpPr>
          <a:xfrm>
            <a:off x="708739" y="1324497"/>
            <a:ext cx="1453482" cy="1453405"/>
            <a:chOff x="3367744" y="1278762"/>
            <a:chExt cx="2168082" cy="2167968"/>
          </a:xfrm>
        </p:grpSpPr>
        <p:sp>
          <p:nvSpPr>
            <p:cNvPr id="789" name="Google Shape;789;p14"/>
            <p:cNvSpPr/>
            <p:nvPr/>
          </p:nvSpPr>
          <p:spPr>
            <a:xfrm rot="2700000">
              <a:off x="3686286" y="1595204"/>
              <a:ext cx="1530885" cy="1535085"/>
            </a:xfrm>
            <a:prstGeom prst="roundRect">
              <a:avLst>
                <a:gd fmla="val 11540" name="adj"/>
              </a:avLst>
            </a:prstGeom>
            <a:solidFill>
              <a:srgbClr val="285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4"/>
            <p:cNvSpPr/>
            <p:nvPr/>
          </p:nvSpPr>
          <p:spPr>
            <a:xfrm rot="8100000">
              <a:off x="3687736" y="1595882"/>
              <a:ext cx="1531008" cy="1531008"/>
            </a:xfrm>
            <a:custGeom>
              <a:rect b="b" l="l" r="r" t="t"/>
              <a:pathLst>
                <a:path extrusionOk="0" h="5254" w="5254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4"/>
            <p:cNvSpPr/>
            <p:nvPr/>
          </p:nvSpPr>
          <p:spPr>
            <a:xfrm rot="8100034">
              <a:off x="3776466" y="1680578"/>
              <a:ext cx="1353501" cy="1361221"/>
            </a:xfrm>
            <a:custGeom>
              <a:rect b="b" l="l" r="r" t="t"/>
              <a:pathLst>
                <a:path extrusionOk="0" h="3805" w="3805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4"/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4"/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4"/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4"/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rect b="b" l="l" r="r" t="t"/>
              <a:pathLst>
                <a:path extrusionOk="0" h="404" w="14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4"/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rect b="b" l="l" r="r" t="t"/>
              <a:pathLst>
                <a:path extrusionOk="0" h="404" w="14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4"/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rect b="b" l="l" r="r" t="t"/>
              <a:pathLst>
                <a:path extrusionOk="0" h="13" w="404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4"/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rect b="b" l="l" r="r" t="t"/>
              <a:pathLst>
                <a:path extrusionOk="0" h="13" w="404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0" name="Google Shape;800;p14"/>
          <p:cNvGrpSpPr/>
          <p:nvPr/>
        </p:nvGrpSpPr>
        <p:grpSpPr>
          <a:xfrm>
            <a:off x="2662191" y="1324556"/>
            <a:ext cx="1453430" cy="1453289"/>
            <a:chOff x="3367819" y="1278766"/>
            <a:chExt cx="2168008" cy="2167791"/>
          </a:xfrm>
        </p:grpSpPr>
        <p:sp>
          <p:nvSpPr>
            <p:cNvPr id="801" name="Google Shape;801;p14"/>
            <p:cNvSpPr/>
            <p:nvPr/>
          </p:nvSpPr>
          <p:spPr>
            <a:xfrm rot="2700000">
              <a:off x="3686349" y="1595167"/>
              <a:ext cx="1530731" cy="1534989"/>
            </a:xfrm>
            <a:prstGeom prst="roundRect">
              <a:avLst>
                <a:gd fmla="val 11540" name="adj"/>
              </a:avLst>
            </a:prstGeom>
            <a:solidFill>
              <a:srgbClr val="285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4"/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rect b="b" l="l" r="r" t="t"/>
              <a:pathLst>
                <a:path extrusionOk="0" h="5254" w="5254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4"/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rect b="b" l="l" r="r" t="t"/>
              <a:pathLst>
                <a:path extrusionOk="0" h="3805" w="3805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4"/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4"/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4"/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4"/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4"/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rect b="b" l="l" r="r" t="t"/>
              <a:pathLst>
                <a:path extrusionOk="0" h="404" w="14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4"/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rect b="b" l="l" r="r" t="t"/>
              <a:pathLst>
                <a:path extrusionOk="0" h="404" w="14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4"/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rect b="b" l="l" r="r" t="t"/>
              <a:pathLst>
                <a:path extrusionOk="0" h="13" w="404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4"/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rect b="b" l="l" r="r" t="t"/>
              <a:pathLst>
                <a:path extrusionOk="0" h="13" w="404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2" name="Google Shape;812;p14"/>
          <p:cNvGrpSpPr/>
          <p:nvPr/>
        </p:nvGrpSpPr>
        <p:grpSpPr>
          <a:xfrm>
            <a:off x="4538665" y="1324554"/>
            <a:ext cx="1453436" cy="1453293"/>
            <a:chOff x="3367814" y="1278762"/>
            <a:chExt cx="2168013" cy="2167800"/>
          </a:xfrm>
        </p:grpSpPr>
        <p:sp>
          <p:nvSpPr>
            <p:cNvPr id="813" name="Google Shape;813;p14"/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fmla="val 11540" name="adj"/>
              </a:avLst>
            </a:prstGeom>
            <a:solidFill>
              <a:srgbClr val="285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4"/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rect b="b" l="l" r="r" t="t"/>
              <a:pathLst>
                <a:path extrusionOk="0" h="5254" w="5254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4"/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rect b="b" l="l" r="r" t="t"/>
              <a:pathLst>
                <a:path extrusionOk="0" h="3805" w="3805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4"/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4"/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4"/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4"/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4"/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rect b="b" l="l" r="r" t="t"/>
              <a:pathLst>
                <a:path extrusionOk="0" h="404" w="14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4"/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rect b="b" l="l" r="r" t="t"/>
              <a:pathLst>
                <a:path extrusionOk="0" h="404" w="14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4"/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rect b="b" l="l" r="r" t="t"/>
              <a:pathLst>
                <a:path extrusionOk="0" h="13" w="404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4"/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rect b="b" l="l" r="r" t="t"/>
              <a:pathLst>
                <a:path extrusionOk="0" h="13" w="404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14"/>
          <p:cNvGrpSpPr/>
          <p:nvPr/>
        </p:nvGrpSpPr>
        <p:grpSpPr>
          <a:xfrm>
            <a:off x="6422834" y="1324554"/>
            <a:ext cx="1453436" cy="1453293"/>
            <a:chOff x="3367814" y="1278762"/>
            <a:chExt cx="2168013" cy="2167800"/>
          </a:xfrm>
        </p:grpSpPr>
        <p:sp>
          <p:nvSpPr>
            <p:cNvPr id="825" name="Google Shape;825;p14"/>
            <p:cNvSpPr/>
            <p:nvPr/>
          </p:nvSpPr>
          <p:spPr>
            <a:xfrm rot="2700000">
              <a:off x="3686341" y="1595168"/>
              <a:ext cx="1530745" cy="1534987"/>
            </a:xfrm>
            <a:prstGeom prst="roundRect">
              <a:avLst>
                <a:gd fmla="val 11540" name="adj"/>
              </a:avLst>
            </a:prstGeom>
            <a:solidFill>
              <a:srgbClr val="285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4"/>
            <p:cNvSpPr/>
            <p:nvPr/>
          </p:nvSpPr>
          <p:spPr>
            <a:xfrm rot="8100000">
              <a:off x="3687735" y="1595882"/>
              <a:ext cx="1531009" cy="1531009"/>
            </a:xfrm>
            <a:custGeom>
              <a:rect b="b" l="l" r="r" t="t"/>
              <a:pathLst>
                <a:path extrusionOk="0" h="5254" w="5254">
                  <a:moveTo>
                    <a:pt x="4776" y="13"/>
                  </a:moveTo>
                  <a:cubicBezTo>
                    <a:pt x="5032" y="13"/>
                    <a:pt x="5241" y="222"/>
                    <a:pt x="5241" y="478"/>
                  </a:cubicBezTo>
                  <a:lnTo>
                    <a:pt x="5241" y="4776"/>
                  </a:lnTo>
                  <a:cubicBezTo>
                    <a:pt x="5241" y="5033"/>
                    <a:pt x="5032" y="5240"/>
                    <a:pt x="4776" y="5240"/>
                  </a:cubicBezTo>
                  <a:lnTo>
                    <a:pt x="478" y="5240"/>
                  </a:lnTo>
                  <a:cubicBezTo>
                    <a:pt x="221" y="5240"/>
                    <a:pt x="14" y="5033"/>
                    <a:pt x="14" y="4776"/>
                  </a:cubicBezTo>
                  <a:lnTo>
                    <a:pt x="14" y="478"/>
                  </a:lnTo>
                  <a:cubicBezTo>
                    <a:pt x="14" y="222"/>
                    <a:pt x="221" y="13"/>
                    <a:pt x="478" y="13"/>
                  </a:cubicBezTo>
                  <a:close/>
                  <a:moveTo>
                    <a:pt x="478" y="1"/>
                  </a:moveTo>
                  <a:cubicBezTo>
                    <a:pt x="214" y="1"/>
                    <a:pt x="0" y="215"/>
                    <a:pt x="0" y="478"/>
                  </a:cubicBezTo>
                  <a:lnTo>
                    <a:pt x="0" y="4776"/>
                  </a:lnTo>
                  <a:cubicBezTo>
                    <a:pt x="0" y="5040"/>
                    <a:pt x="214" y="5254"/>
                    <a:pt x="478" y="5254"/>
                  </a:cubicBezTo>
                  <a:lnTo>
                    <a:pt x="4776" y="5254"/>
                  </a:lnTo>
                  <a:cubicBezTo>
                    <a:pt x="5039" y="5254"/>
                    <a:pt x="5253" y="5040"/>
                    <a:pt x="5253" y="4776"/>
                  </a:cubicBezTo>
                  <a:lnTo>
                    <a:pt x="5253" y="478"/>
                  </a:lnTo>
                  <a:cubicBezTo>
                    <a:pt x="5253" y="215"/>
                    <a:pt x="5039" y="1"/>
                    <a:pt x="4776" y="1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4"/>
            <p:cNvSpPr/>
            <p:nvPr/>
          </p:nvSpPr>
          <p:spPr>
            <a:xfrm rot="8100034">
              <a:off x="3776462" y="1680575"/>
              <a:ext cx="1353504" cy="1361226"/>
            </a:xfrm>
            <a:custGeom>
              <a:rect b="b" l="l" r="r" t="t"/>
              <a:pathLst>
                <a:path extrusionOk="0" h="3805" w="3805">
                  <a:moveTo>
                    <a:pt x="3458" y="14"/>
                  </a:moveTo>
                  <a:cubicBezTo>
                    <a:pt x="3642" y="14"/>
                    <a:pt x="3791" y="163"/>
                    <a:pt x="3791" y="347"/>
                  </a:cubicBezTo>
                  <a:lnTo>
                    <a:pt x="3791" y="3458"/>
                  </a:lnTo>
                  <a:cubicBezTo>
                    <a:pt x="3791" y="3642"/>
                    <a:pt x="3642" y="3791"/>
                    <a:pt x="3458" y="3791"/>
                  </a:cubicBezTo>
                  <a:lnTo>
                    <a:pt x="347" y="3791"/>
                  </a:lnTo>
                  <a:cubicBezTo>
                    <a:pt x="163" y="3791"/>
                    <a:pt x="14" y="3642"/>
                    <a:pt x="14" y="3458"/>
                  </a:cubicBezTo>
                  <a:lnTo>
                    <a:pt x="14" y="347"/>
                  </a:lnTo>
                  <a:cubicBezTo>
                    <a:pt x="14" y="163"/>
                    <a:pt x="163" y="14"/>
                    <a:pt x="347" y="14"/>
                  </a:cubicBezTo>
                  <a:close/>
                  <a:moveTo>
                    <a:pt x="347" y="0"/>
                  </a:moveTo>
                  <a:cubicBezTo>
                    <a:pt x="156" y="0"/>
                    <a:pt x="1" y="155"/>
                    <a:pt x="1" y="347"/>
                  </a:cubicBezTo>
                  <a:lnTo>
                    <a:pt x="1" y="3458"/>
                  </a:lnTo>
                  <a:cubicBezTo>
                    <a:pt x="1" y="3649"/>
                    <a:pt x="156" y="3804"/>
                    <a:pt x="347" y="3804"/>
                  </a:cubicBezTo>
                  <a:lnTo>
                    <a:pt x="3458" y="3804"/>
                  </a:lnTo>
                  <a:cubicBezTo>
                    <a:pt x="3650" y="3804"/>
                    <a:pt x="3805" y="3649"/>
                    <a:pt x="3805" y="3458"/>
                  </a:cubicBezTo>
                  <a:lnTo>
                    <a:pt x="3805" y="347"/>
                  </a:lnTo>
                  <a:cubicBezTo>
                    <a:pt x="3805" y="155"/>
                    <a:pt x="3650" y="0"/>
                    <a:pt x="3458" y="0"/>
                  </a:cubicBez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4"/>
            <p:cNvSpPr/>
            <p:nvPr/>
          </p:nvSpPr>
          <p:spPr>
            <a:xfrm rot="8100000">
              <a:off x="4791760" y="2819537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4"/>
            <p:cNvSpPr/>
            <p:nvPr/>
          </p:nvSpPr>
          <p:spPr>
            <a:xfrm rot="8100000">
              <a:off x="3934321" y="1962098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4"/>
            <p:cNvSpPr/>
            <p:nvPr/>
          </p:nvSpPr>
          <p:spPr>
            <a:xfrm rot="8100000">
              <a:off x="4880156" y="2731140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4"/>
            <p:cNvSpPr/>
            <p:nvPr/>
          </p:nvSpPr>
          <p:spPr>
            <a:xfrm rot="8100000">
              <a:off x="4022717" y="1873702"/>
              <a:ext cx="3788" cy="117725"/>
            </a:xfrm>
            <a:custGeom>
              <a:rect b="b" l="l" r="r" t="t"/>
              <a:pathLst>
                <a:path extrusionOk="0" h="404" w="13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4"/>
            <p:cNvSpPr/>
            <p:nvPr/>
          </p:nvSpPr>
          <p:spPr>
            <a:xfrm rot="8100000">
              <a:off x="4968304" y="2642847"/>
              <a:ext cx="4080" cy="117725"/>
            </a:xfrm>
            <a:custGeom>
              <a:rect b="b" l="l" r="r" t="t"/>
              <a:pathLst>
                <a:path extrusionOk="0" h="404" w="14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4"/>
            <p:cNvSpPr/>
            <p:nvPr/>
          </p:nvSpPr>
          <p:spPr>
            <a:xfrm rot="8100000">
              <a:off x="4110865" y="1785408"/>
              <a:ext cx="4080" cy="117725"/>
            </a:xfrm>
            <a:custGeom>
              <a:rect b="b" l="l" r="r" t="t"/>
              <a:pathLst>
                <a:path extrusionOk="0" h="404" w="14">
                  <a:moveTo>
                    <a:pt x="1" y="1"/>
                  </a:moveTo>
                  <a:lnTo>
                    <a:pt x="1" y="404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4"/>
            <p:cNvSpPr/>
            <p:nvPr/>
          </p:nvSpPr>
          <p:spPr>
            <a:xfrm rot="8100000">
              <a:off x="4822982" y="1930669"/>
              <a:ext cx="117725" cy="3788"/>
            </a:xfrm>
            <a:custGeom>
              <a:rect b="b" l="l" r="r" t="t"/>
              <a:pathLst>
                <a:path extrusionOk="0" h="13" w="404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4"/>
            <p:cNvSpPr/>
            <p:nvPr/>
          </p:nvSpPr>
          <p:spPr>
            <a:xfrm rot="8100000">
              <a:off x="3965543" y="2788108"/>
              <a:ext cx="117725" cy="3788"/>
            </a:xfrm>
            <a:custGeom>
              <a:rect b="b" l="l" r="r" t="t"/>
              <a:pathLst>
                <a:path extrusionOk="0" h="13" w="404">
                  <a:moveTo>
                    <a:pt x="0" y="0"/>
                  </a:moveTo>
                  <a:lnTo>
                    <a:pt x="0" y="12"/>
                  </a:lnTo>
                  <a:lnTo>
                    <a:pt x="403" y="12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F4AD"/>
            </a:solidFill>
            <a:ln cap="flat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6" name="Google Shape;836;p14"/>
          <p:cNvSpPr/>
          <p:nvPr/>
        </p:nvSpPr>
        <p:spPr>
          <a:xfrm>
            <a:off x="1394301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14"/>
          <p:cNvSpPr/>
          <p:nvPr/>
        </p:nvSpPr>
        <p:spPr>
          <a:xfrm>
            <a:off x="1345426" y="4486366"/>
            <a:ext cx="180000" cy="180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14"/>
          <p:cNvSpPr/>
          <p:nvPr/>
        </p:nvSpPr>
        <p:spPr>
          <a:xfrm>
            <a:off x="3111463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4"/>
          <p:cNvSpPr/>
          <p:nvPr/>
        </p:nvSpPr>
        <p:spPr>
          <a:xfrm>
            <a:off x="482862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4"/>
          <p:cNvSpPr/>
          <p:nvPr/>
        </p:nvSpPr>
        <p:spPr>
          <a:xfrm>
            <a:off x="6545776" y="2664834"/>
            <a:ext cx="82200" cy="82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1" name="Google Shape;841;p14"/>
          <p:cNvGrpSpPr/>
          <p:nvPr/>
        </p:nvGrpSpPr>
        <p:grpSpPr>
          <a:xfrm>
            <a:off x="718650" y="4486366"/>
            <a:ext cx="7730700" cy="180000"/>
            <a:chOff x="718650" y="4181566"/>
            <a:chExt cx="7730700" cy="180000"/>
          </a:xfrm>
        </p:grpSpPr>
        <p:cxnSp>
          <p:nvCxnSpPr>
            <p:cNvPr id="842" name="Google Shape;842;p14"/>
            <p:cNvCxnSpPr/>
            <p:nvPr/>
          </p:nvCxnSpPr>
          <p:spPr>
            <a:xfrm>
              <a:off x="718650" y="4185075"/>
              <a:ext cx="7730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843" name="Google Shape;843;p14"/>
            <p:cNvSpPr/>
            <p:nvPr/>
          </p:nvSpPr>
          <p:spPr>
            <a:xfrm>
              <a:off x="3062588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477975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6496901" y="4181566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46" name="Google Shape;846;p14"/>
          <p:cNvCxnSpPr>
            <a:stCxn id="837" idx="0"/>
            <a:endCxn id="836" idx="4"/>
          </p:cNvCxnSpPr>
          <p:nvPr/>
        </p:nvCxnSpPr>
        <p:spPr>
          <a:xfrm rot="10800000">
            <a:off x="1435426" y="2746966"/>
            <a:ext cx="0" cy="17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7" name="Google Shape;847;p14"/>
          <p:cNvCxnSpPr/>
          <p:nvPr/>
        </p:nvCxnSpPr>
        <p:spPr>
          <a:xfrm rot="10800000">
            <a:off x="3381188" y="2746966"/>
            <a:ext cx="0" cy="17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8" name="Google Shape;848;p14"/>
          <p:cNvCxnSpPr/>
          <p:nvPr/>
        </p:nvCxnSpPr>
        <p:spPr>
          <a:xfrm rot="10800000">
            <a:off x="5239026" y="2746966"/>
            <a:ext cx="0" cy="17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9" name="Google Shape;849;p14"/>
          <p:cNvCxnSpPr/>
          <p:nvPr/>
        </p:nvCxnSpPr>
        <p:spPr>
          <a:xfrm rot="10800000">
            <a:off x="7132024" y="2746966"/>
            <a:ext cx="0" cy="17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0" name="Google Shape;850;p14"/>
          <p:cNvSpPr txBox="1"/>
          <p:nvPr/>
        </p:nvSpPr>
        <p:spPr>
          <a:xfrm>
            <a:off x="3570151" y="3293333"/>
            <a:ext cx="1389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jwt</a:t>
            </a:r>
            <a:endParaRPr b="0" i="0" sz="2400" u="none" cap="none" strike="noStrike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51" name="Google Shape;851;p14"/>
          <p:cNvSpPr txBox="1"/>
          <p:nvPr/>
        </p:nvSpPr>
        <p:spPr>
          <a:xfrm>
            <a:off x="5469070" y="3286429"/>
            <a:ext cx="1389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REDIS</a:t>
            </a:r>
            <a:endParaRPr b="0" i="0" sz="2400" u="none" cap="none" strike="noStrike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52" name="Google Shape;852;p14"/>
          <p:cNvSpPr txBox="1"/>
          <p:nvPr/>
        </p:nvSpPr>
        <p:spPr>
          <a:xfrm>
            <a:off x="1566490" y="2911499"/>
            <a:ext cx="1569847" cy="14018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Authentication &amp; authorization</a:t>
            </a:r>
            <a:endParaRPr b="0" i="0" sz="2400" u="none" cap="none" strike="noStrike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53" name="Google Shape;853;p14"/>
          <p:cNvSpPr txBox="1"/>
          <p:nvPr/>
        </p:nvSpPr>
        <p:spPr>
          <a:xfrm>
            <a:off x="7099138" y="3276734"/>
            <a:ext cx="1389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multer</a:t>
            </a:r>
            <a:endParaRPr b="0" i="0" sz="2400" u="none" cap="none" strike="noStrike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54" name="Google Shape;854;p14"/>
          <p:cNvGrpSpPr/>
          <p:nvPr/>
        </p:nvGrpSpPr>
        <p:grpSpPr>
          <a:xfrm>
            <a:off x="3157516" y="1862767"/>
            <a:ext cx="376867" cy="376867"/>
            <a:chOff x="3148521" y="3261145"/>
            <a:chExt cx="376867" cy="376867"/>
          </a:xfrm>
        </p:grpSpPr>
        <p:sp>
          <p:nvSpPr>
            <p:cNvPr id="855" name="Google Shape;855;p14"/>
            <p:cNvSpPr/>
            <p:nvPr/>
          </p:nvSpPr>
          <p:spPr>
            <a:xfrm>
              <a:off x="3148521" y="3261145"/>
              <a:ext cx="376867" cy="376867"/>
            </a:xfrm>
            <a:custGeom>
              <a:rect b="b" l="l" r="r" t="t"/>
              <a:pathLst>
                <a:path extrusionOk="0" h="13743" w="13743">
                  <a:moveTo>
                    <a:pt x="5094" y="806"/>
                  </a:moveTo>
                  <a:lnTo>
                    <a:pt x="5899" y="1611"/>
                  </a:lnTo>
                  <a:lnTo>
                    <a:pt x="8636" y="1611"/>
                  </a:lnTo>
                  <a:lnTo>
                    <a:pt x="8233" y="2416"/>
                  </a:lnTo>
                  <a:lnTo>
                    <a:pt x="2416" y="2416"/>
                  </a:lnTo>
                  <a:lnTo>
                    <a:pt x="2416" y="8508"/>
                  </a:lnTo>
                  <a:cubicBezTo>
                    <a:pt x="2416" y="8730"/>
                    <a:pt x="2235" y="8912"/>
                    <a:pt x="2013" y="8912"/>
                  </a:cubicBezTo>
                  <a:cubicBezTo>
                    <a:pt x="1792" y="8912"/>
                    <a:pt x="1611" y="8730"/>
                    <a:pt x="1611" y="8508"/>
                  </a:cubicBezTo>
                  <a:lnTo>
                    <a:pt x="1611" y="806"/>
                  </a:lnTo>
                  <a:close/>
                  <a:moveTo>
                    <a:pt x="12132" y="1611"/>
                  </a:moveTo>
                  <a:lnTo>
                    <a:pt x="12132" y="8508"/>
                  </a:lnTo>
                  <a:cubicBezTo>
                    <a:pt x="12132" y="8730"/>
                    <a:pt x="11952" y="8912"/>
                    <a:pt x="11730" y="8912"/>
                  </a:cubicBezTo>
                  <a:lnTo>
                    <a:pt x="3153" y="8912"/>
                  </a:lnTo>
                  <a:cubicBezTo>
                    <a:pt x="3196" y="8785"/>
                    <a:pt x="3222" y="8650"/>
                    <a:pt x="3222" y="8508"/>
                  </a:cubicBezTo>
                  <a:lnTo>
                    <a:pt x="3222" y="3222"/>
                  </a:lnTo>
                  <a:lnTo>
                    <a:pt x="8730" y="3222"/>
                  </a:lnTo>
                  <a:lnTo>
                    <a:pt x="9536" y="1611"/>
                  </a:lnTo>
                  <a:close/>
                  <a:moveTo>
                    <a:pt x="7274" y="11326"/>
                  </a:moveTo>
                  <a:lnTo>
                    <a:pt x="7274" y="12132"/>
                  </a:lnTo>
                  <a:lnTo>
                    <a:pt x="8079" y="12132"/>
                  </a:lnTo>
                  <a:lnTo>
                    <a:pt x="8079" y="12937"/>
                  </a:lnTo>
                  <a:lnTo>
                    <a:pt x="5663" y="12937"/>
                  </a:lnTo>
                  <a:lnTo>
                    <a:pt x="5663" y="12132"/>
                  </a:lnTo>
                  <a:lnTo>
                    <a:pt x="6469" y="12132"/>
                  </a:lnTo>
                  <a:lnTo>
                    <a:pt x="6469" y="11326"/>
                  </a:lnTo>
                  <a:close/>
                  <a:moveTo>
                    <a:pt x="805" y="0"/>
                  </a:moveTo>
                  <a:lnTo>
                    <a:pt x="805" y="8508"/>
                  </a:lnTo>
                  <a:cubicBezTo>
                    <a:pt x="805" y="9174"/>
                    <a:pt x="1348" y="9717"/>
                    <a:pt x="2013" y="9717"/>
                  </a:cubicBezTo>
                  <a:lnTo>
                    <a:pt x="6469" y="9717"/>
                  </a:lnTo>
                  <a:lnTo>
                    <a:pt x="6469" y="10521"/>
                  </a:lnTo>
                  <a:lnTo>
                    <a:pt x="5663" y="10521"/>
                  </a:lnTo>
                  <a:lnTo>
                    <a:pt x="5663" y="11326"/>
                  </a:lnTo>
                  <a:lnTo>
                    <a:pt x="4858" y="11326"/>
                  </a:lnTo>
                  <a:lnTo>
                    <a:pt x="4858" y="12132"/>
                  </a:lnTo>
                  <a:lnTo>
                    <a:pt x="0" y="12132"/>
                  </a:lnTo>
                  <a:lnTo>
                    <a:pt x="0" y="12937"/>
                  </a:lnTo>
                  <a:lnTo>
                    <a:pt x="4858" y="12937"/>
                  </a:lnTo>
                  <a:lnTo>
                    <a:pt x="4858" y="13743"/>
                  </a:lnTo>
                  <a:lnTo>
                    <a:pt x="8885" y="13743"/>
                  </a:lnTo>
                  <a:lnTo>
                    <a:pt x="8885" y="12937"/>
                  </a:lnTo>
                  <a:lnTo>
                    <a:pt x="13742" y="12937"/>
                  </a:lnTo>
                  <a:lnTo>
                    <a:pt x="13742" y="12132"/>
                  </a:lnTo>
                  <a:lnTo>
                    <a:pt x="8885" y="12132"/>
                  </a:lnTo>
                  <a:lnTo>
                    <a:pt x="8885" y="11326"/>
                  </a:lnTo>
                  <a:lnTo>
                    <a:pt x="8079" y="11326"/>
                  </a:lnTo>
                  <a:lnTo>
                    <a:pt x="8079" y="10521"/>
                  </a:lnTo>
                  <a:lnTo>
                    <a:pt x="7274" y="10521"/>
                  </a:lnTo>
                  <a:lnTo>
                    <a:pt x="7274" y="9717"/>
                  </a:lnTo>
                  <a:lnTo>
                    <a:pt x="11730" y="9717"/>
                  </a:lnTo>
                  <a:cubicBezTo>
                    <a:pt x="12396" y="9717"/>
                    <a:pt x="12937" y="9174"/>
                    <a:pt x="12937" y="8508"/>
                  </a:cubicBezTo>
                  <a:lnTo>
                    <a:pt x="12937" y="806"/>
                  </a:lnTo>
                  <a:lnTo>
                    <a:pt x="6232" y="806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3414190" y="3417179"/>
              <a:ext cx="44945" cy="22103"/>
            </a:xfrm>
            <a:custGeom>
              <a:rect b="b" l="l" r="r" t="t"/>
              <a:pathLst>
                <a:path extrusionOk="0" h="806" w="1639">
                  <a:moveTo>
                    <a:pt x="1" y="0"/>
                  </a:moveTo>
                  <a:lnTo>
                    <a:pt x="1" y="805"/>
                  </a:lnTo>
                  <a:lnTo>
                    <a:pt x="1638" y="805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3414190" y="3461329"/>
              <a:ext cx="44945" cy="22130"/>
            </a:xfrm>
            <a:custGeom>
              <a:rect b="b" l="l" r="r" t="t"/>
              <a:pathLst>
                <a:path extrusionOk="0" h="807" w="1639">
                  <a:moveTo>
                    <a:pt x="1" y="1"/>
                  </a:moveTo>
                  <a:lnTo>
                    <a:pt x="1" y="806"/>
                  </a:lnTo>
                  <a:lnTo>
                    <a:pt x="1638" y="806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8" name="Google Shape;858;p14"/>
          <p:cNvGrpSpPr/>
          <p:nvPr/>
        </p:nvGrpSpPr>
        <p:grpSpPr>
          <a:xfrm>
            <a:off x="5077016" y="1862767"/>
            <a:ext cx="376840" cy="376867"/>
            <a:chOff x="3975474" y="3261145"/>
            <a:chExt cx="376840" cy="376867"/>
          </a:xfrm>
        </p:grpSpPr>
        <p:sp>
          <p:nvSpPr>
            <p:cNvPr id="859" name="Google Shape;859;p14"/>
            <p:cNvSpPr/>
            <p:nvPr/>
          </p:nvSpPr>
          <p:spPr>
            <a:xfrm>
              <a:off x="3975474" y="3261145"/>
              <a:ext cx="376840" cy="376867"/>
            </a:xfrm>
            <a:custGeom>
              <a:rect b="b" l="l" r="r" t="t"/>
              <a:pathLst>
                <a:path extrusionOk="0" h="13743" w="13742">
                  <a:moveTo>
                    <a:pt x="12936" y="806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6"/>
                  </a:lnTo>
                  <a:close/>
                  <a:moveTo>
                    <a:pt x="12936" y="8885"/>
                  </a:moveTo>
                  <a:lnTo>
                    <a:pt x="12936" y="9689"/>
                  </a:lnTo>
                  <a:lnTo>
                    <a:pt x="805" y="9689"/>
                  </a:lnTo>
                  <a:lnTo>
                    <a:pt x="805" y="8885"/>
                  </a:lnTo>
                  <a:close/>
                  <a:moveTo>
                    <a:pt x="8079" y="10494"/>
                  </a:moveTo>
                  <a:lnTo>
                    <a:pt x="8079" y="11730"/>
                  </a:lnTo>
                  <a:cubicBezTo>
                    <a:pt x="8079" y="12182"/>
                    <a:pt x="8229" y="12600"/>
                    <a:pt x="8482" y="12937"/>
                  </a:cubicBezTo>
                  <a:lnTo>
                    <a:pt x="5259" y="12937"/>
                  </a:lnTo>
                  <a:cubicBezTo>
                    <a:pt x="5514" y="12600"/>
                    <a:pt x="5664" y="12182"/>
                    <a:pt x="5664" y="11730"/>
                  </a:cubicBezTo>
                  <a:lnTo>
                    <a:pt x="5664" y="10494"/>
                  </a:lnTo>
                  <a:close/>
                  <a:moveTo>
                    <a:pt x="1" y="0"/>
                  </a:moveTo>
                  <a:lnTo>
                    <a:pt x="1" y="10494"/>
                  </a:lnTo>
                  <a:lnTo>
                    <a:pt x="4859" y="10494"/>
                  </a:lnTo>
                  <a:lnTo>
                    <a:pt x="4859" y="11730"/>
                  </a:lnTo>
                  <a:cubicBezTo>
                    <a:pt x="4859" y="12395"/>
                    <a:pt x="4316" y="12937"/>
                    <a:pt x="3651" y="12937"/>
                  </a:cubicBezTo>
                  <a:lnTo>
                    <a:pt x="3651" y="13743"/>
                  </a:lnTo>
                  <a:lnTo>
                    <a:pt x="10092" y="13743"/>
                  </a:lnTo>
                  <a:lnTo>
                    <a:pt x="10092" y="12937"/>
                  </a:lnTo>
                  <a:cubicBezTo>
                    <a:pt x="9427" y="12937"/>
                    <a:pt x="8884" y="12395"/>
                    <a:pt x="8884" y="11730"/>
                  </a:cubicBezTo>
                  <a:lnTo>
                    <a:pt x="8884" y="10494"/>
                  </a:lnTo>
                  <a:lnTo>
                    <a:pt x="13742" y="10494"/>
                  </a:lnTo>
                  <a:lnTo>
                    <a:pt x="13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4086617" y="3306036"/>
              <a:ext cx="154581" cy="154608"/>
            </a:xfrm>
            <a:custGeom>
              <a:rect b="b" l="l" r="r" t="t"/>
              <a:pathLst>
                <a:path extrusionOk="0" h="5638" w="5637">
                  <a:moveTo>
                    <a:pt x="2818" y="2417"/>
                  </a:moveTo>
                  <a:cubicBezTo>
                    <a:pt x="3040" y="2417"/>
                    <a:pt x="3220" y="2597"/>
                    <a:pt x="3220" y="2819"/>
                  </a:cubicBezTo>
                  <a:cubicBezTo>
                    <a:pt x="3220" y="3041"/>
                    <a:pt x="3040" y="3221"/>
                    <a:pt x="2818" y="3221"/>
                  </a:cubicBezTo>
                  <a:cubicBezTo>
                    <a:pt x="2596" y="3221"/>
                    <a:pt x="2416" y="3041"/>
                    <a:pt x="2416" y="2819"/>
                  </a:cubicBezTo>
                  <a:cubicBezTo>
                    <a:pt x="2416" y="2597"/>
                    <a:pt x="2596" y="2417"/>
                    <a:pt x="2818" y="2417"/>
                  </a:cubicBezTo>
                  <a:close/>
                  <a:moveTo>
                    <a:pt x="2818" y="1"/>
                  </a:moveTo>
                  <a:cubicBezTo>
                    <a:pt x="1265" y="1"/>
                    <a:pt x="0" y="1266"/>
                    <a:pt x="0" y="2819"/>
                  </a:cubicBezTo>
                  <a:cubicBezTo>
                    <a:pt x="0" y="4372"/>
                    <a:pt x="1264" y="5637"/>
                    <a:pt x="2818" y="5637"/>
                  </a:cubicBezTo>
                  <a:cubicBezTo>
                    <a:pt x="3337" y="5637"/>
                    <a:pt x="3844" y="5494"/>
                    <a:pt x="4286" y="5224"/>
                  </a:cubicBezTo>
                  <a:lnTo>
                    <a:pt x="3866" y="4538"/>
                  </a:lnTo>
                  <a:cubicBezTo>
                    <a:pt x="3551" y="4731"/>
                    <a:pt x="3188" y="4832"/>
                    <a:pt x="2818" y="4832"/>
                  </a:cubicBezTo>
                  <a:cubicBezTo>
                    <a:pt x="1708" y="4832"/>
                    <a:pt x="806" y="3929"/>
                    <a:pt x="806" y="2819"/>
                  </a:cubicBezTo>
                  <a:cubicBezTo>
                    <a:pt x="806" y="1709"/>
                    <a:pt x="1708" y="806"/>
                    <a:pt x="2818" y="806"/>
                  </a:cubicBezTo>
                  <a:cubicBezTo>
                    <a:pt x="3929" y="806"/>
                    <a:pt x="4831" y="1709"/>
                    <a:pt x="4831" y="2819"/>
                  </a:cubicBezTo>
                  <a:cubicBezTo>
                    <a:pt x="4831" y="3041"/>
                    <a:pt x="4651" y="3221"/>
                    <a:pt x="4429" y="3221"/>
                  </a:cubicBezTo>
                  <a:cubicBezTo>
                    <a:pt x="4207" y="3221"/>
                    <a:pt x="4026" y="3041"/>
                    <a:pt x="4026" y="2819"/>
                  </a:cubicBezTo>
                  <a:cubicBezTo>
                    <a:pt x="4026" y="2153"/>
                    <a:pt x="3485" y="1612"/>
                    <a:pt x="2818" y="1612"/>
                  </a:cubicBezTo>
                  <a:cubicBezTo>
                    <a:pt x="2152" y="1612"/>
                    <a:pt x="1611" y="2153"/>
                    <a:pt x="1611" y="2819"/>
                  </a:cubicBezTo>
                  <a:cubicBezTo>
                    <a:pt x="1611" y="3485"/>
                    <a:pt x="2152" y="4026"/>
                    <a:pt x="2818" y="4026"/>
                  </a:cubicBezTo>
                  <a:cubicBezTo>
                    <a:pt x="3128" y="4026"/>
                    <a:pt x="3410" y="3910"/>
                    <a:pt x="3624" y="3718"/>
                  </a:cubicBezTo>
                  <a:cubicBezTo>
                    <a:pt x="3837" y="3910"/>
                    <a:pt x="4120" y="4026"/>
                    <a:pt x="4429" y="4026"/>
                  </a:cubicBezTo>
                  <a:cubicBezTo>
                    <a:pt x="5095" y="4026"/>
                    <a:pt x="5637" y="3485"/>
                    <a:pt x="5637" y="2819"/>
                  </a:cubicBezTo>
                  <a:cubicBezTo>
                    <a:pt x="5637" y="1266"/>
                    <a:pt x="4373" y="1"/>
                    <a:pt x="2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1" name="Google Shape;861;p14"/>
          <p:cNvSpPr/>
          <p:nvPr/>
        </p:nvSpPr>
        <p:spPr>
          <a:xfrm>
            <a:off x="6961118" y="1870555"/>
            <a:ext cx="376867" cy="361291"/>
          </a:xfrm>
          <a:custGeom>
            <a:rect b="b" l="l" r="r" t="t"/>
            <a:pathLst>
              <a:path extrusionOk="0" h="13175" w="13743">
                <a:moveTo>
                  <a:pt x="6063" y="805"/>
                </a:moveTo>
                <a:cubicBezTo>
                  <a:pt x="7071" y="805"/>
                  <a:pt x="7980" y="1334"/>
                  <a:pt x="8494" y="2220"/>
                </a:cubicBezTo>
                <a:lnTo>
                  <a:pt x="8613" y="2425"/>
                </a:lnTo>
                <a:lnTo>
                  <a:pt x="8851" y="2421"/>
                </a:lnTo>
                <a:cubicBezTo>
                  <a:pt x="8872" y="2419"/>
                  <a:pt x="8890" y="2418"/>
                  <a:pt x="8904" y="2416"/>
                </a:cubicBezTo>
                <a:cubicBezTo>
                  <a:pt x="9659" y="2426"/>
                  <a:pt x="10313" y="2965"/>
                  <a:pt x="10463" y="3704"/>
                </a:cubicBezTo>
                <a:lnTo>
                  <a:pt x="10528" y="4026"/>
                </a:lnTo>
                <a:lnTo>
                  <a:pt x="10898" y="4026"/>
                </a:lnTo>
                <a:cubicBezTo>
                  <a:pt x="12022" y="4026"/>
                  <a:pt x="12937" y="4930"/>
                  <a:pt x="12937" y="6040"/>
                </a:cubicBezTo>
                <a:cubicBezTo>
                  <a:pt x="12937" y="7080"/>
                  <a:pt x="12133" y="7939"/>
                  <a:pt x="11106" y="8042"/>
                </a:cubicBezTo>
                <a:lnTo>
                  <a:pt x="9287" y="5313"/>
                </a:lnTo>
                <a:lnTo>
                  <a:pt x="7461" y="8053"/>
                </a:lnTo>
                <a:lnTo>
                  <a:pt x="5663" y="8053"/>
                </a:lnTo>
                <a:lnTo>
                  <a:pt x="5663" y="5637"/>
                </a:lnTo>
                <a:lnTo>
                  <a:pt x="3248" y="5637"/>
                </a:lnTo>
                <a:lnTo>
                  <a:pt x="3248" y="8053"/>
                </a:lnTo>
                <a:lnTo>
                  <a:pt x="2846" y="8053"/>
                </a:lnTo>
                <a:cubicBezTo>
                  <a:pt x="1720" y="8053"/>
                  <a:pt x="805" y="7149"/>
                  <a:pt x="805" y="6040"/>
                </a:cubicBezTo>
                <a:cubicBezTo>
                  <a:pt x="805" y="4930"/>
                  <a:pt x="1720" y="4026"/>
                  <a:pt x="2846" y="4026"/>
                </a:cubicBezTo>
                <a:lnTo>
                  <a:pt x="3248" y="4026"/>
                </a:lnTo>
                <a:lnTo>
                  <a:pt x="3248" y="3656"/>
                </a:lnTo>
                <a:cubicBezTo>
                  <a:pt x="3248" y="2135"/>
                  <a:pt x="4440" y="865"/>
                  <a:pt x="5958" y="807"/>
                </a:cubicBezTo>
                <a:cubicBezTo>
                  <a:pt x="5993" y="806"/>
                  <a:pt x="6028" y="805"/>
                  <a:pt x="6063" y="805"/>
                </a:cubicBezTo>
                <a:close/>
                <a:moveTo>
                  <a:pt x="4859" y="6442"/>
                </a:moveTo>
                <a:lnTo>
                  <a:pt x="4859" y="10468"/>
                </a:lnTo>
                <a:lnTo>
                  <a:pt x="5309" y="10468"/>
                </a:lnTo>
                <a:lnTo>
                  <a:pt x="4456" y="11734"/>
                </a:lnTo>
                <a:lnTo>
                  <a:pt x="3603" y="10468"/>
                </a:lnTo>
                <a:lnTo>
                  <a:pt x="4054" y="10468"/>
                </a:lnTo>
                <a:lnTo>
                  <a:pt x="4054" y="6442"/>
                </a:lnTo>
                <a:close/>
                <a:moveTo>
                  <a:pt x="9287" y="6765"/>
                </a:moveTo>
                <a:lnTo>
                  <a:pt x="10146" y="8053"/>
                </a:lnTo>
                <a:lnTo>
                  <a:pt x="9690" y="8053"/>
                </a:lnTo>
                <a:lnTo>
                  <a:pt x="9690" y="12078"/>
                </a:lnTo>
                <a:lnTo>
                  <a:pt x="8885" y="12078"/>
                </a:lnTo>
                <a:lnTo>
                  <a:pt x="8885" y="8053"/>
                </a:lnTo>
                <a:lnTo>
                  <a:pt x="8429" y="8053"/>
                </a:lnTo>
                <a:lnTo>
                  <a:pt x="9287" y="6765"/>
                </a:lnTo>
                <a:close/>
                <a:moveTo>
                  <a:pt x="6067" y="0"/>
                </a:moveTo>
                <a:cubicBezTo>
                  <a:pt x="4196" y="0"/>
                  <a:pt x="2651" y="1425"/>
                  <a:pt x="2463" y="3247"/>
                </a:cubicBezTo>
                <a:cubicBezTo>
                  <a:pt x="1074" y="3433"/>
                  <a:pt x="0" y="4615"/>
                  <a:pt x="0" y="6040"/>
                </a:cubicBezTo>
                <a:cubicBezTo>
                  <a:pt x="0" y="7593"/>
                  <a:pt x="1276" y="8857"/>
                  <a:pt x="2845" y="8857"/>
                </a:cubicBezTo>
                <a:lnTo>
                  <a:pt x="3248" y="8857"/>
                </a:lnTo>
                <a:lnTo>
                  <a:pt x="3248" y="9662"/>
                </a:lnTo>
                <a:lnTo>
                  <a:pt x="2089" y="9662"/>
                </a:lnTo>
                <a:lnTo>
                  <a:pt x="4456" y="13175"/>
                </a:lnTo>
                <a:lnTo>
                  <a:pt x="6823" y="9662"/>
                </a:lnTo>
                <a:lnTo>
                  <a:pt x="5663" y="9662"/>
                </a:lnTo>
                <a:lnTo>
                  <a:pt x="5663" y="8857"/>
                </a:lnTo>
                <a:lnTo>
                  <a:pt x="8079" y="8857"/>
                </a:lnTo>
                <a:lnTo>
                  <a:pt x="8079" y="12884"/>
                </a:lnTo>
                <a:lnTo>
                  <a:pt x="10494" y="12884"/>
                </a:lnTo>
                <a:lnTo>
                  <a:pt x="10494" y="8857"/>
                </a:lnTo>
                <a:lnTo>
                  <a:pt x="11650" y="8857"/>
                </a:lnTo>
                <a:lnTo>
                  <a:pt x="11592" y="8772"/>
                </a:lnTo>
                <a:cubicBezTo>
                  <a:pt x="12826" y="8465"/>
                  <a:pt x="13742" y="7356"/>
                  <a:pt x="13742" y="6040"/>
                </a:cubicBezTo>
                <a:cubicBezTo>
                  <a:pt x="13742" y="4575"/>
                  <a:pt x="12610" y="3368"/>
                  <a:pt x="11166" y="3233"/>
                </a:cubicBezTo>
                <a:cubicBezTo>
                  <a:pt x="10854" y="2333"/>
                  <a:pt x="10026" y="1691"/>
                  <a:pt x="9067" y="1618"/>
                </a:cubicBezTo>
                <a:cubicBezTo>
                  <a:pt x="8765" y="1164"/>
                  <a:pt x="8365" y="782"/>
                  <a:pt x="7898" y="505"/>
                </a:cubicBezTo>
                <a:cubicBezTo>
                  <a:pt x="7346" y="175"/>
                  <a:pt x="6712" y="0"/>
                  <a:pt x="60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2" name="Google Shape;862;p14"/>
          <p:cNvGrpSpPr/>
          <p:nvPr/>
        </p:nvGrpSpPr>
        <p:grpSpPr>
          <a:xfrm>
            <a:off x="1208294" y="1866404"/>
            <a:ext cx="383166" cy="383166"/>
            <a:chOff x="3975474" y="3868279"/>
            <a:chExt cx="376840" cy="376840"/>
          </a:xfrm>
        </p:grpSpPr>
        <p:sp>
          <p:nvSpPr>
            <p:cNvPr id="863" name="Google Shape;863;p14"/>
            <p:cNvSpPr/>
            <p:nvPr/>
          </p:nvSpPr>
          <p:spPr>
            <a:xfrm>
              <a:off x="3975474" y="3868279"/>
              <a:ext cx="376840" cy="376840"/>
            </a:xfrm>
            <a:custGeom>
              <a:rect b="b" l="l" r="r" t="t"/>
              <a:pathLst>
                <a:path extrusionOk="0" h="13742" w="13742">
                  <a:moveTo>
                    <a:pt x="12936" y="805"/>
                  </a:moveTo>
                  <a:lnTo>
                    <a:pt x="12936" y="8079"/>
                  </a:lnTo>
                  <a:lnTo>
                    <a:pt x="805" y="8079"/>
                  </a:lnTo>
                  <a:lnTo>
                    <a:pt x="805" y="805"/>
                  </a:lnTo>
                  <a:close/>
                  <a:moveTo>
                    <a:pt x="12936" y="8884"/>
                  </a:moveTo>
                  <a:lnTo>
                    <a:pt x="12936" y="9690"/>
                  </a:lnTo>
                  <a:lnTo>
                    <a:pt x="805" y="9690"/>
                  </a:lnTo>
                  <a:lnTo>
                    <a:pt x="805" y="8884"/>
                  </a:lnTo>
                  <a:close/>
                  <a:moveTo>
                    <a:pt x="8079" y="10495"/>
                  </a:moveTo>
                  <a:lnTo>
                    <a:pt x="8079" y="11729"/>
                  </a:lnTo>
                  <a:cubicBezTo>
                    <a:pt x="8079" y="12182"/>
                    <a:pt x="8229" y="12601"/>
                    <a:pt x="8482" y="12936"/>
                  </a:cubicBezTo>
                  <a:lnTo>
                    <a:pt x="5259" y="12936"/>
                  </a:lnTo>
                  <a:cubicBezTo>
                    <a:pt x="5514" y="12601"/>
                    <a:pt x="5664" y="12182"/>
                    <a:pt x="5664" y="11729"/>
                  </a:cubicBezTo>
                  <a:lnTo>
                    <a:pt x="5664" y="10495"/>
                  </a:lnTo>
                  <a:close/>
                  <a:moveTo>
                    <a:pt x="1" y="1"/>
                  </a:moveTo>
                  <a:lnTo>
                    <a:pt x="1" y="10495"/>
                  </a:lnTo>
                  <a:lnTo>
                    <a:pt x="4859" y="10495"/>
                  </a:lnTo>
                  <a:lnTo>
                    <a:pt x="4859" y="11729"/>
                  </a:lnTo>
                  <a:cubicBezTo>
                    <a:pt x="4859" y="12395"/>
                    <a:pt x="4316" y="12936"/>
                    <a:pt x="3651" y="12936"/>
                  </a:cubicBezTo>
                  <a:lnTo>
                    <a:pt x="3651" y="13742"/>
                  </a:lnTo>
                  <a:lnTo>
                    <a:pt x="10092" y="13742"/>
                  </a:lnTo>
                  <a:lnTo>
                    <a:pt x="10092" y="12936"/>
                  </a:lnTo>
                  <a:cubicBezTo>
                    <a:pt x="9427" y="12936"/>
                    <a:pt x="8884" y="12395"/>
                    <a:pt x="8884" y="11729"/>
                  </a:cubicBezTo>
                  <a:lnTo>
                    <a:pt x="8884" y="10495"/>
                  </a:lnTo>
                  <a:lnTo>
                    <a:pt x="13742" y="10495"/>
                  </a:lnTo>
                  <a:lnTo>
                    <a:pt x="13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4"/>
            <p:cNvSpPr/>
            <p:nvPr/>
          </p:nvSpPr>
          <p:spPr>
            <a:xfrm>
              <a:off x="4020392" y="3913170"/>
              <a:ext cx="287031" cy="154581"/>
            </a:xfrm>
            <a:custGeom>
              <a:rect b="b" l="l" r="r" t="t"/>
              <a:pathLst>
                <a:path extrusionOk="0" h="5637" w="10467">
                  <a:moveTo>
                    <a:pt x="2817" y="1611"/>
                  </a:moveTo>
                  <a:cubicBezTo>
                    <a:pt x="3483" y="1611"/>
                    <a:pt x="4026" y="2152"/>
                    <a:pt x="4026" y="2818"/>
                  </a:cubicBezTo>
                  <a:cubicBezTo>
                    <a:pt x="4026" y="3484"/>
                    <a:pt x="3483" y="4026"/>
                    <a:pt x="2817" y="4026"/>
                  </a:cubicBezTo>
                  <a:cubicBezTo>
                    <a:pt x="2152" y="4026"/>
                    <a:pt x="1610" y="3484"/>
                    <a:pt x="1610" y="2818"/>
                  </a:cubicBezTo>
                  <a:cubicBezTo>
                    <a:pt x="1610" y="2152"/>
                    <a:pt x="2152" y="1611"/>
                    <a:pt x="2817" y="1611"/>
                  </a:cubicBezTo>
                  <a:close/>
                  <a:moveTo>
                    <a:pt x="7650" y="1611"/>
                  </a:moveTo>
                  <a:cubicBezTo>
                    <a:pt x="8314" y="1611"/>
                    <a:pt x="8857" y="2152"/>
                    <a:pt x="8857" y="2818"/>
                  </a:cubicBezTo>
                  <a:cubicBezTo>
                    <a:pt x="8857" y="3484"/>
                    <a:pt x="8314" y="4026"/>
                    <a:pt x="7650" y="4026"/>
                  </a:cubicBezTo>
                  <a:cubicBezTo>
                    <a:pt x="6983" y="4026"/>
                    <a:pt x="6441" y="3484"/>
                    <a:pt x="6441" y="2818"/>
                  </a:cubicBezTo>
                  <a:cubicBezTo>
                    <a:pt x="6441" y="2152"/>
                    <a:pt x="6983" y="1611"/>
                    <a:pt x="7650" y="1611"/>
                  </a:cubicBezTo>
                  <a:close/>
                  <a:moveTo>
                    <a:pt x="2415" y="0"/>
                  </a:moveTo>
                  <a:lnTo>
                    <a:pt x="2415" y="846"/>
                  </a:lnTo>
                  <a:cubicBezTo>
                    <a:pt x="2158" y="898"/>
                    <a:pt x="1920" y="999"/>
                    <a:pt x="1708" y="1140"/>
                  </a:cubicBezTo>
                  <a:lnTo>
                    <a:pt x="1109" y="541"/>
                  </a:lnTo>
                  <a:lnTo>
                    <a:pt x="540" y="1110"/>
                  </a:lnTo>
                  <a:lnTo>
                    <a:pt x="1139" y="1709"/>
                  </a:lnTo>
                  <a:cubicBezTo>
                    <a:pt x="1000" y="1920"/>
                    <a:pt x="897" y="2159"/>
                    <a:pt x="845" y="2416"/>
                  </a:cubicBezTo>
                  <a:lnTo>
                    <a:pt x="0" y="2416"/>
                  </a:lnTo>
                  <a:lnTo>
                    <a:pt x="0" y="3222"/>
                  </a:lnTo>
                  <a:lnTo>
                    <a:pt x="845" y="3222"/>
                  </a:lnTo>
                  <a:cubicBezTo>
                    <a:pt x="897" y="3477"/>
                    <a:pt x="1000" y="3716"/>
                    <a:pt x="1139" y="3927"/>
                  </a:cubicBezTo>
                  <a:lnTo>
                    <a:pt x="540" y="4526"/>
                  </a:lnTo>
                  <a:lnTo>
                    <a:pt x="1109" y="5095"/>
                  </a:lnTo>
                  <a:lnTo>
                    <a:pt x="1708" y="4496"/>
                  </a:lnTo>
                  <a:cubicBezTo>
                    <a:pt x="1919" y="4637"/>
                    <a:pt x="2158" y="4738"/>
                    <a:pt x="2415" y="4790"/>
                  </a:cubicBezTo>
                  <a:lnTo>
                    <a:pt x="2415" y="5636"/>
                  </a:lnTo>
                  <a:lnTo>
                    <a:pt x="3221" y="5636"/>
                  </a:lnTo>
                  <a:lnTo>
                    <a:pt x="3221" y="4790"/>
                  </a:lnTo>
                  <a:cubicBezTo>
                    <a:pt x="3476" y="4738"/>
                    <a:pt x="3715" y="4637"/>
                    <a:pt x="3928" y="4496"/>
                  </a:cubicBezTo>
                  <a:lnTo>
                    <a:pt x="4526" y="5095"/>
                  </a:lnTo>
                  <a:lnTo>
                    <a:pt x="5096" y="4526"/>
                  </a:lnTo>
                  <a:lnTo>
                    <a:pt x="4497" y="3927"/>
                  </a:lnTo>
                  <a:cubicBezTo>
                    <a:pt x="4636" y="3716"/>
                    <a:pt x="4739" y="3477"/>
                    <a:pt x="4791" y="3222"/>
                  </a:cubicBezTo>
                  <a:lnTo>
                    <a:pt x="5676" y="3222"/>
                  </a:lnTo>
                  <a:cubicBezTo>
                    <a:pt x="5728" y="3477"/>
                    <a:pt x="5831" y="3716"/>
                    <a:pt x="5970" y="3927"/>
                  </a:cubicBezTo>
                  <a:lnTo>
                    <a:pt x="5371" y="4526"/>
                  </a:lnTo>
                  <a:lnTo>
                    <a:pt x="5940" y="5095"/>
                  </a:lnTo>
                  <a:lnTo>
                    <a:pt x="6539" y="4496"/>
                  </a:lnTo>
                  <a:cubicBezTo>
                    <a:pt x="6751" y="4637"/>
                    <a:pt x="6990" y="4738"/>
                    <a:pt x="7246" y="4790"/>
                  </a:cubicBezTo>
                  <a:lnTo>
                    <a:pt x="7246" y="5636"/>
                  </a:lnTo>
                  <a:lnTo>
                    <a:pt x="8052" y="5636"/>
                  </a:lnTo>
                  <a:lnTo>
                    <a:pt x="8052" y="4790"/>
                  </a:lnTo>
                  <a:cubicBezTo>
                    <a:pt x="8309" y="4738"/>
                    <a:pt x="8546" y="4637"/>
                    <a:pt x="8759" y="4496"/>
                  </a:cubicBezTo>
                  <a:lnTo>
                    <a:pt x="9357" y="5095"/>
                  </a:lnTo>
                  <a:lnTo>
                    <a:pt x="9927" y="4526"/>
                  </a:lnTo>
                  <a:lnTo>
                    <a:pt x="9328" y="3927"/>
                  </a:lnTo>
                  <a:cubicBezTo>
                    <a:pt x="9467" y="3716"/>
                    <a:pt x="9570" y="3477"/>
                    <a:pt x="9622" y="3222"/>
                  </a:cubicBezTo>
                  <a:lnTo>
                    <a:pt x="10466" y="3222"/>
                  </a:lnTo>
                  <a:lnTo>
                    <a:pt x="10466" y="2416"/>
                  </a:lnTo>
                  <a:lnTo>
                    <a:pt x="9622" y="2416"/>
                  </a:lnTo>
                  <a:cubicBezTo>
                    <a:pt x="9568" y="2159"/>
                    <a:pt x="9467" y="1920"/>
                    <a:pt x="9328" y="1709"/>
                  </a:cubicBezTo>
                  <a:lnTo>
                    <a:pt x="9927" y="1110"/>
                  </a:lnTo>
                  <a:lnTo>
                    <a:pt x="9357" y="541"/>
                  </a:lnTo>
                  <a:lnTo>
                    <a:pt x="8759" y="1140"/>
                  </a:lnTo>
                  <a:cubicBezTo>
                    <a:pt x="8546" y="999"/>
                    <a:pt x="8309" y="898"/>
                    <a:pt x="8052" y="846"/>
                  </a:cubicBezTo>
                  <a:lnTo>
                    <a:pt x="8052" y="0"/>
                  </a:lnTo>
                  <a:lnTo>
                    <a:pt x="7246" y="0"/>
                  </a:lnTo>
                  <a:lnTo>
                    <a:pt x="7246" y="846"/>
                  </a:lnTo>
                  <a:cubicBezTo>
                    <a:pt x="6989" y="898"/>
                    <a:pt x="6751" y="999"/>
                    <a:pt x="6539" y="1140"/>
                  </a:cubicBezTo>
                  <a:lnTo>
                    <a:pt x="5940" y="541"/>
                  </a:lnTo>
                  <a:lnTo>
                    <a:pt x="5371" y="1110"/>
                  </a:lnTo>
                  <a:lnTo>
                    <a:pt x="5970" y="1709"/>
                  </a:lnTo>
                  <a:cubicBezTo>
                    <a:pt x="5831" y="1920"/>
                    <a:pt x="5728" y="2159"/>
                    <a:pt x="5676" y="2416"/>
                  </a:cubicBezTo>
                  <a:lnTo>
                    <a:pt x="4791" y="2416"/>
                  </a:lnTo>
                  <a:cubicBezTo>
                    <a:pt x="4737" y="2159"/>
                    <a:pt x="4636" y="1920"/>
                    <a:pt x="4497" y="1709"/>
                  </a:cubicBezTo>
                  <a:lnTo>
                    <a:pt x="5096" y="1110"/>
                  </a:lnTo>
                  <a:lnTo>
                    <a:pt x="4526" y="541"/>
                  </a:lnTo>
                  <a:lnTo>
                    <a:pt x="3928" y="1140"/>
                  </a:lnTo>
                  <a:cubicBezTo>
                    <a:pt x="3715" y="999"/>
                    <a:pt x="3476" y="898"/>
                    <a:pt x="3221" y="846"/>
                  </a:cubicBezTo>
                  <a:lnTo>
                    <a:pt x="32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4"/>
            <p:cNvSpPr/>
            <p:nvPr/>
          </p:nvSpPr>
          <p:spPr>
            <a:xfrm>
              <a:off x="4086617" y="3979422"/>
              <a:ext cx="22103" cy="22103"/>
            </a:xfrm>
            <a:custGeom>
              <a:rect b="b" l="l" r="r" t="t"/>
              <a:pathLst>
                <a:path extrusionOk="0" h="806" w="806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4"/>
            <p:cNvSpPr/>
            <p:nvPr/>
          </p:nvSpPr>
          <p:spPr>
            <a:xfrm>
              <a:off x="4219096" y="3979422"/>
              <a:ext cx="22103" cy="22103"/>
            </a:xfrm>
            <a:custGeom>
              <a:rect b="b" l="l" r="r" t="t"/>
              <a:pathLst>
                <a:path extrusionOk="0" h="806" w="806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5"/>
          <p:cNvSpPr/>
          <p:nvPr/>
        </p:nvSpPr>
        <p:spPr>
          <a:xfrm>
            <a:off x="5019975" y="1472375"/>
            <a:ext cx="2708700" cy="313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5"/>
          <p:cNvSpPr/>
          <p:nvPr/>
        </p:nvSpPr>
        <p:spPr>
          <a:xfrm>
            <a:off x="1422075" y="1472375"/>
            <a:ext cx="2708700" cy="3136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Authentication &amp; Authorization</a:t>
            </a:r>
            <a:endParaRPr/>
          </a:p>
        </p:txBody>
      </p:sp>
      <p:sp>
        <p:nvSpPr>
          <p:cNvPr id="874" name="Google Shape;874;p15"/>
          <p:cNvSpPr txBox="1"/>
          <p:nvPr/>
        </p:nvSpPr>
        <p:spPr>
          <a:xfrm>
            <a:off x="5251314" y="2734731"/>
            <a:ext cx="1981728" cy="7613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Verifikasi apakah akses diizinkan oleh policy dan rules.</a:t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p15"/>
          <p:cNvSpPr txBox="1"/>
          <p:nvPr/>
        </p:nvSpPr>
        <p:spPr>
          <a:xfrm>
            <a:off x="5264316" y="3692399"/>
            <a:ext cx="1981728" cy="718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Umumnya, mentransmisi info melalui akses token</a:t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15"/>
          <p:cNvSpPr txBox="1"/>
          <p:nvPr/>
        </p:nvSpPr>
        <p:spPr>
          <a:xfrm>
            <a:off x="5268358" y="1800864"/>
            <a:ext cx="2095059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Menentukan apa boleh mengakses atau tidak. </a:t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15"/>
          <p:cNvSpPr txBox="1"/>
          <p:nvPr/>
        </p:nvSpPr>
        <p:spPr>
          <a:xfrm>
            <a:off x="1976489" y="3654814"/>
            <a:ext cx="1917022" cy="710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Umumnya, me</a:t>
            </a:r>
            <a:r>
              <a:rPr b="0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transmisi info melalui ID Token</a:t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15"/>
          <p:cNvSpPr txBox="1"/>
          <p:nvPr/>
        </p:nvSpPr>
        <p:spPr>
          <a:xfrm>
            <a:off x="1969718" y="2743168"/>
            <a:ext cx="1990345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Meminta validasi credentials, seperti password.</a:t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15"/>
          <p:cNvSpPr txBox="1"/>
          <p:nvPr/>
        </p:nvSpPr>
        <p:spPr>
          <a:xfrm>
            <a:off x="1930368" y="1825825"/>
            <a:ext cx="2108232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Menentukan apa role dari user.</a:t>
            </a:r>
            <a:endParaRPr b="0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80" name="Google Shape;880;p15"/>
          <p:cNvGrpSpPr/>
          <p:nvPr/>
        </p:nvGrpSpPr>
        <p:grpSpPr>
          <a:xfrm>
            <a:off x="1079707" y="1751147"/>
            <a:ext cx="669603" cy="830216"/>
            <a:chOff x="986307" y="1526200"/>
            <a:chExt cx="669603" cy="830216"/>
          </a:xfrm>
        </p:grpSpPr>
        <p:sp>
          <p:nvSpPr>
            <p:cNvPr id="881" name="Google Shape;881;p15"/>
            <p:cNvSpPr/>
            <p:nvPr/>
          </p:nvSpPr>
          <p:spPr>
            <a:xfrm>
              <a:off x="986307" y="1603875"/>
              <a:ext cx="668100" cy="6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2" name="Google Shape;882;p15"/>
            <p:cNvGrpSpPr/>
            <p:nvPr/>
          </p:nvGrpSpPr>
          <p:grpSpPr>
            <a:xfrm rot="5400000">
              <a:off x="906690" y="1607196"/>
              <a:ext cx="830216" cy="668223"/>
              <a:chOff x="4031298" y="1694596"/>
              <a:chExt cx="1089808" cy="877163"/>
            </a:xfrm>
          </p:grpSpPr>
          <p:grpSp>
            <p:nvGrpSpPr>
              <p:cNvPr id="883" name="Google Shape;883;p15"/>
              <p:cNvGrpSpPr/>
              <p:nvPr/>
            </p:nvGrpSpPr>
            <p:grpSpPr>
              <a:xfrm>
                <a:off x="5012112" y="1913794"/>
                <a:ext cx="108994" cy="332078"/>
                <a:chOff x="4031312" y="1913794"/>
                <a:chExt cx="108994" cy="332078"/>
              </a:xfrm>
            </p:grpSpPr>
            <p:sp>
              <p:nvSpPr>
                <p:cNvPr id="884" name="Google Shape;884;p15"/>
                <p:cNvSpPr/>
                <p:nvPr/>
              </p:nvSpPr>
              <p:spPr>
                <a:xfrm flipH="1">
                  <a:off x="4039698" y="1913794"/>
                  <a:ext cx="100608" cy="122"/>
                </a:xfrm>
                <a:custGeom>
                  <a:rect b="b" l="l" r="r" t="t"/>
                  <a:pathLst>
                    <a:path extrusionOk="0" fill="none" h="1" w="828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5" name="Google Shape;885;p15"/>
                <p:cNvSpPr/>
                <p:nvPr/>
              </p:nvSpPr>
              <p:spPr>
                <a:xfrm flipH="1">
                  <a:off x="4031312" y="2005167"/>
                  <a:ext cx="76307" cy="122"/>
                </a:xfrm>
                <a:custGeom>
                  <a:rect b="b" l="l" r="r" t="t"/>
                  <a:pathLst>
                    <a:path extrusionOk="0" fill="none" h="1" w="628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15"/>
                <p:cNvSpPr/>
                <p:nvPr/>
              </p:nvSpPr>
              <p:spPr>
                <a:xfrm flipH="1">
                  <a:off x="4037376" y="2245750"/>
                  <a:ext cx="64156" cy="122"/>
                </a:xfrm>
                <a:custGeom>
                  <a:rect b="b" l="l" r="r" t="t"/>
                  <a:pathLst>
                    <a:path extrusionOk="0" fill="none" h="1" w="528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87" name="Google Shape;887;p15"/>
              <p:cNvGrpSpPr/>
              <p:nvPr/>
            </p:nvGrpSpPr>
            <p:grpSpPr>
              <a:xfrm>
                <a:off x="4031298" y="1694596"/>
                <a:ext cx="980795" cy="877163"/>
                <a:chOff x="4031298" y="1694596"/>
                <a:chExt cx="980795" cy="877163"/>
              </a:xfrm>
            </p:grpSpPr>
            <p:sp>
              <p:nvSpPr>
                <p:cNvPr id="888" name="Google Shape;888;p15"/>
                <p:cNvSpPr/>
                <p:nvPr/>
              </p:nvSpPr>
              <p:spPr>
                <a:xfrm flipH="1">
                  <a:off x="4923636" y="2483296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15"/>
                <p:cNvSpPr/>
                <p:nvPr/>
              </p:nvSpPr>
              <p:spPr>
                <a:xfrm flipH="1">
                  <a:off x="4923636" y="1804195"/>
                  <a:ext cx="122" cy="633540"/>
                </a:xfrm>
                <a:custGeom>
                  <a:rect b="b" l="l" r="r" t="t"/>
                  <a:pathLst>
                    <a:path extrusionOk="0" fill="none" h="5214" w="1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15"/>
                <p:cNvSpPr/>
                <p:nvPr/>
              </p:nvSpPr>
              <p:spPr>
                <a:xfrm flipH="1">
                  <a:off x="4923636" y="1782810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1" name="Google Shape;891;p15"/>
                <p:cNvSpPr/>
                <p:nvPr/>
              </p:nvSpPr>
              <p:spPr>
                <a:xfrm flipH="1">
                  <a:off x="4244531" y="1782810"/>
                  <a:ext cx="633662" cy="122"/>
                </a:xfrm>
                <a:custGeom>
                  <a:rect b="b" l="l" r="r" t="t"/>
                  <a:pathLst>
                    <a:path extrusionOk="0" fill="none" h="1" w="5215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2" name="Google Shape;892;p15"/>
                <p:cNvSpPr/>
                <p:nvPr/>
              </p:nvSpPr>
              <p:spPr>
                <a:xfrm flipH="1">
                  <a:off x="4223272" y="1782810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3" name="Google Shape;893;p15"/>
                <p:cNvSpPr/>
                <p:nvPr/>
              </p:nvSpPr>
              <p:spPr>
                <a:xfrm flipH="1">
                  <a:off x="4223272" y="1825459"/>
                  <a:ext cx="122" cy="633540"/>
                </a:xfrm>
                <a:custGeom>
                  <a:rect b="b" l="l" r="r" t="t"/>
                  <a:pathLst>
                    <a:path extrusionOk="0" fill="none" h="5214" w="1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4" name="Google Shape;894;p15"/>
                <p:cNvSpPr/>
                <p:nvPr/>
              </p:nvSpPr>
              <p:spPr>
                <a:xfrm flipH="1">
                  <a:off x="4223272" y="2483296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5" name="Google Shape;895;p15"/>
                <p:cNvSpPr/>
                <p:nvPr/>
              </p:nvSpPr>
              <p:spPr>
                <a:xfrm flipH="1">
                  <a:off x="4265916" y="2483296"/>
                  <a:ext cx="633540" cy="122"/>
                </a:xfrm>
                <a:custGeom>
                  <a:rect b="b" l="l" r="r" t="t"/>
                  <a:pathLst>
                    <a:path extrusionOk="0" fill="none" h="1" w="5214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6" name="Google Shape;896;p15"/>
                <p:cNvSpPr/>
                <p:nvPr/>
              </p:nvSpPr>
              <p:spPr>
                <a:xfrm flipH="1">
                  <a:off x="4131893" y="1694596"/>
                  <a:ext cx="880200" cy="877163"/>
                </a:xfrm>
                <a:custGeom>
                  <a:rect b="b" l="l" r="r" t="t"/>
                  <a:pathLst>
                    <a:path extrusionOk="0" fill="none" h="7219" w="7244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7" name="Google Shape;897;p15"/>
                <p:cNvSpPr/>
                <p:nvPr/>
              </p:nvSpPr>
              <p:spPr>
                <a:xfrm flipH="1">
                  <a:off x="4031298" y="1913794"/>
                  <a:ext cx="100608" cy="122"/>
                </a:xfrm>
                <a:custGeom>
                  <a:rect b="b" l="l" r="r" t="t"/>
                  <a:pathLst>
                    <a:path extrusionOk="0" fill="none" h="1" w="828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Google Shape;898;p15"/>
                <p:cNvSpPr/>
                <p:nvPr/>
              </p:nvSpPr>
              <p:spPr>
                <a:xfrm flipH="1">
                  <a:off x="4055587" y="2005167"/>
                  <a:ext cx="76307" cy="122"/>
                </a:xfrm>
                <a:custGeom>
                  <a:rect b="b" l="l" r="r" t="t"/>
                  <a:pathLst>
                    <a:path extrusionOk="0" fill="none" h="1" w="628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9" name="Google Shape;899;p15"/>
                <p:cNvSpPr/>
                <p:nvPr/>
              </p:nvSpPr>
              <p:spPr>
                <a:xfrm flipH="1">
                  <a:off x="4064613" y="2245750"/>
                  <a:ext cx="64156" cy="122"/>
                </a:xfrm>
                <a:custGeom>
                  <a:rect b="b" l="l" r="r" t="t"/>
                  <a:pathLst>
                    <a:path extrusionOk="0" fill="none" h="1" w="528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900" name="Google Shape;900;p15"/>
          <p:cNvGrpSpPr/>
          <p:nvPr/>
        </p:nvGrpSpPr>
        <p:grpSpPr>
          <a:xfrm>
            <a:off x="1079707" y="2665860"/>
            <a:ext cx="669603" cy="830216"/>
            <a:chOff x="986307" y="1526200"/>
            <a:chExt cx="669603" cy="830216"/>
          </a:xfrm>
        </p:grpSpPr>
        <p:sp>
          <p:nvSpPr>
            <p:cNvPr id="901" name="Google Shape;901;p15"/>
            <p:cNvSpPr/>
            <p:nvPr/>
          </p:nvSpPr>
          <p:spPr>
            <a:xfrm>
              <a:off x="986307" y="1603875"/>
              <a:ext cx="668100" cy="6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2" name="Google Shape;902;p15"/>
            <p:cNvGrpSpPr/>
            <p:nvPr/>
          </p:nvGrpSpPr>
          <p:grpSpPr>
            <a:xfrm rot="5400000">
              <a:off x="906690" y="1607196"/>
              <a:ext cx="830216" cy="668223"/>
              <a:chOff x="4031298" y="1694596"/>
              <a:chExt cx="1089808" cy="877163"/>
            </a:xfrm>
          </p:grpSpPr>
          <p:grpSp>
            <p:nvGrpSpPr>
              <p:cNvPr id="903" name="Google Shape;903;p15"/>
              <p:cNvGrpSpPr/>
              <p:nvPr/>
            </p:nvGrpSpPr>
            <p:grpSpPr>
              <a:xfrm>
                <a:off x="5012112" y="1913794"/>
                <a:ext cx="108994" cy="332078"/>
                <a:chOff x="4031312" y="1913794"/>
                <a:chExt cx="108994" cy="332078"/>
              </a:xfrm>
            </p:grpSpPr>
            <p:sp>
              <p:nvSpPr>
                <p:cNvPr id="904" name="Google Shape;904;p15"/>
                <p:cNvSpPr/>
                <p:nvPr/>
              </p:nvSpPr>
              <p:spPr>
                <a:xfrm flipH="1">
                  <a:off x="4039698" y="1913794"/>
                  <a:ext cx="100608" cy="122"/>
                </a:xfrm>
                <a:custGeom>
                  <a:rect b="b" l="l" r="r" t="t"/>
                  <a:pathLst>
                    <a:path extrusionOk="0" fill="none" h="1" w="828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5" name="Google Shape;905;p15"/>
                <p:cNvSpPr/>
                <p:nvPr/>
              </p:nvSpPr>
              <p:spPr>
                <a:xfrm flipH="1">
                  <a:off x="4031312" y="2005167"/>
                  <a:ext cx="76307" cy="122"/>
                </a:xfrm>
                <a:custGeom>
                  <a:rect b="b" l="l" r="r" t="t"/>
                  <a:pathLst>
                    <a:path extrusionOk="0" fill="none" h="1" w="628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6" name="Google Shape;906;p15"/>
                <p:cNvSpPr/>
                <p:nvPr/>
              </p:nvSpPr>
              <p:spPr>
                <a:xfrm flipH="1">
                  <a:off x="4037376" y="2245750"/>
                  <a:ext cx="64156" cy="122"/>
                </a:xfrm>
                <a:custGeom>
                  <a:rect b="b" l="l" r="r" t="t"/>
                  <a:pathLst>
                    <a:path extrusionOk="0" fill="none" h="1" w="528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7" name="Google Shape;907;p15"/>
              <p:cNvGrpSpPr/>
              <p:nvPr/>
            </p:nvGrpSpPr>
            <p:grpSpPr>
              <a:xfrm>
                <a:off x="4031298" y="1694596"/>
                <a:ext cx="980795" cy="877163"/>
                <a:chOff x="4031298" y="1694596"/>
                <a:chExt cx="980795" cy="877163"/>
              </a:xfrm>
            </p:grpSpPr>
            <p:sp>
              <p:nvSpPr>
                <p:cNvPr id="908" name="Google Shape;908;p15"/>
                <p:cNvSpPr/>
                <p:nvPr/>
              </p:nvSpPr>
              <p:spPr>
                <a:xfrm flipH="1">
                  <a:off x="4923636" y="2483296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15"/>
                <p:cNvSpPr/>
                <p:nvPr/>
              </p:nvSpPr>
              <p:spPr>
                <a:xfrm flipH="1">
                  <a:off x="4923636" y="1804195"/>
                  <a:ext cx="122" cy="633540"/>
                </a:xfrm>
                <a:custGeom>
                  <a:rect b="b" l="l" r="r" t="t"/>
                  <a:pathLst>
                    <a:path extrusionOk="0" fill="none" h="5214" w="1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15"/>
                <p:cNvSpPr/>
                <p:nvPr/>
              </p:nvSpPr>
              <p:spPr>
                <a:xfrm flipH="1">
                  <a:off x="4923636" y="1782810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1" name="Google Shape;911;p15"/>
                <p:cNvSpPr/>
                <p:nvPr/>
              </p:nvSpPr>
              <p:spPr>
                <a:xfrm flipH="1">
                  <a:off x="4244531" y="1782810"/>
                  <a:ext cx="633662" cy="122"/>
                </a:xfrm>
                <a:custGeom>
                  <a:rect b="b" l="l" r="r" t="t"/>
                  <a:pathLst>
                    <a:path extrusionOk="0" fill="none" h="1" w="5215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2" name="Google Shape;912;p15"/>
                <p:cNvSpPr/>
                <p:nvPr/>
              </p:nvSpPr>
              <p:spPr>
                <a:xfrm flipH="1">
                  <a:off x="4223272" y="1782810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15"/>
                <p:cNvSpPr/>
                <p:nvPr/>
              </p:nvSpPr>
              <p:spPr>
                <a:xfrm flipH="1">
                  <a:off x="4223272" y="1825459"/>
                  <a:ext cx="122" cy="633540"/>
                </a:xfrm>
                <a:custGeom>
                  <a:rect b="b" l="l" r="r" t="t"/>
                  <a:pathLst>
                    <a:path extrusionOk="0" fill="none" h="5214" w="1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15"/>
                <p:cNvSpPr/>
                <p:nvPr/>
              </p:nvSpPr>
              <p:spPr>
                <a:xfrm flipH="1">
                  <a:off x="4223272" y="2483296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Google Shape;915;p15"/>
                <p:cNvSpPr/>
                <p:nvPr/>
              </p:nvSpPr>
              <p:spPr>
                <a:xfrm flipH="1">
                  <a:off x="4265916" y="2483296"/>
                  <a:ext cx="633540" cy="122"/>
                </a:xfrm>
                <a:custGeom>
                  <a:rect b="b" l="l" r="r" t="t"/>
                  <a:pathLst>
                    <a:path extrusionOk="0" fill="none" h="1" w="5214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Google Shape;916;p15"/>
                <p:cNvSpPr/>
                <p:nvPr/>
              </p:nvSpPr>
              <p:spPr>
                <a:xfrm flipH="1">
                  <a:off x="4131893" y="1694596"/>
                  <a:ext cx="880200" cy="877163"/>
                </a:xfrm>
                <a:custGeom>
                  <a:rect b="b" l="l" r="r" t="t"/>
                  <a:pathLst>
                    <a:path extrusionOk="0" fill="none" h="7219" w="7244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15"/>
                <p:cNvSpPr/>
                <p:nvPr/>
              </p:nvSpPr>
              <p:spPr>
                <a:xfrm flipH="1">
                  <a:off x="4031298" y="1913794"/>
                  <a:ext cx="100608" cy="122"/>
                </a:xfrm>
                <a:custGeom>
                  <a:rect b="b" l="l" r="r" t="t"/>
                  <a:pathLst>
                    <a:path extrusionOk="0" fill="none" h="1" w="828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15"/>
                <p:cNvSpPr/>
                <p:nvPr/>
              </p:nvSpPr>
              <p:spPr>
                <a:xfrm flipH="1">
                  <a:off x="4055587" y="2005167"/>
                  <a:ext cx="76307" cy="122"/>
                </a:xfrm>
                <a:custGeom>
                  <a:rect b="b" l="l" r="r" t="t"/>
                  <a:pathLst>
                    <a:path extrusionOk="0" fill="none" h="1" w="628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Google Shape;919;p15"/>
                <p:cNvSpPr/>
                <p:nvPr/>
              </p:nvSpPr>
              <p:spPr>
                <a:xfrm flipH="1">
                  <a:off x="4064613" y="2245750"/>
                  <a:ext cx="64156" cy="122"/>
                </a:xfrm>
                <a:custGeom>
                  <a:rect b="b" l="l" r="r" t="t"/>
                  <a:pathLst>
                    <a:path extrusionOk="0" fill="none" h="1" w="528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20" name="Google Shape;920;p15"/>
          <p:cNvSpPr txBox="1"/>
          <p:nvPr/>
        </p:nvSpPr>
        <p:spPr>
          <a:xfrm>
            <a:off x="1080800" y="1862925"/>
            <a:ext cx="66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b="0" i="0" sz="2400" u="none" cap="none" strike="noStrike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21" name="Google Shape;921;p15"/>
          <p:cNvSpPr txBox="1"/>
          <p:nvPr/>
        </p:nvSpPr>
        <p:spPr>
          <a:xfrm>
            <a:off x="1079350" y="2777649"/>
            <a:ext cx="66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b="0" i="0" sz="2400" u="none" cap="none" strike="noStrike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22" name="Google Shape;922;p15"/>
          <p:cNvGrpSpPr/>
          <p:nvPr/>
        </p:nvGrpSpPr>
        <p:grpSpPr>
          <a:xfrm>
            <a:off x="1079707" y="3580560"/>
            <a:ext cx="669603" cy="830216"/>
            <a:chOff x="986307" y="1526200"/>
            <a:chExt cx="669603" cy="830216"/>
          </a:xfrm>
        </p:grpSpPr>
        <p:sp>
          <p:nvSpPr>
            <p:cNvPr id="923" name="Google Shape;923;p15"/>
            <p:cNvSpPr/>
            <p:nvPr/>
          </p:nvSpPr>
          <p:spPr>
            <a:xfrm>
              <a:off x="986307" y="1603875"/>
              <a:ext cx="668100" cy="6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4" name="Google Shape;924;p15"/>
            <p:cNvGrpSpPr/>
            <p:nvPr/>
          </p:nvGrpSpPr>
          <p:grpSpPr>
            <a:xfrm rot="5400000">
              <a:off x="906690" y="1607196"/>
              <a:ext cx="830216" cy="668223"/>
              <a:chOff x="4031298" y="1694596"/>
              <a:chExt cx="1089808" cy="877163"/>
            </a:xfrm>
          </p:grpSpPr>
          <p:grpSp>
            <p:nvGrpSpPr>
              <p:cNvPr id="925" name="Google Shape;925;p15"/>
              <p:cNvGrpSpPr/>
              <p:nvPr/>
            </p:nvGrpSpPr>
            <p:grpSpPr>
              <a:xfrm>
                <a:off x="5012112" y="1913794"/>
                <a:ext cx="108994" cy="332078"/>
                <a:chOff x="4031312" y="1913794"/>
                <a:chExt cx="108994" cy="332078"/>
              </a:xfrm>
            </p:grpSpPr>
            <p:sp>
              <p:nvSpPr>
                <p:cNvPr id="926" name="Google Shape;926;p15"/>
                <p:cNvSpPr/>
                <p:nvPr/>
              </p:nvSpPr>
              <p:spPr>
                <a:xfrm flipH="1">
                  <a:off x="4039698" y="1913794"/>
                  <a:ext cx="100608" cy="122"/>
                </a:xfrm>
                <a:custGeom>
                  <a:rect b="b" l="l" r="r" t="t"/>
                  <a:pathLst>
                    <a:path extrusionOk="0" fill="none" h="1" w="828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Google Shape;927;p15"/>
                <p:cNvSpPr/>
                <p:nvPr/>
              </p:nvSpPr>
              <p:spPr>
                <a:xfrm flipH="1">
                  <a:off x="4031312" y="2005167"/>
                  <a:ext cx="76307" cy="122"/>
                </a:xfrm>
                <a:custGeom>
                  <a:rect b="b" l="l" r="r" t="t"/>
                  <a:pathLst>
                    <a:path extrusionOk="0" fill="none" h="1" w="628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8" name="Google Shape;928;p15"/>
                <p:cNvSpPr/>
                <p:nvPr/>
              </p:nvSpPr>
              <p:spPr>
                <a:xfrm flipH="1">
                  <a:off x="4037376" y="2245750"/>
                  <a:ext cx="64156" cy="122"/>
                </a:xfrm>
                <a:custGeom>
                  <a:rect b="b" l="l" r="r" t="t"/>
                  <a:pathLst>
                    <a:path extrusionOk="0" fill="none" h="1" w="528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9" name="Google Shape;929;p15"/>
              <p:cNvGrpSpPr/>
              <p:nvPr/>
            </p:nvGrpSpPr>
            <p:grpSpPr>
              <a:xfrm>
                <a:off x="4031298" y="1694596"/>
                <a:ext cx="980795" cy="877163"/>
                <a:chOff x="4031298" y="1694596"/>
                <a:chExt cx="980795" cy="877163"/>
              </a:xfrm>
            </p:grpSpPr>
            <p:sp>
              <p:nvSpPr>
                <p:cNvPr id="930" name="Google Shape;930;p15"/>
                <p:cNvSpPr/>
                <p:nvPr/>
              </p:nvSpPr>
              <p:spPr>
                <a:xfrm flipH="1">
                  <a:off x="4923636" y="2483296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p15"/>
                <p:cNvSpPr/>
                <p:nvPr/>
              </p:nvSpPr>
              <p:spPr>
                <a:xfrm flipH="1">
                  <a:off x="4923636" y="1804195"/>
                  <a:ext cx="122" cy="633540"/>
                </a:xfrm>
                <a:custGeom>
                  <a:rect b="b" l="l" r="r" t="t"/>
                  <a:pathLst>
                    <a:path extrusionOk="0" fill="none" h="5214" w="1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Google Shape;932;p15"/>
                <p:cNvSpPr/>
                <p:nvPr/>
              </p:nvSpPr>
              <p:spPr>
                <a:xfrm flipH="1">
                  <a:off x="4923636" y="1782810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3" name="Google Shape;933;p15"/>
                <p:cNvSpPr/>
                <p:nvPr/>
              </p:nvSpPr>
              <p:spPr>
                <a:xfrm flipH="1">
                  <a:off x="4244531" y="1782810"/>
                  <a:ext cx="633662" cy="122"/>
                </a:xfrm>
                <a:custGeom>
                  <a:rect b="b" l="l" r="r" t="t"/>
                  <a:pathLst>
                    <a:path extrusionOk="0" fill="none" h="1" w="5215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Google Shape;934;p15"/>
                <p:cNvSpPr/>
                <p:nvPr/>
              </p:nvSpPr>
              <p:spPr>
                <a:xfrm flipH="1">
                  <a:off x="4223272" y="1782810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Google Shape;935;p15"/>
                <p:cNvSpPr/>
                <p:nvPr/>
              </p:nvSpPr>
              <p:spPr>
                <a:xfrm flipH="1">
                  <a:off x="4223272" y="1825459"/>
                  <a:ext cx="122" cy="633540"/>
                </a:xfrm>
                <a:custGeom>
                  <a:rect b="b" l="l" r="r" t="t"/>
                  <a:pathLst>
                    <a:path extrusionOk="0" fill="none" h="5214" w="1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6" name="Google Shape;936;p15"/>
                <p:cNvSpPr/>
                <p:nvPr/>
              </p:nvSpPr>
              <p:spPr>
                <a:xfrm flipH="1">
                  <a:off x="4223272" y="2483296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7" name="Google Shape;937;p15"/>
                <p:cNvSpPr/>
                <p:nvPr/>
              </p:nvSpPr>
              <p:spPr>
                <a:xfrm flipH="1">
                  <a:off x="4265916" y="2483296"/>
                  <a:ext cx="633540" cy="122"/>
                </a:xfrm>
                <a:custGeom>
                  <a:rect b="b" l="l" r="r" t="t"/>
                  <a:pathLst>
                    <a:path extrusionOk="0" fill="none" h="1" w="5214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p15"/>
                <p:cNvSpPr/>
                <p:nvPr/>
              </p:nvSpPr>
              <p:spPr>
                <a:xfrm flipH="1">
                  <a:off x="4131893" y="1694596"/>
                  <a:ext cx="880200" cy="877163"/>
                </a:xfrm>
                <a:custGeom>
                  <a:rect b="b" l="l" r="r" t="t"/>
                  <a:pathLst>
                    <a:path extrusionOk="0" fill="none" h="7219" w="7244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15"/>
                <p:cNvSpPr/>
                <p:nvPr/>
              </p:nvSpPr>
              <p:spPr>
                <a:xfrm flipH="1">
                  <a:off x="4031298" y="1913794"/>
                  <a:ext cx="100608" cy="122"/>
                </a:xfrm>
                <a:custGeom>
                  <a:rect b="b" l="l" r="r" t="t"/>
                  <a:pathLst>
                    <a:path extrusionOk="0" fill="none" h="1" w="828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15"/>
                <p:cNvSpPr/>
                <p:nvPr/>
              </p:nvSpPr>
              <p:spPr>
                <a:xfrm flipH="1">
                  <a:off x="4055587" y="2005167"/>
                  <a:ext cx="76307" cy="122"/>
                </a:xfrm>
                <a:custGeom>
                  <a:rect b="b" l="l" r="r" t="t"/>
                  <a:pathLst>
                    <a:path extrusionOk="0" fill="none" h="1" w="628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15"/>
                <p:cNvSpPr/>
                <p:nvPr/>
              </p:nvSpPr>
              <p:spPr>
                <a:xfrm flipH="1">
                  <a:off x="4064613" y="2245750"/>
                  <a:ext cx="64156" cy="122"/>
                </a:xfrm>
                <a:custGeom>
                  <a:rect b="b" l="l" r="r" t="t"/>
                  <a:pathLst>
                    <a:path extrusionOk="0" fill="none" h="1" w="528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2" name="Google Shape;942;p15"/>
          <p:cNvSpPr txBox="1"/>
          <p:nvPr/>
        </p:nvSpPr>
        <p:spPr>
          <a:xfrm>
            <a:off x="1080825" y="3692399"/>
            <a:ext cx="66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b="0" i="0" sz="2400" u="none" cap="none" strike="noStrike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43" name="Google Shape;943;p15"/>
          <p:cNvGrpSpPr/>
          <p:nvPr/>
        </p:nvGrpSpPr>
        <p:grpSpPr>
          <a:xfrm>
            <a:off x="7400957" y="1751147"/>
            <a:ext cx="669602" cy="830216"/>
            <a:chOff x="986307" y="1526200"/>
            <a:chExt cx="669603" cy="830216"/>
          </a:xfrm>
        </p:grpSpPr>
        <p:sp>
          <p:nvSpPr>
            <p:cNvPr id="944" name="Google Shape;944;p15"/>
            <p:cNvSpPr/>
            <p:nvPr/>
          </p:nvSpPr>
          <p:spPr>
            <a:xfrm>
              <a:off x="986307" y="1603875"/>
              <a:ext cx="668100" cy="6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5" name="Google Shape;945;p15"/>
            <p:cNvGrpSpPr/>
            <p:nvPr/>
          </p:nvGrpSpPr>
          <p:grpSpPr>
            <a:xfrm rot="5400000">
              <a:off x="906690" y="1607196"/>
              <a:ext cx="830216" cy="668223"/>
              <a:chOff x="4031298" y="1694596"/>
              <a:chExt cx="1089808" cy="877163"/>
            </a:xfrm>
          </p:grpSpPr>
          <p:grpSp>
            <p:nvGrpSpPr>
              <p:cNvPr id="946" name="Google Shape;946;p15"/>
              <p:cNvGrpSpPr/>
              <p:nvPr/>
            </p:nvGrpSpPr>
            <p:grpSpPr>
              <a:xfrm>
                <a:off x="5012112" y="1913794"/>
                <a:ext cx="108994" cy="332078"/>
                <a:chOff x="4031312" y="1913794"/>
                <a:chExt cx="108994" cy="332078"/>
              </a:xfrm>
            </p:grpSpPr>
            <p:sp>
              <p:nvSpPr>
                <p:cNvPr id="947" name="Google Shape;947;p15"/>
                <p:cNvSpPr/>
                <p:nvPr/>
              </p:nvSpPr>
              <p:spPr>
                <a:xfrm flipH="1">
                  <a:off x="4039698" y="1913794"/>
                  <a:ext cx="100608" cy="122"/>
                </a:xfrm>
                <a:custGeom>
                  <a:rect b="b" l="l" r="r" t="t"/>
                  <a:pathLst>
                    <a:path extrusionOk="0" fill="none" h="1" w="828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15"/>
                <p:cNvSpPr/>
                <p:nvPr/>
              </p:nvSpPr>
              <p:spPr>
                <a:xfrm flipH="1">
                  <a:off x="4031312" y="2005167"/>
                  <a:ext cx="76307" cy="122"/>
                </a:xfrm>
                <a:custGeom>
                  <a:rect b="b" l="l" r="r" t="t"/>
                  <a:pathLst>
                    <a:path extrusionOk="0" fill="none" h="1" w="628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15"/>
                <p:cNvSpPr/>
                <p:nvPr/>
              </p:nvSpPr>
              <p:spPr>
                <a:xfrm flipH="1">
                  <a:off x="4037376" y="2245750"/>
                  <a:ext cx="64156" cy="122"/>
                </a:xfrm>
                <a:custGeom>
                  <a:rect b="b" l="l" r="r" t="t"/>
                  <a:pathLst>
                    <a:path extrusionOk="0" fill="none" h="1" w="528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50" name="Google Shape;950;p15"/>
              <p:cNvGrpSpPr/>
              <p:nvPr/>
            </p:nvGrpSpPr>
            <p:grpSpPr>
              <a:xfrm>
                <a:off x="4031298" y="1694596"/>
                <a:ext cx="980795" cy="877163"/>
                <a:chOff x="4031298" y="1694596"/>
                <a:chExt cx="980795" cy="877163"/>
              </a:xfrm>
            </p:grpSpPr>
            <p:sp>
              <p:nvSpPr>
                <p:cNvPr id="951" name="Google Shape;951;p15"/>
                <p:cNvSpPr/>
                <p:nvPr/>
              </p:nvSpPr>
              <p:spPr>
                <a:xfrm flipH="1">
                  <a:off x="4923636" y="2483296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Google Shape;952;p15"/>
                <p:cNvSpPr/>
                <p:nvPr/>
              </p:nvSpPr>
              <p:spPr>
                <a:xfrm flipH="1">
                  <a:off x="4923636" y="1804195"/>
                  <a:ext cx="122" cy="633540"/>
                </a:xfrm>
                <a:custGeom>
                  <a:rect b="b" l="l" r="r" t="t"/>
                  <a:pathLst>
                    <a:path extrusionOk="0" fill="none" h="5214" w="1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3" name="Google Shape;953;p15"/>
                <p:cNvSpPr/>
                <p:nvPr/>
              </p:nvSpPr>
              <p:spPr>
                <a:xfrm flipH="1">
                  <a:off x="4923636" y="1782810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4" name="Google Shape;954;p15"/>
                <p:cNvSpPr/>
                <p:nvPr/>
              </p:nvSpPr>
              <p:spPr>
                <a:xfrm flipH="1">
                  <a:off x="4244531" y="1782810"/>
                  <a:ext cx="633662" cy="122"/>
                </a:xfrm>
                <a:custGeom>
                  <a:rect b="b" l="l" r="r" t="t"/>
                  <a:pathLst>
                    <a:path extrusionOk="0" fill="none" h="1" w="5215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Google Shape;955;p15"/>
                <p:cNvSpPr/>
                <p:nvPr/>
              </p:nvSpPr>
              <p:spPr>
                <a:xfrm flipH="1">
                  <a:off x="4223272" y="1782810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Google Shape;956;p15"/>
                <p:cNvSpPr/>
                <p:nvPr/>
              </p:nvSpPr>
              <p:spPr>
                <a:xfrm flipH="1">
                  <a:off x="4223272" y="1825459"/>
                  <a:ext cx="122" cy="633540"/>
                </a:xfrm>
                <a:custGeom>
                  <a:rect b="b" l="l" r="r" t="t"/>
                  <a:pathLst>
                    <a:path extrusionOk="0" fill="none" h="5214" w="1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Google Shape;957;p15"/>
                <p:cNvSpPr/>
                <p:nvPr/>
              </p:nvSpPr>
              <p:spPr>
                <a:xfrm flipH="1">
                  <a:off x="4223272" y="2483296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p15"/>
                <p:cNvSpPr/>
                <p:nvPr/>
              </p:nvSpPr>
              <p:spPr>
                <a:xfrm flipH="1">
                  <a:off x="4265916" y="2483296"/>
                  <a:ext cx="633540" cy="122"/>
                </a:xfrm>
                <a:custGeom>
                  <a:rect b="b" l="l" r="r" t="t"/>
                  <a:pathLst>
                    <a:path extrusionOk="0" fill="none" h="1" w="5214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p15"/>
                <p:cNvSpPr/>
                <p:nvPr/>
              </p:nvSpPr>
              <p:spPr>
                <a:xfrm flipH="1">
                  <a:off x="4131893" y="1694596"/>
                  <a:ext cx="880200" cy="877163"/>
                </a:xfrm>
                <a:custGeom>
                  <a:rect b="b" l="l" r="r" t="t"/>
                  <a:pathLst>
                    <a:path extrusionOk="0" fill="none" h="7219" w="7244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15"/>
                <p:cNvSpPr/>
                <p:nvPr/>
              </p:nvSpPr>
              <p:spPr>
                <a:xfrm flipH="1">
                  <a:off x="4031298" y="1913794"/>
                  <a:ext cx="100608" cy="122"/>
                </a:xfrm>
                <a:custGeom>
                  <a:rect b="b" l="l" r="r" t="t"/>
                  <a:pathLst>
                    <a:path extrusionOk="0" fill="none" h="1" w="828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Google Shape;961;p15"/>
                <p:cNvSpPr/>
                <p:nvPr/>
              </p:nvSpPr>
              <p:spPr>
                <a:xfrm flipH="1">
                  <a:off x="4055587" y="2005167"/>
                  <a:ext cx="76307" cy="122"/>
                </a:xfrm>
                <a:custGeom>
                  <a:rect b="b" l="l" r="r" t="t"/>
                  <a:pathLst>
                    <a:path extrusionOk="0" fill="none" h="1" w="628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Google Shape;962;p15"/>
                <p:cNvSpPr/>
                <p:nvPr/>
              </p:nvSpPr>
              <p:spPr>
                <a:xfrm flipH="1">
                  <a:off x="4064613" y="2245750"/>
                  <a:ext cx="64156" cy="122"/>
                </a:xfrm>
                <a:custGeom>
                  <a:rect b="b" l="l" r="r" t="t"/>
                  <a:pathLst>
                    <a:path extrusionOk="0" fill="none" h="1" w="528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963" name="Google Shape;963;p15"/>
          <p:cNvGrpSpPr/>
          <p:nvPr/>
        </p:nvGrpSpPr>
        <p:grpSpPr>
          <a:xfrm>
            <a:off x="7400957" y="2665860"/>
            <a:ext cx="669602" cy="830216"/>
            <a:chOff x="986307" y="1526200"/>
            <a:chExt cx="669603" cy="830216"/>
          </a:xfrm>
        </p:grpSpPr>
        <p:sp>
          <p:nvSpPr>
            <p:cNvPr id="964" name="Google Shape;964;p15"/>
            <p:cNvSpPr/>
            <p:nvPr/>
          </p:nvSpPr>
          <p:spPr>
            <a:xfrm>
              <a:off x="986307" y="1603875"/>
              <a:ext cx="668100" cy="6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5" name="Google Shape;965;p15"/>
            <p:cNvGrpSpPr/>
            <p:nvPr/>
          </p:nvGrpSpPr>
          <p:grpSpPr>
            <a:xfrm rot="5400000">
              <a:off x="906690" y="1607196"/>
              <a:ext cx="830216" cy="668223"/>
              <a:chOff x="4031298" y="1694596"/>
              <a:chExt cx="1089808" cy="877163"/>
            </a:xfrm>
          </p:grpSpPr>
          <p:grpSp>
            <p:nvGrpSpPr>
              <p:cNvPr id="966" name="Google Shape;966;p15"/>
              <p:cNvGrpSpPr/>
              <p:nvPr/>
            </p:nvGrpSpPr>
            <p:grpSpPr>
              <a:xfrm>
                <a:off x="5012112" y="1913794"/>
                <a:ext cx="108994" cy="332078"/>
                <a:chOff x="4031312" y="1913794"/>
                <a:chExt cx="108994" cy="332078"/>
              </a:xfrm>
            </p:grpSpPr>
            <p:sp>
              <p:nvSpPr>
                <p:cNvPr id="967" name="Google Shape;967;p15"/>
                <p:cNvSpPr/>
                <p:nvPr/>
              </p:nvSpPr>
              <p:spPr>
                <a:xfrm flipH="1">
                  <a:off x="4039698" y="1913794"/>
                  <a:ext cx="100608" cy="122"/>
                </a:xfrm>
                <a:custGeom>
                  <a:rect b="b" l="l" r="r" t="t"/>
                  <a:pathLst>
                    <a:path extrusionOk="0" fill="none" h="1" w="828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15"/>
                <p:cNvSpPr/>
                <p:nvPr/>
              </p:nvSpPr>
              <p:spPr>
                <a:xfrm flipH="1">
                  <a:off x="4031312" y="2005167"/>
                  <a:ext cx="76307" cy="122"/>
                </a:xfrm>
                <a:custGeom>
                  <a:rect b="b" l="l" r="r" t="t"/>
                  <a:pathLst>
                    <a:path extrusionOk="0" fill="none" h="1" w="628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15"/>
                <p:cNvSpPr/>
                <p:nvPr/>
              </p:nvSpPr>
              <p:spPr>
                <a:xfrm flipH="1">
                  <a:off x="4037376" y="2245750"/>
                  <a:ext cx="64156" cy="122"/>
                </a:xfrm>
                <a:custGeom>
                  <a:rect b="b" l="l" r="r" t="t"/>
                  <a:pathLst>
                    <a:path extrusionOk="0" fill="none" h="1" w="528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70" name="Google Shape;970;p15"/>
              <p:cNvGrpSpPr/>
              <p:nvPr/>
            </p:nvGrpSpPr>
            <p:grpSpPr>
              <a:xfrm>
                <a:off x="4031298" y="1694596"/>
                <a:ext cx="980795" cy="877163"/>
                <a:chOff x="4031298" y="1694596"/>
                <a:chExt cx="980795" cy="877163"/>
              </a:xfrm>
            </p:grpSpPr>
            <p:sp>
              <p:nvSpPr>
                <p:cNvPr id="971" name="Google Shape;971;p15"/>
                <p:cNvSpPr/>
                <p:nvPr/>
              </p:nvSpPr>
              <p:spPr>
                <a:xfrm flipH="1">
                  <a:off x="4923636" y="2483296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Google Shape;972;p15"/>
                <p:cNvSpPr/>
                <p:nvPr/>
              </p:nvSpPr>
              <p:spPr>
                <a:xfrm flipH="1">
                  <a:off x="4923636" y="1804195"/>
                  <a:ext cx="122" cy="633540"/>
                </a:xfrm>
                <a:custGeom>
                  <a:rect b="b" l="l" r="r" t="t"/>
                  <a:pathLst>
                    <a:path extrusionOk="0" fill="none" h="5214" w="1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15"/>
                <p:cNvSpPr/>
                <p:nvPr/>
              </p:nvSpPr>
              <p:spPr>
                <a:xfrm flipH="1">
                  <a:off x="4923636" y="1782810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Google Shape;974;p15"/>
                <p:cNvSpPr/>
                <p:nvPr/>
              </p:nvSpPr>
              <p:spPr>
                <a:xfrm flipH="1">
                  <a:off x="4244531" y="1782810"/>
                  <a:ext cx="633662" cy="122"/>
                </a:xfrm>
                <a:custGeom>
                  <a:rect b="b" l="l" r="r" t="t"/>
                  <a:pathLst>
                    <a:path extrusionOk="0" fill="none" h="1" w="5215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Google Shape;975;p15"/>
                <p:cNvSpPr/>
                <p:nvPr/>
              </p:nvSpPr>
              <p:spPr>
                <a:xfrm flipH="1">
                  <a:off x="4223272" y="1782810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6" name="Google Shape;976;p15"/>
                <p:cNvSpPr/>
                <p:nvPr/>
              </p:nvSpPr>
              <p:spPr>
                <a:xfrm flipH="1">
                  <a:off x="4223272" y="1825459"/>
                  <a:ext cx="122" cy="633540"/>
                </a:xfrm>
                <a:custGeom>
                  <a:rect b="b" l="l" r="r" t="t"/>
                  <a:pathLst>
                    <a:path extrusionOk="0" fill="none" h="5214" w="1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7" name="Google Shape;977;p15"/>
                <p:cNvSpPr/>
                <p:nvPr/>
              </p:nvSpPr>
              <p:spPr>
                <a:xfrm flipH="1">
                  <a:off x="4223272" y="2483296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8" name="Google Shape;978;p15"/>
                <p:cNvSpPr/>
                <p:nvPr/>
              </p:nvSpPr>
              <p:spPr>
                <a:xfrm flipH="1">
                  <a:off x="4265916" y="2483296"/>
                  <a:ext cx="633540" cy="122"/>
                </a:xfrm>
                <a:custGeom>
                  <a:rect b="b" l="l" r="r" t="t"/>
                  <a:pathLst>
                    <a:path extrusionOk="0" fill="none" h="1" w="5214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Google Shape;979;p15"/>
                <p:cNvSpPr/>
                <p:nvPr/>
              </p:nvSpPr>
              <p:spPr>
                <a:xfrm flipH="1">
                  <a:off x="4131893" y="1694596"/>
                  <a:ext cx="880200" cy="877163"/>
                </a:xfrm>
                <a:custGeom>
                  <a:rect b="b" l="l" r="r" t="t"/>
                  <a:pathLst>
                    <a:path extrusionOk="0" fill="none" h="7219" w="7244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Google Shape;980;p15"/>
                <p:cNvSpPr/>
                <p:nvPr/>
              </p:nvSpPr>
              <p:spPr>
                <a:xfrm flipH="1">
                  <a:off x="4031298" y="1913794"/>
                  <a:ext cx="100608" cy="122"/>
                </a:xfrm>
                <a:custGeom>
                  <a:rect b="b" l="l" r="r" t="t"/>
                  <a:pathLst>
                    <a:path extrusionOk="0" fill="none" h="1" w="828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Google Shape;981;p15"/>
                <p:cNvSpPr/>
                <p:nvPr/>
              </p:nvSpPr>
              <p:spPr>
                <a:xfrm flipH="1">
                  <a:off x="4055587" y="2005167"/>
                  <a:ext cx="76307" cy="122"/>
                </a:xfrm>
                <a:custGeom>
                  <a:rect b="b" l="l" r="r" t="t"/>
                  <a:pathLst>
                    <a:path extrusionOk="0" fill="none" h="1" w="628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15"/>
                <p:cNvSpPr/>
                <p:nvPr/>
              </p:nvSpPr>
              <p:spPr>
                <a:xfrm flipH="1">
                  <a:off x="4064613" y="2245750"/>
                  <a:ext cx="64156" cy="122"/>
                </a:xfrm>
                <a:custGeom>
                  <a:rect b="b" l="l" r="r" t="t"/>
                  <a:pathLst>
                    <a:path extrusionOk="0" fill="none" h="1" w="528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83" name="Google Shape;983;p15"/>
          <p:cNvSpPr txBox="1"/>
          <p:nvPr/>
        </p:nvSpPr>
        <p:spPr>
          <a:xfrm>
            <a:off x="7401676" y="1862925"/>
            <a:ext cx="6690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b="0" i="0" sz="2400" u="none" cap="none" strike="noStrike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84" name="Google Shape;984;p15"/>
          <p:cNvSpPr txBox="1"/>
          <p:nvPr/>
        </p:nvSpPr>
        <p:spPr>
          <a:xfrm>
            <a:off x="7400226" y="2777649"/>
            <a:ext cx="6690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b="0" i="0" sz="2400" u="none" cap="none" strike="noStrike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85" name="Google Shape;985;p15"/>
          <p:cNvGrpSpPr/>
          <p:nvPr/>
        </p:nvGrpSpPr>
        <p:grpSpPr>
          <a:xfrm>
            <a:off x="7400957" y="3580560"/>
            <a:ext cx="669602" cy="830216"/>
            <a:chOff x="986307" y="1526200"/>
            <a:chExt cx="669603" cy="830216"/>
          </a:xfrm>
        </p:grpSpPr>
        <p:sp>
          <p:nvSpPr>
            <p:cNvPr id="986" name="Google Shape;986;p15"/>
            <p:cNvSpPr/>
            <p:nvPr/>
          </p:nvSpPr>
          <p:spPr>
            <a:xfrm>
              <a:off x="986307" y="1603875"/>
              <a:ext cx="668100" cy="6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7" name="Google Shape;987;p15"/>
            <p:cNvGrpSpPr/>
            <p:nvPr/>
          </p:nvGrpSpPr>
          <p:grpSpPr>
            <a:xfrm rot="5400000">
              <a:off x="906690" y="1607196"/>
              <a:ext cx="830216" cy="668223"/>
              <a:chOff x="4031298" y="1694596"/>
              <a:chExt cx="1089808" cy="877163"/>
            </a:xfrm>
          </p:grpSpPr>
          <p:grpSp>
            <p:nvGrpSpPr>
              <p:cNvPr id="988" name="Google Shape;988;p15"/>
              <p:cNvGrpSpPr/>
              <p:nvPr/>
            </p:nvGrpSpPr>
            <p:grpSpPr>
              <a:xfrm>
                <a:off x="5012112" y="1913794"/>
                <a:ext cx="108994" cy="332078"/>
                <a:chOff x="4031312" y="1913794"/>
                <a:chExt cx="108994" cy="332078"/>
              </a:xfrm>
            </p:grpSpPr>
            <p:sp>
              <p:nvSpPr>
                <p:cNvPr id="989" name="Google Shape;989;p15"/>
                <p:cNvSpPr/>
                <p:nvPr/>
              </p:nvSpPr>
              <p:spPr>
                <a:xfrm flipH="1">
                  <a:off x="4039698" y="1913794"/>
                  <a:ext cx="100608" cy="122"/>
                </a:xfrm>
                <a:custGeom>
                  <a:rect b="b" l="l" r="r" t="t"/>
                  <a:pathLst>
                    <a:path extrusionOk="0" fill="none" h="1" w="828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0" name="Google Shape;990;p15"/>
                <p:cNvSpPr/>
                <p:nvPr/>
              </p:nvSpPr>
              <p:spPr>
                <a:xfrm flipH="1">
                  <a:off x="4031312" y="2005167"/>
                  <a:ext cx="76307" cy="122"/>
                </a:xfrm>
                <a:custGeom>
                  <a:rect b="b" l="l" r="r" t="t"/>
                  <a:pathLst>
                    <a:path extrusionOk="0" fill="none" h="1" w="628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1" name="Google Shape;991;p15"/>
                <p:cNvSpPr/>
                <p:nvPr/>
              </p:nvSpPr>
              <p:spPr>
                <a:xfrm flipH="1">
                  <a:off x="4037376" y="2245750"/>
                  <a:ext cx="64156" cy="122"/>
                </a:xfrm>
                <a:custGeom>
                  <a:rect b="b" l="l" r="r" t="t"/>
                  <a:pathLst>
                    <a:path extrusionOk="0" fill="none" h="1" w="528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2" name="Google Shape;992;p15"/>
              <p:cNvGrpSpPr/>
              <p:nvPr/>
            </p:nvGrpSpPr>
            <p:grpSpPr>
              <a:xfrm>
                <a:off x="4031298" y="1694596"/>
                <a:ext cx="980795" cy="877163"/>
                <a:chOff x="4031298" y="1694596"/>
                <a:chExt cx="980795" cy="877163"/>
              </a:xfrm>
            </p:grpSpPr>
            <p:sp>
              <p:nvSpPr>
                <p:cNvPr id="993" name="Google Shape;993;p15"/>
                <p:cNvSpPr/>
                <p:nvPr/>
              </p:nvSpPr>
              <p:spPr>
                <a:xfrm flipH="1">
                  <a:off x="4923636" y="2483296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Google Shape;994;p15"/>
                <p:cNvSpPr/>
                <p:nvPr/>
              </p:nvSpPr>
              <p:spPr>
                <a:xfrm flipH="1">
                  <a:off x="4923636" y="1804195"/>
                  <a:ext cx="122" cy="633540"/>
                </a:xfrm>
                <a:custGeom>
                  <a:rect b="b" l="l" r="r" t="t"/>
                  <a:pathLst>
                    <a:path extrusionOk="0" fill="none" h="5214" w="1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Google Shape;995;p15"/>
                <p:cNvSpPr/>
                <p:nvPr/>
              </p:nvSpPr>
              <p:spPr>
                <a:xfrm flipH="1">
                  <a:off x="4923636" y="1782810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Google Shape;996;p15"/>
                <p:cNvSpPr/>
                <p:nvPr/>
              </p:nvSpPr>
              <p:spPr>
                <a:xfrm flipH="1">
                  <a:off x="4244531" y="1782810"/>
                  <a:ext cx="633662" cy="122"/>
                </a:xfrm>
                <a:custGeom>
                  <a:rect b="b" l="l" r="r" t="t"/>
                  <a:pathLst>
                    <a:path extrusionOk="0" fill="none" h="1" w="5215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15"/>
                <p:cNvSpPr/>
                <p:nvPr/>
              </p:nvSpPr>
              <p:spPr>
                <a:xfrm flipH="1">
                  <a:off x="4223272" y="1782810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8" name="Google Shape;998;p15"/>
                <p:cNvSpPr/>
                <p:nvPr/>
              </p:nvSpPr>
              <p:spPr>
                <a:xfrm flipH="1">
                  <a:off x="4223272" y="1825459"/>
                  <a:ext cx="122" cy="633540"/>
                </a:xfrm>
                <a:custGeom>
                  <a:rect b="b" l="l" r="r" t="t"/>
                  <a:pathLst>
                    <a:path extrusionOk="0" fill="none" h="5214" w="1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Google Shape;999;p15"/>
                <p:cNvSpPr/>
                <p:nvPr/>
              </p:nvSpPr>
              <p:spPr>
                <a:xfrm flipH="1">
                  <a:off x="4223272" y="2483296"/>
                  <a:ext cx="122" cy="122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p15"/>
                <p:cNvSpPr/>
                <p:nvPr/>
              </p:nvSpPr>
              <p:spPr>
                <a:xfrm flipH="1">
                  <a:off x="4265916" y="2483296"/>
                  <a:ext cx="633540" cy="122"/>
                </a:xfrm>
                <a:custGeom>
                  <a:rect b="b" l="l" r="r" t="t"/>
                  <a:pathLst>
                    <a:path extrusionOk="0" fill="none" h="1" w="5214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p15"/>
                <p:cNvSpPr/>
                <p:nvPr/>
              </p:nvSpPr>
              <p:spPr>
                <a:xfrm flipH="1">
                  <a:off x="4131893" y="1694596"/>
                  <a:ext cx="880200" cy="877163"/>
                </a:xfrm>
                <a:custGeom>
                  <a:rect b="b" l="l" r="r" t="t"/>
                  <a:pathLst>
                    <a:path extrusionOk="0" fill="none" h="7219" w="7244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2" name="Google Shape;1002;p15"/>
                <p:cNvSpPr/>
                <p:nvPr/>
              </p:nvSpPr>
              <p:spPr>
                <a:xfrm flipH="1">
                  <a:off x="4031298" y="1913794"/>
                  <a:ext cx="100608" cy="122"/>
                </a:xfrm>
                <a:custGeom>
                  <a:rect b="b" l="l" r="r" t="t"/>
                  <a:pathLst>
                    <a:path extrusionOk="0" fill="none" h="1" w="828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3" name="Google Shape;1003;p15"/>
                <p:cNvSpPr/>
                <p:nvPr/>
              </p:nvSpPr>
              <p:spPr>
                <a:xfrm flipH="1">
                  <a:off x="4055587" y="2005167"/>
                  <a:ext cx="76307" cy="122"/>
                </a:xfrm>
                <a:custGeom>
                  <a:rect b="b" l="l" r="r" t="t"/>
                  <a:pathLst>
                    <a:path extrusionOk="0" fill="none" h="1" w="628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4" name="Google Shape;1004;p15"/>
                <p:cNvSpPr/>
                <p:nvPr/>
              </p:nvSpPr>
              <p:spPr>
                <a:xfrm flipH="1">
                  <a:off x="4064613" y="2245750"/>
                  <a:ext cx="64156" cy="122"/>
                </a:xfrm>
                <a:custGeom>
                  <a:rect b="b" l="l" r="r" t="t"/>
                  <a:pathLst>
                    <a:path extrusionOk="0" fill="none" h="1" w="528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cap="rnd" cmpd="sng" w="9525">
                  <a:solidFill>
                    <a:srgbClr val="00F4A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05" name="Google Shape;1005;p15"/>
          <p:cNvSpPr txBox="1"/>
          <p:nvPr/>
        </p:nvSpPr>
        <p:spPr>
          <a:xfrm>
            <a:off x="7401701" y="3692399"/>
            <a:ext cx="6690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b="0" i="0" sz="2400" u="none" cap="none" strike="noStrike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6" name="Google Shape;1006;p15"/>
          <p:cNvSpPr txBox="1"/>
          <p:nvPr/>
        </p:nvSpPr>
        <p:spPr>
          <a:xfrm>
            <a:off x="1824075" y="1147610"/>
            <a:ext cx="19047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AUThentication</a:t>
            </a:r>
            <a:endParaRPr b="0" i="0" sz="2400" u="none" cap="none" strike="noStrike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7" name="Google Shape;1007;p15"/>
          <p:cNvSpPr txBox="1"/>
          <p:nvPr/>
        </p:nvSpPr>
        <p:spPr>
          <a:xfrm>
            <a:off x="5421975" y="1147623"/>
            <a:ext cx="1904700" cy="48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aUTHORIZATION</a:t>
            </a:r>
            <a:endParaRPr b="0" i="0" sz="2400" u="none" cap="none" strike="noStrike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Authentication &amp; Authorization</a:t>
            </a:r>
            <a:endParaRPr/>
          </a:p>
        </p:txBody>
      </p:sp>
      <p:sp>
        <p:nvSpPr>
          <p:cNvPr id="1013" name="Google Shape;1013;p16"/>
          <p:cNvSpPr txBox="1"/>
          <p:nvPr>
            <p:ph idx="1" type="body"/>
          </p:nvPr>
        </p:nvSpPr>
        <p:spPr>
          <a:xfrm>
            <a:off x="817900" y="1242425"/>
            <a:ext cx="7508100" cy="3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014" name="Google Shape;10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8290" y="1251918"/>
            <a:ext cx="4968630" cy="3317207"/>
          </a:xfrm>
          <a:prstGeom prst="rect">
            <a:avLst/>
          </a:prstGeom>
          <a:gradFill>
            <a:gsLst>
              <a:gs pos="0">
                <a:srgbClr val="8AACE0"/>
              </a:gs>
              <a:gs pos="83000">
                <a:srgbClr val="8AACE0"/>
              </a:gs>
              <a:gs pos="100000">
                <a:srgbClr val="8AACE0"/>
              </a:gs>
            </a:gsLst>
            <a:lin ang="5400000" scaled="0"/>
          </a:gra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7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JWT</a:t>
            </a:r>
            <a:endParaRPr/>
          </a:p>
        </p:txBody>
      </p:sp>
      <p:sp>
        <p:nvSpPr>
          <p:cNvPr id="1020" name="Google Shape;1020;p17"/>
          <p:cNvSpPr txBox="1"/>
          <p:nvPr>
            <p:ph idx="1" type="body"/>
          </p:nvPr>
        </p:nvSpPr>
        <p:spPr>
          <a:xfrm>
            <a:off x="817900" y="1242425"/>
            <a:ext cx="7508100" cy="3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JSON Web Token(JWT) adalah open standard(RFC 7519) yang men</a:t>
            </a:r>
            <a:r>
              <a:rPr lang="en"/>
              <a:t>definisikan cara</a:t>
            </a:r>
            <a:r>
              <a:rPr lang="en"/>
              <a:t> yang 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rapi dan mandiri agar transmisi informasi antar parties sebagai JSON object.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Berikut skenario JSON Web Token sangat berguna ketika: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Authorization: Ketika user logged in, maka selanjutnya request akan memasukkan JWT, yang mengizinkan user mengakses routes, services, dan resources oleh token tersebut.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Information Exchange: JWT merupakan cara yang bagus untuk mengamankan transmisi info antar parties, contoh: ketika menggunakan public/private key pairs, kita bisa tahu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Siapa pengirimnya melalui signature.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8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JWT</a:t>
            </a:r>
            <a:endParaRPr/>
          </a:p>
        </p:txBody>
      </p:sp>
      <p:sp>
        <p:nvSpPr>
          <p:cNvPr id="1026" name="Google Shape;1026;p18"/>
          <p:cNvSpPr txBox="1"/>
          <p:nvPr/>
        </p:nvSpPr>
        <p:spPr>
          <a:xfrm>
            <a:off x="333850" y="2632967"/>
            <a:ext cx="1265100" cy="488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JWT</a:t>
            </a:r>
            <a:endParaRPr b="0" i="0" sz="2400" u="none" cap="none" strike="noStrike">
              <a:solidFill>
                <a:srgbClr val="00F4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027" name="Google Shape;1027;p18"/>
          <p:cNvCxnSpPr>
            <a:stCxn id="1026" idx="0"/>
            <a:endCxn id="1028" idx="1"/>
          </p:cNvCxnSpPr>
          <p:nvPr/>
        </p:nvCxnSpPr>
        <p:spPr>
          <a:xfrm rot="-5400000">
            <a:off x="1080850" y="1510217"/>
            <a:ext cx="1008300" cy="123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9" name="Google Shape;1029;p18"/>
          <p:cNvCxnSpPr>
            <a:stCxn id="1026" idx="3"/>
            <a:endCxn id="1030" idx="1"/>
          </p:cNvCxnSpPr>
          <p:nvPr/>
        </p:nvCxnSpPr>
        <p:spPr>
          <a:xfrm flipH="1" rot="10800000">
            <a:off x="1598950" y="2875067"/>
            <a:ext cx="599400" cy="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1" name="Google Shape;1031;p18"/>
          <p:cNvCxnSpPr>
            <a:stCxn id="1026" idx="2"/>
            <a:endCxn id="1032" idx="1"/>
          </p:cNvCxnSpPr>
          <p:nvPr/>
        </p:nvCxnSpPr>
        <p:spPr>
          <a:xfrm flipH="1" rot="-5400000">
            <a:off x="1065100" y="3022667"/>
            <a:ext cx="1039800" cy="123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33" name="Google Shape;1033;p18"/>
          <p:cNvGrpSpPr/>
          <p:nvPr/>
        </p:nvGrpSpPr>
        <p:grpSpPr>
          <a:xfrm>
            <a:off x="2203609" y="2632975"/>
            <a:ext cx="4729141" cy="488400"/>
            <a:chOff x="3316284" y="2636175"/>
            <a:chExt cx="4729141" cy="488400"/>
          </a:xfrm>
        </p:grpSpPr>
        <p:sp>
          <p:nvSpPr>
            <p:cNvPr id="1034" name="Google Shape;1034;p18"/>
            <p:cNvSpPr txBox="1"/>
            <p:nvPr/>
          </p:nvSpPr>
          <p:spPr>
            <a:xfrm>
              <a:off x="4757425" y="2636175"/>
              <a:ext cx="32880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Melakukan claim statement tentang sebuah entity(umumnya, users)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5" name="Google Shape;1035;p18"/>
            <p:cNvSpPr txBox="1"/>
            <p:nvPr/>
          </p:nvSpPr>
          <p:spPr>
            <a:xfrm>
              <a:off x="3316284" y="2636175"/>
              <a:ext cx="1262400" cy="488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payload</a:t>
              </a:r>
              <a:endParaRPr b="0" i="0" sz="24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036" name="Google Shape;1036;p18"/>
          <p:cNvGrpSpPr/>
          <p:nvPr/>
        </p:nvGrpSpPr>
        <p:grpSpPr>
          <a:xfrm>
            <a:off x="2196971" y="3904050"/>
            <a:ext cx="4737129" cy="916200"/>
            <a:chOff x="3697284" y="3894175"/>
            <a:chExt cx="4737129" cy="916200"/>
          </a:xfrm>
        </p:grpSpPr>
        <p:sp>
          <p:nvSpPr>
            <p:cNvPr id="1037" name="Google Shape;1037;p18"/>
            <p:cNvSpPr txBox="1"/>
            <p:nvPr/>
          </p:nvSpPr>
          <p:spPr>
            <a:xfrm>
              <a:off x="5146413" y="3894175"/>
              <a:ext cx="3288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Untuk membuat signature kita harus menaruh encoded header, encoded payload, secret, algorithm secara spesifik di header 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8" name="Google Shape;1038;p18"/>
            <p:cNvSpPr txBox="1"/>
            <p:nvPr/>
          </p:nvSpPr>
          <p:spPr>
            <a:xfrm>
              <a:off x="3697284" y="3894175"/>
              <a:ext cx="1262400" cy="488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signature</a:t>
              </a:r>
              <a:endParaRPr b="0" i="0" sz="24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039" name="Google Shape;1039;p18"/>
          <p:cNvGrpSpPr/>
          <p:nvPr/>
        </p:nvGrpSpPr>
        <p:grpSpPr>
          <a:xfrm>
            <a:off x="2198297" y="1361825"/>
            <a:ext cx="4734453" cy="488475"/>
            <a:chOff x="3699947" y="1378175"/>
            <a:chExt cx="4734453" cy="488475"/>
          </a:xfrm>
        </p:grpSpPr>
        <p:sp>
          <p:nvSpPr>
            <p:cNvPr id="1040" name="Google Shape;1040;p18"/>
            <p:cNvSpPr txBox="1"/>
            <p:nvPr/>
          </p:nvSpPr>
          <p:spPr>
            <a:xfrm>
              <a:off x="5146400" y="1378250"/>
              <a:ext cx="32880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Terdiri dari tipe token dan algorithm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1" name="Google Shape;1041;p18"/>
            <p:cNvSpPr txBox="1"/>
            <p:nvPr/>
          </p:nvSpPr>
          <p:spPr>
            <a:xfrm>
              <a:off x="3699947" y="1378175"/>
              <a:ext cx="1262400" cy="488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>
                  <a:solidFill>
                    <a:srgbClr val="00F4A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Header</a:t>
              </a:r>
              <a:endParaRPr b="0" i="0" sz="24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pic>
        <p:nvPicPr>
          <p:cNvPr id="1042" name="Google Shape;10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875" y="1147950"/>
            <a:ext cx="1365700" cy="9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875" y="2439450"/>
            <a:ext cx="1365700" cy="8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875" y="3904050"/>
            <a:ext cx="1836400" cy="6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Redis</a:t>
            </a:r>
            <a:endParaRPr/>
          </a:p>
        </p:txBody>
      </p:sp>
      <p:sp>
        <p:nvSpPr>
          <p:cNvPr id="1050" name="Google Shape;1050;p19"/>
          <p:cNvSpPr txBox="1"/>
          <p:nvPr>
            <p:ph idx="1" type="body"/>
          </p:nvPr>
        </p:nvSpPr>
        <p:spPr>
          <a:xfrm>
            <a:off x="817900" y="1242425"/>
            <a:ext cx="7508100" cy="3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Redis adalah open-source, in-memory data structure store yang digunakan sebagai database, cache, message broker, dan streaming engine.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Sejarah Redis: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Redis singkatan dari Remote Dictionary Server, yang merupakan sistem basis data key-value berbasis memory.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Pertama kali rilis tahun 2009 sebagai project open source.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latin typeface="Arial"/>
                <a:ea typeface="Arial"/>
                <a:cs typeface="Arial"/>
                <a:sym typeface="Arial"/>
                <a:hlinkClick r:id="rId3"/>
              </a:rPr>
              <a:t>https://redis.io/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2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Key-Value DATABASE</a:t>
            </a:r>
            <a:endParaRPr/>
          </a:p>
        </p:txBody>
      </p:sp>
      <p:graphicFrame>
        <p:nvGraphicFramePr>
          <p:cNvPr id="1056" name="Google Shape;1056;p20"/>
          <p:cNvGraphicFramePr/>
          <p:nvPr/>
        </p:nvGraphicFramePr>
        <p:xfrm>
          <a:off x="2629476" y="125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{5BBBE44A-615F-4D11-87AB-77CDE28F756C}</a:tableStyleId>
              </a:tblPr>
              <a:tblGrid>
                <a:gridCol w="1802900"/>
                <a:gridCol w="2082150"/>
              </a:tblGrid>
              <a:tr h="61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" sz="2300">
                          <a:solidFill>
                            <a:schemeClr val="dk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Key</a:t>
                      </a:r>
                      <a:endParaRPr sz="2300" u="none" cap="none" strike="noStrike">
                        <a:solidFill>
                          <a:schemeClr val="dk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" sz="2300">
                          <a:solidFill>
                            <a:schemeClr val="dk2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Value</a:t>
                      </a:r>
                      <a:endParaRPr sz="2300" u="none" cap="none" strike="noStrike">
                        <a:solidFill>
                          <a:schemeClr val="dk2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1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hair, Abdul, Ahmad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Harga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10000, 12500, 30000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Tanggal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02/07/2022, 05/10/2022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Admin, staff, manager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2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multer</a:t>
            </a:r>
            <a:endParaRPr/>
          </a:p>
        </p:txBody>
      </p:sp>
      <p:sp>
        <p:nvSpPr>
          <p:cNvPr id="1062" name="Google Shape;1062;p21"/>
          <p:cNvSpPr txBox="1"/>
          <p:nvPr>
            <p:ph idx="1" type="body"/>
          </p:nvPr>
        </p:nvSpPr>
        <p:spPr>
          <a:xfrm>
            <a:off x="817900" y="1242425"/>
            <a:ext cx="7508100" cy="3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Multer merupakan middleware node.js yang menangani multipart/form-data, yang fungsi utamanya untuk mengupload file berformat multipart/form-data.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Multer akan menambahkan</a:t>
            </a:r>
            <a:r>
              <a:rPr lang="en"/>
              <a:t> body</a:t>
            </a:r>
            <a:r>
              <a:rPr lang="en"/>
              <a:t> obje</a:t>
            </a:r>
            <a:r>
              <a:rPr lang="en"/>
              <a:t>ct</a:t>
            </a:r>
            <a:r>
              <a:rPr lang="en"/>
              <a:t> dan sebuah file/beberapa file object ke dalam request object. Body object terdiri dari nilai text field yang ada di dalam form, sedangkan file berisi file yang ingin diupload melalui form.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Proposal Infographics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