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8" r:id="rId6"/>
    <p:sldId id="260" r:id="rId7"/>
    <p:sldId id="261" r:id="rId8"/>
    <p:sldId id="262" r:id="rId9"/>
    <p:sldId id="263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BF37B-69E0-CC64-1FB5-5F96C1759AA3}" v="34" dt="2021-12-22T15:19:38.689"/>
    <p1510:client id="{2A968AD4-EBF3-1295-0B6D-7DB1D2466476}" v="19" dt="2021-12-23T06:42:06.013"/>
    <p1510:client id="{3FE19750-F55C-454F-9669-779A5DFC759C}" v="473" dt="2021-12-22T15:10:10.920"/>
    <p1510:client id="{48649F3D-7542-F8F4-E25B-C0737759D7CF}" v="11" dt="2021-12-22T15:35:3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NSI BALLA" userId="S::2000080044@kluniversity.in::88434934-5d42-4880-95b7-09540407f1b2" providerId="AD" clId="Web-{48649F3D-7542-F8F4-E25B-C0737759D7CF}"/>
    <pc:docChg chg="addSld delSld modSld">
      <pc:chgData name="JHANSI BALLA" userId="S::2000080044@kluniversity.in::88434934-5d42-4880-95b7-09540407f1b2" providerId="AD" clId="Web-{48649F3D-7542-F8F4-E25B-C0737759D7CF}" dt="2021-12-22T15:35:30.764" v="10" actId="14100"/>
      <pc:docMkLst>
        <pc:docMk/>
      </pc:docMkLst>
      <pc:sldChg chg="del">
        <pc:chgData name="JHANSI BALLA" userId="S::2000080044@kluniversity.in::88434934-5d42-4880-95b7-09540407f1b2" providerId="AD" clId="Web-{48649F3D-7542-F8F4-E25B-C0737759D7CF}" dt="2021-12-22T15:35:25.482" v="9"/>
        <pc:sldMkLst>
          <pc:docMk/>
          <pc:sldMk cId="1502541904" sldId="265"/>
        </pc:sldMkLst>
      </pc:sldChg>
      <pc:sldChg chg="new del">
        <pc:chgData name="JHANSI BALLA" userId="S::2000080044@kluniversity.in::88434934-5d42-4880-95b7-09540407f1b2" providerId="AD" clId="Web-{48649F3D-7542-F8F4-E25B-C0737759D7CF}" dt="2021-12-22T15:33:46.480" v="1"/>
        <pc:sldMkLst>
          <pc:docMk/>
          <pc:sldMk cId="2694567893" sldId="266"/>
        </pc:sldMkLst>
      </pc:sldChg>
      <pc:sldChg chg="addSp delSp modSp new del">
        <pc:chgData name="JHANSI BALLA" userId="S::2000080044@kluniversity.in::88434934-5d42-4880-95b7-09540407f1b2" providerId="AD" clId="Web-{48649F3D-7542-F8F4-E25B-C0737759D7CF}" dt="2021-12-22T15:35:19.513" v="8"/>
        <pc:sldMkLst>
          <pc:docMk/>
          <pc:sldMk cId="3445949756" sldId="266"/>
        </pc:sldMkLst>
        <pc:spChg chg="del">
          <ac:chgData name="JHANSI BALLA" userId="S::2000080044@kluniversity.in::88434934-5d42-4880-95b7-09540407f1b2" providerId="AD" clId="Web-{48649F3D-7542-F8F4-E25B-C0737759D7CF}" dt="2021-12-22T15:34:50.606" v="3"/>
          <ac:spMkLst>
            <pc:docMk/>
            <pc:sldMk cId="3445949756" sldId="266"/>
            <ac:spMk id="3" creationId="{DC3BC820-52E1-4A34-98B8-30338A47FCE1}"/>
          </ac:spMkLst>
        </pc:spChg>
        <pc:picChg chg="add mod ord">
          <ac:chgData name="JHANSI BALLA" userId="S::2000080044@kluniversity.in::88434934-5d42-4880-95b7-09540407f1b2" providerId="AD" clId="Web-{48649F3D-7542-F8F4-E25B-C0737759D7CF}" dt="2021-12-22T15:34:50.606" v="3"/>
          <ac:picMkLst>
            <pc:docMk/>
            <pc:sldMk cId="3445949756" sldId="266"/>
            <ac:picMk id="4" creationId="{C9B1D895-58F1-48B3-8FDB-B269B7069308}"/>
          </ac:picMkLst>
        </pc:picChg>
      </pc:sldChg>
      <pc:sldChg chg="addSp modSp new">
        <pc:chgData name="JHANSI BALLA" userId="S::2000080044@kluniversity.in::88434934-5d42-4880-95b7-09540407f1b2" providerId="AD" clId="Web-{48649F3D-7542-F8F4-E25B-C0737759D7CF}" dt="2021-12-22T15:35:30.764" v="10" actId="14100"/>
        <pc:sldMkLst>
          <pc:docMk/>
          <pc:sldMk cId="1063552849" sldId="267"/>
        </pc:sldMkLst>
        <pc:picChg chg="add mod">
          <ac:chgData name="JHANSI BALLA" userId="S::2000080044@kluniversity.in::88434934-5d42-4880-95b7-09540407f1b2" providerId="AD" clId="Web-{48649F3D-7542-F8F4-E25B-C0737759D7CF}" dt="2021-12-22T15:35:30.764" v="10" actId="14100"/>
          <ac:picMkLst>
            <pc:docMk/>
            <pc:sldMk cId="1063552849" sldId="267"/>
            <ac:picMk id="2" creationId="{0238D115-434D-494E-97DF-1721F3AFC525}"/>
          </ac:picMkLst>
        </pc:picChg>
      </pc:sldChg>
    </pc:docChg>
  </pc:docChgLst>
  <pc:docChgLst>
    <pc:chgData clId="Web-{2A968AD4-EBF3-1295-0B6D-7DB1D2466476}"/>
    <pc:docChg chg="modSld">
      <pc:chgData name="" userId="" providerId="" clId="Web-{2A968AD4-EBF3-1295-0B6D-7DB1D2466476}" dt="2021-12-23T06:42:06.013" v="0" actId="20577"/>
      <pc:docMkLst>
        <pc:docMk/>
      </pc:docMkLst>
      <pc:sldChg chg="modSp">
        <pc:chgData name="" userId="" providerId="" clId="Web-{2A968AD4-EBF3-1295-0B6D-7DB1D2466476}" dt="2021-12-23T06:42:06.013" v="0" actId="20577"/>
        <pc:sldMkLst>
          <pc:docMk/>
          <pc:sldMk cId="358575735" sldId="259"/>
        </pc:sldMkLst>
        <pc:spChg chg="mod">
          <ac:chgData name="" userId="" providerId="" clId="Web-{2A968AD4-EBF3-1295-0B6D-7DB1D2466476}" dt="2021-12-23T06:42:06.013" v="0" actId="20577"/>
          <ac:spMkLst>
            <pc:docMk/>
            <pc:sldMk cId="358575735" sldId="259"/>
            <ac:spMk id="3" creationId="{7B21DAFC-EC18-43D3-A1EF-104BCFC8874F}"/>
          </ac:spMkLst>
        </pc:spChg>
      </pc:sldChg>
    </pc:docChg>
  </pc:docChgLst>
  <pc:docChgLst>
    <pc:chgData name="JHANSI BALLA" userId="S::2000080044@kluniversity.in::88434934-5d42-4880-95b7-09540407f1b2" providerId="AD" clId="Web-{2A968AD4-EBF3-1295-0B6D-7DB1D2466476}"/>
    <pc:docChg chg="modSld">
      <pc:chgData name="JHANSI BALLA" userId="S::2000080044@kluniversity.in::88434934-5d42-4880-95b7-09540407f1b2" providerId="AD" clId="Web-{2A968AD4-EBF3-1295-0B6D-7DB1D2466476}" dt="2021-12-23T06:09:38.024" v="17" actId="20577"/>
      <pc:docMkLst>
        <pc:docMk/>
      </pc:docMkLst>
      <pc:sldChg chg="modSp">
        <pc:chgData name="JHANSI BALLA" userId="S::2000080044@kluniversity.in::88434934-5d42-4880-95b7-09540407f1b2" providerId="AD" clId="Web-{2A968AD4-EBF3-1295-0B6D-7DB1D2466476}" dt="2021-12-23T06:09:38.024" v="17" actId="20577"/>
        <pc:sldMkLst>
          <pc:docMk/>
          <pc:sldMk cId="358575735" sldId="259"/>
        </pc:sldMkLst>
        <pc:spChg chg="mod">
          <ac:chgData name="JHANSI BALLA" userId="S::2000080044@kluniversity.in::88434934-5d42-4880-95b7-09540407f1b2" providerId="AD" clId="Web-{2A968AD4-EBF3-1295-0B6D-7DB1D2466476}" dt="2021-12-23T06:09:38.024" v="17" actId="20577"/>
          <ac:spMkLst>
            <pc:docMk/>
            <pc:sldMk cId="358575735" sldId="259"/>
            <ac:spMk id="3" creationId="{7B21DAFC-EC18-43D3-A1EF-104BCFC8874F}"/>
          </ac:spMkLst>
        </pc:spChg>
      </pc:sldChg>
    </pc:docChg>
  </pc:docChgLst>
  <pc:docChgLst>
    <pc:chgData name="JHANSI BALLA" userId="S::2000080044@kluniversity.in::88434934-5d42-4880-95b7-09540407f1b2" providerId="AD" clId="Web-{0CABF37B-69E0-CC64-1FB5-5F96C1759AA3}"/>
    <pc:docChg chg="addSld delSld modSld">
      <pc:chgData name="JHANSI BALLA" userId="S::2000080044@kluniversity.in::88434934-5d42-4880-95b7-09540407f1b2" providerId="AD" clId="Web-{0CABF37B-69E0-CC64-1FB5-5F96C1759AA3}" dt="2021-12-22T15:19:38.689" v="23" actId="14100"/>
      <pc:docMkLst>
        <pc:docMk/>
      </pc:docMkLst>
      <pc:sldChg chg="addSp modSp new del">
        <pc:chgData name="JHANSI BALLA" userId="S::2000080044@kluniversity.in::88434934-5d42-4880-95b7-09540407f1b2" providerId="AD" clId="Web-{0CABF37B-69E0-CC64-1FB5-5F96C1759AA3}" dt="2021-12-22T15:19:14.314" v="12"/>
        <pc:sldMkLst>
          <pc:docMk/>
          <pc:sldMk cId="929671974" sldId="264"/>
        </pc:sldMkLst>
        <pc:spChg chg="add mod">
          <ac:chgData name="JHANSI BALLA" userId="S::2000080044@kluniversity.in::88434934-5d42-4880-95b7-09540407f1b2" providerId="AD" clId="Web-{0CABF37B-69E0-CC64-1FB5-5F96C1759AA3}" dt="2021-12-22T15:18:21.922" v="10" actId="20577"/>
          <ac:spMkLst>
            <pc:docMk/>
            <pc:sldMk cId="929671974" sldId="264"/>
            <ac:spMk id="3" creationId="{6B4E343D-8940-442C-B3DC-697F1C024DC5}"/>
          </ac:spMkLst>
        </pc:spChg>
      </pc:sldChg>
      <pc:sldChg chg="addSp modSp new mod setBg addAnim">
        <pc:chgData name="JHANSI BALLA" userId="S::2000080044@kluniversity.in::88434934-5d42-4880-95b7-09540407f1b2" providerId="AD" clId="Web-{0CABF37B-69E0-CC64-1FB5-5F96C1759AA3}" dt="2021-12-22T15:19:38.689" v="23" actId="14100"/>
        <pc:sldMkLst>
          <pc:docMk/>
          <pc:sldMk cId="1502541904" sldId="265"/>
        </pc:sldMkLst>
        <pc:spChg chg="mod">
          <ac:chgData name="JHANSI BALLA" userId="S::2000080044@kluniversity.in::88434934-5d42-4880-95b7-09540407f1b2" providerId="AD" clId="Web-{0CABF37B-69E0-CC64-1FB5-5F96C1759AA3}" dt="2021-12-22T15:19:33.564" v="21"/>
          <ac:spMkLst>
            <pc:docMk/>
            <pc:sldMk cId="1502541904" sldId="265"/>
            <ac:spMk id="2" creationId="{FCDB13AB-2AC8-4939-B523-D964683BC1E2}"/>
          </ac:spMkLst>
        </pc:spChg>
        <pc:spChg chg="mod">
          <ac:chgData name="JHANSI BALLA" userId="S::2000080044@kluniversity.in::88434934-5d42-4880-95b7-09540407f1b2" providerId="AD" clId="Web-{0CABF37B-69E0-CC64-1FB5-5F96C1759AA3}" dt="2021-12-22T15:19:38.689" v="23" actId="14100"/>
          <ac:spMkLst>
            <pc:docMk/>
            <pc:sldMk cId="1502541904" sldId="265"/>
            <ac:spMk id="3" creationId="{A084DF00-CE6A-490E-A9AC-0ABBFD1A95CB}"/>
          </ac:spMkLst>
        </pc:spChg>
        <pc:spChg chg="add">
          <ac:chgData name="JHANSI BALLA" userId="S::2000080044@kluniversity.in::88434934-5d42-4880-95b7-09540407f1b2" providerId="AD" clId="Web-{0CABF37B-69E0-CC64-1FB5-5F96C1759AA3}" dt="2021-12-22T15:19:33.564" v="21"/>
          <ac:spMkLst>
            <pc:docMk/>
            <pc:sldMk cId="1502541904" sldId="265"/>
            <ac:spMk id="10" creationId="{8BC298DB-2D5C-40A1-9A78-6B4A12198A9B}"/>
          </ac:spMkLst>
        </pc:spChg>
        <pc:spChg chg="add">
          <ac:chgData name="JHANSI BALLA" userId="S::2000080044@kluniversity.in::88434934-5d42-4880-95b7-09540407f1b2" providerId="AD" clId="Web-{0CABF37B-69E0-CC64-1FB5-5F96C1759AA3}" dt="2021-12-22T15:19:33.564" v="21"/>
          <ac:spMkLst>
            <pc:docMk/>
            <pc:sldMk cId="1502541904" sldId="265"/>
            <ac:spMk id="12" creationId="{35C2355B-7CE9-4192-9142-A41CA0A0C08B}"/>
          </ac:spMkLst>
        </pc:spChg>
        <pc:picChg chg="add">
          <ac:chgData name="JHANSI BALLA" userId="S::2000080044@kluniversity.in::88434934-5d42-4880-95b7-09540407f1b2" providerId="AD" clId="Web-{0CABF37B-69E0-CC64-1FB5-5F96C1759AA3}" dt="2021-12-22T15:19:33.564" v="21"/>
          <ac:picMkLst>
            <pc:docMk/>
            <pc:sldMk cId="1502541904" sldId="265"/>
            <ac:picMk id="7" creationId="{BE087D20-6FEC-4FA0-9CBD-298942DE1B24}"/>
          </ac:picMkLst>
        </pc:picChg>
        <pc:picChg chg="add">
          <ac:chgData name="JHANSI BALLA" userId="S::2000080044@kluniversity.in::88434934-5d42-4880-95b7-09540407f1b2" providerId="AD" clId="Web-{0CABF37B-69E0-CC64-1FB5-5F96C1759AA3}" dt="2021-12-22T15:19:33.564" v="21"/>
          <ac:picMkLst>
            <pc:docMk/>
            <pc:sldMk cId="1502541904" sldId="265"/>
            <ac:picMk id="16" creationId="{45CE2E7C-6AA3-4710-825D-4CDDF788C7BC}"/>
          </ac:picMkLst>
        </pc:picChg>
        <pc:cxnChg chg="add">
          <ac:chgData name="JHANSI BALLA" userId="S::2000080044@kluniversity.in::88434934-5d42-4880-95b7-09540407f1b2" providerId="AD" clId="Web-{0CABF37B-69E0-CC64-1FB5-5F96C1759AA3}" dt="2021-12-22T15:19:33.564" v="21"/>
          <ac:cxnSpMkLst>
            <pc:docMk/>
            <pc:sldMk cId="1502541904" sldId="265"/>
            <ac:cxnSpMk id="14" creationId="{06D05ED8-39E4-42F8-92CB-704C2BD0D215}"/>
          </ac:cxnSpMkLst>
        </pc:cxnChg>
        <pc:cxnChg chg="add">
          <ac:chgData name="JHANSI BALLA" userId="S::2000080044@kluniversity.in::88434934-5d42-4880-95b7-09540407f1b2" providerId="AD" clId="Web-{0CABF37B-69E0-CC64-1FB5-5F96C1759AA3}" dt="2021-12-22T15:19:33.564" v="21"/>
          <ac:cxnSpMkLst>
            <pc:docMk/>
            <pc:sldMk cId="1502541904" sldId="265"/>
            <ac:cxnSpMk id="18" creationId="{3256C6C3-0EDC-4651-AB37-9F26CFAA6C8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5CB91-2F89-47BB-A009-9D01ECE2F50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812CC1E-C46F-4CC9-91FE-A0D14FCFD4FD}">
      <dgm:prSet/>
      <dgm:spPr/>
      <dgm:t>
        <a:bodyPr/>
        <a:lstStyle/>
        <a:p>
          <a:r>
            <a:rPr lang="en-US"/>
            <a:t>Plot</a:t>
          </a:r>
        </a:p>
      </dgm:t>
    </dgm:pt>
    <dgm:pt modelId="{56165A27-780D-4F3B-9767-4D40F7A69B39}" type="parTrans" cxnId="{AC146C47-0758-46A9-9E88-E2B5990FCEFE}">
      <dgm:prSet/>
      <dgm:spPr/>
      <dgm:t>
        <a:bodyPr/>
        <a:lstStyle/>
        <a:p>
          <a:endParaRPr lang="en-US"/>
        </a:p>
      </dgm:t>
    </dgm:pt>
    <dgm:pt modelId="{A75D4C94-D55B-4B88-BD5B-FB7BA225AA72}" type="sibTrans" cxnId="{AC146C47-0758-46A9-9E88-E2B5990FCEFE}">
      <dgm:prSet/>
      <dgm:spPr/>
      <dgm:t>
        <a:bodyPr/>
        <a:lstStyle/>
        <a:p>
          <a:endParaRPr lang="en-US"/>
        </a:p>
      </dgm:t>
    </dgm:pt>
    <dgm:pt modelId="{232497D6-5F7B-471E-BA9B-B2822E48339E}">
      <dgm:prSet/>
      <dgm:spPr/>
      <dgm:t>
        <a:bodyPr/>
        <a:lstStyle/>
        <a:p>
          <a:r>
            <a:rPr lang="en-US"/>
            <a:t>Plot the dataset</a:t>
          </a:r>
        </a:p>
      </dgm:t>
    </dgm:pt>
    <dgm:pt modelId="{5BB89C63-3F78-4918-8604-EC95B395D87E}" type="parTrans" cxnId="{9D511300-577F-45E5-9E0F-AEF126593076}">
      <dgm:prSet/>
      <dgm:spPr/>
      <dgm:t>
        <a:bodyPr/>
        <a:lstStyle/>
        <a:p>
          <a:endParaRPr lang="en-US"/>
        </a:p>
      </dgm:t>
    </dgm:pt>
    <dgm:pt modelId="{8C00E457-BA98-4726-8271-4886CDCE21AE}" type="sibTrans" cxnId="{9D511300-577F-45E5-9E0F-AEF126593076}">
      <dgm:prSet/>
      <dgm:spPr/>
      <dgm:t>
        <a:bodyPr/>
        <a:lstStyle/>
        <a:p>
          <a:endParaRPr lang="en-US"/>
        </a:p>
      </dgm:t>
    </dgm:pt>
    <dgm:pt modelId="{27D11E15-D876-4DE4-A598-05A82EF3F102}">
      <dgm:prSet/>
      <dgm:spPr/>
      <dgm:t>
        <a:bodyPr/>
        <a:lstStyle/>
        <a:p>
          <a:r>
            <a:rPr lang="en-US"/>
            <a:t>Load</a:t>
          </a:r>
        </a:p>
      </dgm:t>
    </dgm:pt>
    <dgm:pt modelId="{8D3F13AE-7D9A-461E-840A-5ADA53D89AE1}" type="parTrans" cxnId="{01792CDD-30C9-4D8C-977A-447E332AB5C3}">
      <dgm:prSet/>
      <dgm:spPr/>
      <dgm:t>
        <a:bodyPr/>
        <a:lstStyle/>
        <a:p>
          <a:endParaRPr lang="en-US"/>
        </a:p>
      </dgm:t>
    </dgm:pt>
    <dgm:pt modelId="{D8F8191C-565B-45AC-90C7-7C4D70927CD9}" type="sibTrans" cxnId="{01792CDD-30C9-4D8C-977A-447E332AB5C3}">
      <dgm:prSet/>
      <dgm:spPr/>
      <dgm:t>
        <a:bodyPr/>
        <a:lstStyle/>
        <a:p>
          <a:endParaRPr lang="en-US"/>
        </a:p>
      </dgm:t>
    </dgm:pt>
    <dgm:pt modelId="{4AF4909A-40AD-41A2-9406-F1FEA7FC97C8}">
      <dgm:prSet/>
      <dgm:spPr/>
      <dgm:t>
        <a:bodyPr/>
        <a:lstStyle/>
        <a:p>
          <a:r>
            <a:rPr lang="en-US"/>
            <a:t>Load the dataset and print the first 5 rows</a:t>
          </a:r>
        </a:p>
      </dgm:t>
    </dgm:pt>
    <dgm:pt modelId="{9182F065-43DC-4B4C-A2E1-A04D7F3AC3E4}" type="parTrans" cxnId="{3152762E-E791-4F06-8AE3-294B44C32DC5}">
      <dgm:prSet/>
      <dgm:spPr/>
      <dgm:t>
        <a:bodyPr/>
        <a:lstStyle/>
        <a:p>
          <a:endParaRPr lang="en-US"/>
        </a:p>
      </dgm:t>
    </dgm:pt>
    <dgm:pt modelId="{9AC165D2-B727-4A50-9D17-8876DC5740C6}" type="sibTrans" cxnId="{3152762E-E791-4F06-8AE3-294B44C32DC5}">
      <dgm:prSet/>
      <dgm:spPr/>
      <dgm:t>
        <a:bodyPr/>
        <a:lstStyle/>
        <a:p>
          <a:endParaRPr lang="en-US"/>
        </a:p>
      </dgm:t>
    </dgm:pt>
    <dgm:pt modelId="{34E5A19B-B122-4A07-802E-F86B5503AB03}">
      <dgm:prSet/>
      <dgm:spPr/>
      <dgm:t>
        <a:bodyPr/>
        <a:lstStyle/>
        <a:p>
          <a:r>
            <a:rPr lang="en-US"/>
            <a:t>Prepare</a:t>
          </a:r>
        </a:p>
      </dgm:t>
    </dgm:pt>
    <dgm:pt modelId="{BB65CDC1-B59E-459C-8F4D-6C51627B23F5}" type="parTrans" cxnId="{CFB79696-596A-4FBA-86F2-79C397FC0F5E}">
      <dgm:prSet/>
      <dgm:spPr/>
      <dgm:t>
        <a:bodyPr/>
        <a:lstStyle/>
        <a:p>
          <a:endParaRPr lang="en-US"/>
        </a:p>
      </dgm:t>
    </dgm:pt>
    <dgm:pt modelId="{EDC42FF2-532B-4935-93F0-A3FB510296ED}" type="sibTrans" cxnId="{CFB79696-596A-4FBA-86F2-79C397FC0F5E}">
      <dgm:prSet/>
      <dgm:spPr/>
      <dgm:t>
        <a:bodyPr/>
        <a:lstStyle/>
        <a:p>
          <a:endParaRPr lang="en-US"/>
        </a:p>
      </dgm:t>
    </dgm:pt>
    <dgm:pt modelId="{8E8A19BD-0EED-4475-ACAB-0BEA125CE547}">
      <dgm:prSet/>
      <dgm:spPr/>
      <dgm:t>
        <a:bodyPr/>
        <a:lstStyle/>
        <a:p>
          <a:r>
            <a:rPr lang="en-US"/>
            <a:t>Prepare data for normalization</a:t>
          </a:r>
        </a:p>
      </dgm:t>
    </dgm:pt>
    <dgm:pt modelId="{745EDB99-5A74-47ED-BFA0-AD0427A33974}" type="parTrans" cxnId="{DD10B289-98AD-45CC-A582-A412773D2EFF}">
      <dgm:prSet/>
      <dgm:spPr/>
      <dgm:t>
        <a:bodyPr/>
        <a:lstStyle/>
        <a:p>
          <a:endParaRPr lang="en-US"/>
        </a:p>
      </dgm:t>
    </dgm:pt>
    <dgm:pt modelId="{6D8BD4CF-1DFC-4DD5-948E-6319974E9077}" type="sibTrans" cxnId="{DD10B289-98AD-45CC-A582-A412773D2EFF}">
      <dgm:prSet/>
      <dgm:spPr/>
      <dgm:t>
        <a:bodyPr/>
        <a:lstStyle/>
        <a:p>
          <a:endParaRPr lang="en-US"/>
        </a:p>
      </dgm:t>
    </dgm:pt>
    <dgm:pt modelId="{9C82253F-ECDC-4674-BA80-E906D860B567}">
      <dgm:prSet/>
      <dgm:spPr/>
      <dgm:t>
        <a:bodyPr/>
        <a:lstStyle/>
        <a:p>
          <a:r>
            <a:rPr lang="en-US"/>
            <a:t>Train</a:t>
          </a:r>
        </a:p>
      </dgm:t>
    </dgm:pt>
    <dgm:pt modelId="{E47D25A6-AF0C-44E8-A2A9-44C18F584318}" type="parTrans" cxnId="{A4590A56-D647-43EE-885E-D2EB23892448}">
      <dgm:prSet/>
      <dgm:spPr/>
      <dgm:t>
        <a:bodyPr/>
        <a:lstStyle/>
        <a:p>
          <a:endParaRPr lang="en-US"/>
        </a:p>
      </dgm:t>
    </dgm:pt>
    <dgm:pt modelId="{EB295989-471C-4085-95CB-5BD230AD67CD}" type="sibTrans" cxnId="{A4590A56-D647-43EE-885E-D2EB23892448}">
      <dgm:prSet/>
      <dgm:spPr/>
      <dgm:t>
        <a:bodyPr/>
        <a:lstStyle/>
        <a:p>
          <a:endParaRPr lang="en-US"/>
        </a:p>
      </dgm:t>
    </dgm:pt>
    <dgm:pt modelId="{9B13C704-32D4-4D17-8F34-3E76F4F11D35}">
      <dgm:prSet/>
      <dgm:spPr/>
      <dgm:t>
        <a:bodyPr/>
        <a:lstStyle/>
        <a:p>
          <a:r>
            <a:rPr lang="en-US"/>
            <a:t>Train the normalization</a:t>
          </a:r>
        </a:p>
      </dgm:t>
    </dgm:pt>
    <dgm:pt modelId="{DDB44B55-FD81-4BB0-9438-73B72B963F26}" type="parTrans" cxnId="{A89A5837-8F92-4C62-A7CB-16A0FA951986}">
      <dgm:prSet/>
      <dgm:spPr/>
      <dgm:t>
        <a:bodyPr/>
        <a:lstStyle/>
        <a:p>
          <a:endParaRPr lang="en-US"/>
        </a:p>
      </dgm:t>
    </dgm:pt>
    <dgm:pt modelId="{BA1AB235-14E7-4AB4-8269-C8B31B471D73}" type="sibTrans" cxnId="{A89A5837-8F92-4C62-A7CB-16A0FA951986}">
      <dgm:prSet/>
      <dgm:spPr/>
      <dgm:t>
        <a:bodyPr/>
        <a:lstStyle/>
        <a:p>
          <a:endParaRPr lang="en-US"/>
        </a:p>
      </dgm:t>
    </dgm:pt>
    <dgm:pt modelId="{8CD9D6F2-113B-4B31-AF15-836074E1F21E}">
      <dgm:prSet/>
      <dgm:spPr/>
      <dgm:t>
        <a:bodyPr/>
        <a:lstStyle/>
        <a:p>
          <a:r>
            <a:rPr lang="en-US"/>
            <a:t>Normalize</a:t>
          </a:r>
        </a:p>
      </dgm:t>
    </dgm:pt>
    <dgm:pt modelId="{7B746B21-67F5-4C85-AC51-CB4355260F9B}" type="parTrans" cxnId="{3722F09D-9BF6-4D02-B617-C17F14430CCF}">
      <dgm:prSet/>
      <dgm:spPr/>
      <dgm:t>
        <a:bodyPr/>
        <a:lstStyle/>
        <a:p>
          <a:endParaRPr lang="en-US"/>
        </a:p>
      </dgm:t>
    </dgm:pt>
    <dgm:pt modelId="{304BBFA2-B93C-4C93-953A-D8699C9E497C}" type="sibTrans" cxnId="{3722F09D-9BF6-4D02-B617-C17F14430CCF}">
      <dgm:prSet/>
      <dgm:spPr/>
      <dgm:t>
        <a:bodyPr/>
        <a:lstStyle/>
        <a:p>
          <a:endParaRPr lang="en-US"/>
        </a:p>
      </dgm:t>
    </dgm:pt>
    <dgm:pt modelId="{1A5DEA53-549A-4FFB-9380-62C40AE61B53}">
      <dgm:prSet/>
      <dgm:spPr/>
      <dgm:t>
        <a:bodyPr/>
        <a:lstStyle/>
        <a:p>
          <a:r>
            <a:rPr lang="en-US"/>
            <a:t>Normalize the dataset and print the first 5 rows</a:t>
          </a:r>
        </a:p>
      </dgm:t>
    </dgm:pt>
    <dgm:pt modelId="{65378FE0-ED21-4E52-B391-0093549B80CB}" type="parTrans" cxnId="{48A4B3DE-E962-4089-A9A6-64FA9E972C70}">
      <dgm:prSet/>
      <dgm:spPr/>
      <dgm:t>
        <a:bodyPr/>
        <a:lstStyle/>
        <a:p>
          <a:endParaRPr lang="en-US"/>
        </a:p>
      </dgm:t>
    </dgm:pt>
    <dgm:pt modelId="{40CF3A8E-BDE6-4A0C-9B46-26EA85975B67}" type="sibTrans" cxnId="{48A4B3DE-E962-4089-A9A6-64FA9E972C70}">
      <dgm:prSet/>
      <dgm:spPr/>
      <dgm:t>
        <a:bodyPr/>
        <a:lstStyle/>
        <a:p>
          <a:endParaRPr lang="en-US"/>
        </a:p>
      </dgm:t>
    </dgm:pt>
    <dgm:pt modelId="{66E9A384-096D-4F2F-83E0-A243EBB86622}" type="pres">
      <dgm:prSet presAssocID="{5655CB91-2F89-47BB-A009-9D01ECE2F507}" presName="Name0" presStyleCnt="0">
        <dgm:presLayoutVars>
          <dgm:dir/>
          <dgm:animLvl val="lvl"/>
          <dgm:resizeHandles val="exact"/>
        </dgm:presLayoutVars>
      </dgm:prSet>
      <dgm:spPr/>
    </dgm:pt>
    <dgm:pt modelId="{3AC2B7D5-A4B9-4BEA-88E7-F167E1AD8993}" type="pres">
      <dgm:prSet presAssocID="{8CD9D6F2-113B-4B31-AF15-836074E1F21E}" presName="boxAndChildren" presStyleCnt="0"/>
      <dgm:spPr/>
    </dgm:pt>
    <dgm:pt modelId="{53316AA4-4823-4F22-BE2D-02AA1DE37C02}" type="pres">
      <dgm:prSet presAssocID="{8CD9D6F2-113B-4B31-AF15-836074E1F21E}" presName="parentTextBox" presStyleLbl="alignNode1" presStyleIdx="0" presStyleCnt="5"/>
      <dgm:spPr/>
    </dgm:pt>
    <dgm:pt modelId="{47161C5A-FB48-4D23-8DBC-9D1CAE22BF31}" type="pres">
      <dgm:prSet presAssocID="{8CD9D6F2-113B-4B31-AF15-836074E1F21E}" presName="descendantBox" presStyleLbl="bgAccFollowNode1" presStyleIdx="0" presStyleCnt="5"/>
      <dgm:spPr/>
    </dgm:pt>
    <dgm:pt modelId="{30A5F0FF-9545-4C56-8752-2127E213B17B}" type="pres">
      <dgm:prSet presAssocID="{EB295989-471C-4085-95CB-5BD230AD67CD}" presName="sp" presStyleCnt="0"/>
      <dgm:spPr/>
    </dgm:pt>
    <dgm:pt modelId="{721D055B-9784-41D8-9646-3207E8290F68}" type="pres">
      <dgm:prSet presAssocID="{9C82253F-ECDC-4674-BA80-E906D860B567}" presName="arrowAndChildren" presStyleCnt="0"/>
      <dgm:spPr/>
    </dgm:pt>
    <dgm:pt modelId="{D825B7E9-9ED4-4CFA-9362-1BFBCB4D2BF7}" type="pres">
      <dgm:prSet presAssocID="{9C82253F-ECDC-4674-BA80-E906D860B567}" presName="parentTextArrow" presStyleLbl="node1" presStyleIdx="0" presStyleCnt="0"/>
      <dgm:spPr/>
    </dgm:pt>
    <dgm:pt modelId="{FC1B1C16-E27A-40FC-9850-6E0ED40947E2}" type="pres">
      <dgm:prSet presAssocID="{9C82253F-ECDC-4674-BA80-E906D860B567}" presName="arrow" presStyleLbl="alignNode1" presStyleIdx="1" presStyleCnt="5"/>
      <dgm:spPr/>
    </dgm:pt>
    <dgm:pt modelId="{CBD6CE87-EDCD-4816-B5A3-2CFE14CAC02A}" type="pres">
      <dgm:prSet presAssocID="{9C82253F-ECDC-4674-BA80-E906D860B567}" presName="descendantArrow" presStyleLbl="bgAccFollowNode1" presStyleIdx="1" presStyleCnt="5"/>
      <dgm:spPr/>
    </dgm:pt>
    <dgm:pt modelId="{99E308D3-EC2D-42F1-AFB1-7C1410C70501}" type="pres">
      <dgm:prSet presAssocID="{EDC42FF2-532B-4935-93F0-A3FB510296ED}" presName="sp" presStyleCnt="0"/>
      <dgm:spPr/>
    </dgm:pt>
    <dgm:pt modelId="{4032C9A4-044A-4216-A262-9DF4175F40AD}" type="pres">
      <dgm:prSet presAssocID="{34E5A19B-B122-4A07-802E-F86B5503AB03}" presName="arrowAndChildren" presStyleCnt="0"/>
      <dgm:spPr/>
    </dgm:pt>
    <dgm:pt modelId="{0F6EE21C-3BBD-4CDF-969B-2719E6F2A4E5}" type="pres">
      <dgm:prSet presAssocID="{34E5A19B-B122-4A07-802E-F86B5503AB03}" presName="parentTextArrow" presStyleLbl="node1" presStyleIdx="0" presStyleCnt="0"/>
      <dgm:spPr/>
    </dgm:pt>
    <dgm:pt modelId="{F015162E-4491-463B-A583-7B3D73208F2A}" type="pres">
      <dgm:prSet presAssocID="{34E5A19B-B122-4A07-802E-F86B5503AB03}" presName="arrow" presStyleLbl="alignNode1" presStyleIdx="2" presStyleCnt="5"/>
      <dgm:spPr/>
    </dgm:pt>
    <dgm:pt modelId="{6441AEC5-1B52-4B09-AB2C-BC001A902D02}" type="pres">
      <dgm:prSet presAssocID="{34E5A19B-B122-4A07-802E-F86B5503AB03}" presName="descendantArrow" presStyleLbl="bgAccFollowNode1" presStyleIdx="2" presStyleCnt="5"/>
      <dgm:spPr/>
    </dgm:pt>
    <dgm:pt modelId="{337F153A-6F12-4776-A17F-9F3E22097B21}" type="pres">
      <dgm:prSet presAssocID="{D8F8191C-565B-45AC-90C7-7C4D70927CD9}" presName="sp" presStyleCnt="0"/>
      <dgm:spPr/>
    </dgm:pt>
    <dgm:pt modelId="{F4D17707-4D08-466C-B404-48677E1FF85D}" type="pres">
      <dgm:prSet presAssocID="{27D11E15-D876-4DE4-A598-05A82EF3F102}" presName="arrowAndChildren" presStyleCnt="0"/>
      <dgm:spPr/>
    </dgm:pt>
    <dgm:pt modelId="{369F3639-F332-4D57-BE03-7D4D33724781}" type="pres">
      <dgm:prSet presAssocID="{27D11E15-D876-4DE4-A598-05A82EF3F102}" presName="parentTextArrow" presStyleLbl="node1" presStyleIdx="0" presStyleCnt="0"/>
      <dgm:spPr/>
    </dgm:pt>
    <dgm:pt modelId="{8D047FAB-5096-4154-8ADD-1FFE2501424D}" type="pres">
      <dgm:prSet presAssocID="{27D11E15-D876-4DE4-A598-05A82EF3F102}" presName="arrow" presStyleLbl="alignNode1" presStyleIdx="3" presStyleCnt="5"/>
      <dgm:spPr/>
    </dgm:pt>
    <dgm:pt modelId="{5C424977-C67E-4EDB-B748-41805C12481F}" type="pres">
      <dgm:prSet presAssocID="{27D11E15-D876-4DE4-A598-05A82EF3F102}" presName="descendantArrow" presStyleLbl="bgAccFollowNode1" presStyleIdx="3" presStyleCnt="5"/>
      <dgm:spPr/>
    </dgm:pt>
    <dgm:pt modelId="{F80C0361-689F-4AC4-8201-04D2C8E13010}" type="pres">
      <dgm:prSet presAssocID="{A75D4C94-D55B-4B88-BD5B-FB7BA225AA72}" presName="sp" presStyleCnt="0"/>
      <dgm:spPr/>
    </dgm:pt>
    <dgm:pt modelId="{C5C5A826-3199-4369-B342-4DECE2F9EBA5}" type="pres">
      <dgm:prSet presAssocID="{E812CC1E-C46F-4CC9-91FE-A0D14FCFD4FD}" presName="arrowAndChildren" presStyleCnt="0"/>
      <dgm:spPr/>
    </dgm:pt>
    <dgm:pt modelId="{AD29E416-7C2E-4691-AAD4-DC3C42BD82F0}" type="pres">
      <dgm:prSet presAssocID="{E812CC1E-C46F-4CC9-91FE-A0D14FCFD4FD}" presName="parentTextArrow" presStyleLbl="node1" presStyleIdx="0" presStyleCnt="0"/>
      <dgm:spPr/>
    </dgm:pt>
    <dgm:pt modelId="{A60F8F4F-222F-489D-A67D-4AAD68B1ABFA}" type="pres">
      <dgm:prSet presAssocID="{E812CC1E-C46F-4CC9-91FE-A0D14FCFD4FD}" presName="arrow" presStyleLbl="alignNode1" presStyleIdx="4" presStyleCnt="5"/>
      <dgm:spPr/>
    </dgm:pt>
    <dgm:pt modelId="{54472EF3-C63C-43EF-906A-94B790091E26}" type="pres">
      <dgm:prSet presAssocID="{E812CC1E-C46F-4CC9-91FE-A0D14FCFD4FD}" presName="descendantArrow" presStyleLbl="bgAccFollowNode1" presStyleIdx="4" presStyleCnt="5"/>
      <dgm:spPr/>
    </dgm:pt>
  </dgm:ptLst>
  <dgm:cxnLst>
    <dgm:cxn modelId="{9D511300-577F-45E5-9E0F-AEF126593076}" srcId="{E812CC1E-C46F-4CC9-91FE-A0D14FCFD4FD}" destId="{232497D6-5F7B-471E-BA9B-B2822E48339E}" srcOrd="0" destOrd="0" parTransId="{5BB89C63-3F78-4918-8604-EC95B395D87E}" sibTransId="{8C00E457-BA98-4726-8271-4886CDCE21AE}"/>
    <dgm:cxn modelId="{C523F50D-54DA-4228-9C8F-96F63E289AE7}" type="presOf" srcId="{9C82253F-ECDC-4674-BA80-E906D860B567}" destId="{D825B7E9-9ED4-4CFA-9362-1BFBCB4D2BF7}" srcOrd="0" destOrd="0" presId="urn:microsoft.com/office/officeart/2016/7/layout/VerticalDownArrowProcess"/>
    <dgm:cxn modelId="{C29E1A12-71D4-4B42-A6D3-F99537A6354D}" type="presOf" srcId="{8E8A19BD-0EED-4475-ACAB-0BEA125CE547}" destId="{6441AEC5-1B52-4B09-AB2C-BC001A902D02}" srcOrd="0" destOrd="0" presId="urn:microsoft.com/office/officeart/2016/7/layout/VerticalDownArrowProcess"/>
    <dgm:cxn modelId="{C207DF12-758F-4922-B707-5103D1C5B59A}" type="presOf" srcId="{5655CB91-2F89-47BB-A009-9D01ECE2F507}" destId="{66E9A384-096D-4F2F-83E0-A243EBB86622}" srcOrd="0" destOrd="0" presId="urn:microsoft.com/office/officeart/2016/7/layout/VerticalDownArrowProcess"/>
    <dgm:cxn modelId="{3152762E-E791-4F06-8AE3-294B44C32DC5}" srcId="{27D11E15-D876-4DE4-A598-05A82EF3F102}" destId="{4AF4909A-40AD-41A2-9406-F1FEA7FC97C8}" srcOrd="0" destOrd="0" parTransId="{9182F065-43DC-4B4C-A2E1-A04D7F3AC3E4}" sibTransId="{9AC165D2-B727-4A50-9D17-8876DC5740C6}"/>
    <dgm:cxn modelId="{A5EA472F-942F-49A5-BF7C-D754FE15FFEE}" type="presOf" srcId="{34E5A19B-B122-4A07-802E-F86B5503AB03}" destId="{0F6EE21C-3BBD-4CDF-969B-2719E6F2A4E5}" srcOrd="0" destOrd="0" presId="urn:microsoft.com/office/officeart/2016/7/layout/VerticalDownArrowProcess"/>
    <dgm:cxn modelId="{49C6B931-87AE-4401-A806-11E16025A78E}" type="presOf" srcId="{E812CC1E-C46F-4CC9-91FE-A0D14FCFD4FD}" destId="{A60F8F4F-222F-489D-A67D-4AAD68B1ABFA}" srcOrd="1" destOrd="0" presId="urn:microsoft.com/office/officeart/2016/7/layout/VerticalDownArrowProcess"/>
    <dgm:cxn modelId="{A89A5837-8F92-4C62-A7CB-16A0FA951986}" srcId="{9C82253F-ECDC-4674-BA80-E906D860B567}" destId="{9B13C704-32D4-4D17-8F34-3E76F4F11D35}" srcOrd="0" destOrd="0" parTransId="{DDB44B55-FD81-4BB0-9438-73B72B963F26}" sibTransId="{BA1AB235-14E7-4AB4-8269-C8B31B471D73}"/>
    <dgm:cxn modelId="{EDBD863A-B3CA-4EC8-9FC4-4E37D76D5310}" type="presOf" srcId="{27D11E15-D876-4DE4-A598-05A82EF3F102}" destId="{8D047FAB-5096-4154-8ADD-1FFE2501424D}" srcOrd="1" destOrd="0" presId="urn:microsoft.com/office/officeart/2016/7/layout/VerticalDownArrowProcess"/>
    <dgm:cxn modelId="{1B5A593B-8522-4157-83AF-920A58D68BE6}" type="presOf" srcId="{9C82253F-ECDC-4674-BA80-E906D860B567}" destId="{FC1B1C16-E27A-40FC-9850-6E0ED40947E2}" srcOrd="1" destOrd="0" presId="urn:microsoft.com/office/officeart/2016/7/layout/VerticalDownArrowProcess"/>
    <dgm:cxn modelId="{D5501D47-FF8E-44E1-B474-C72BB455E0A3}" type="presOf" srcId="{34E5A19B-B122-4A07-802E-F86B5503AB03}" destId="{F015162E-4491-463B-A583-7B3D73208F2A}" srcOrd="1" destOrd="0" presId="urn:microsoft.com/office/officeart/2016/7/layout/VerticalDownArrowProcess"/>
    <dgm:cxn modelId="{AC146C47-0758-46A9-9E88-E2B5990FCEFE}" srcId="{5655CB91-2F89-47BB-A009-9D01ECE2F507}" destId="{E812CC1E-C46F-4CC9-91FE-A0D14FCFD4FD}" srcOrd="0" destOrd="0" parTransId="{56165A27-780D-4F3B-9767-4D40F7A69B39}" sibTransId="{A75D4C94-D55B-4B88-BD5B-FB7BA225AA72}"/>
    <dgm:cxn modelId="{FAE9AF6E-7BF1-47B6-B85E-DDAD26E0F1BE}" type="presOf" srcId="{4AF4909A-40AD-41A2-9406-F1FEA7FC97C8}" destId="{5C424977-C67E-4EDB-B748-41805C12481F}" srcOrd="0" destOrd="0" presId="urn:microsoft.com/office/officeart/2016/7/layout/VerticalDownArrowProcess"/>
    <dgm:cxn modelId="{384FCB74-C975-42D1-8CEF-1548BC46B3F7}" type="presOf" srcId="{9B13C704-32D4-4D17-8F34-3E76F4F11D35}" destId="{CBD6CE87-EDCD-4816-B5A3-2CFE14CAC02A}" srcOrd="0" destOrd="0" presId="urn:microsoft.com/office/officeart/2016/7/layout/VerticalDownArrowProcess"/>
    <dgm:cxn modelId="{A4590A56-D647-43EE-885E-D2EB23892448}" srcId="{5655CB91-2F89-47BB-A009-9D01ECE2F507}" destId="{9C82253F-ECDC-4674-BA80-E906D860B567}" srcOrd="3" destOrd="0" parTransId="{E47D25A6-AF0C-44E8-A2A9-44C18F584318}" sibTransId="{EB295989-471C-4085-95CB-5BD230AD67CD}"/>
    <dgm:cxn modelId="{DD10B289-98AD-45CC-A582-A412773D2EFF}" srcId="{34E5A19B-B122-4A07-802E-F86B5503AB03}" destId="{8E8A19BD-0EED-4475-ACAB-0BEA125CE547}" srcOrd="0" destOrd="0" parTransId="{745EDB99-5A74-47ED-BFA0-AD0427A33974}" sibTransId="{6D8BD4CF-1DFC-4DD5-948E-6319974E9077}"/>
    <dgm:cxn modelId="{9AB4C38B-37E1-4B1F-A6AC-9D0449A61A84}" type="presOf" srcId="{27D11E15-D876-4DE4-A598-05A82EF3F102}" destId="{369F3639-F332-4D57-BE03-7D4D33724781}" srcOrd="0" destOrd="0" presId="urn:microsoft.com/office/officeart/2016/7/layout/VerticalDownArrowProcess"/>
    <dgm:cxn modelId="{7FE4658F-5141-4AC3-9FF8-7570FF70CD0E}" type="presOf" srcId="{1A5DEA53-549A-4FFB-9380-62C40AE61B53}" destId="{47161C5A-FB48-4D23-8DBC-9D1CAE22BF31}" srcOrd="0" destOrd="0" presId="urn:microsoft.com/office/officeart/2016/7/layout/VerticalDownArrowProcess"/>
    <dgm:cxn modelId="{60F11793-2051-40DC-A6FD-1A016271C50D}" type="presOf" srcId="{8CD9D6F2-113B-4B31-AF15-836074E1F21E}" destId="{53316AA4-4823-4F22-BE2D-02AA1DE37C02}" srcOrd="0" destOrd="0" presId="urn:microsoft.com/office/officeart/2016/7/layout/VerticalDownArrowProcess"/>
    <dgm:cxn modelId="{CFB79696-596A-4FBA-86F2-79C397FC0F5E}" srcId="{5655CB91-2F89-47BB-A009-9D01ECE2F507}" destId="{34E5A19B-B122-4A07-802E-F86B5503AB03}" srcOrd="2" destOrd="0" parTransId="{BB65CDC1-B59E-459C-8F4D-6C51627B23F5}" sibTransId="{EDC42FF2-532B-4935-93F0-A3FB510296ED}"/>
    <dgm:cxn modelId="{3722F09D-9BF6-4D02-B617-C17F14430CCF}" srcId="{5655CB91-2F89-47BB-A009-9D01ECE2F507}" destId="{8CD9D6F2-113B-4B31-AF15-836074E1F21E}" srcOrd="4" destOrd="0" parTransId="{7B746B21-67F5-4C85-AC51-CB4355260F9B}" sibTransId="{304BBFA2-B93C-4C93-953A-D8699C9E497C}"/>
    <dgm:cxn modelId="{26E5BCD9-AFC3-4A32-BCE4-0C93F499C4F5}" type="presOf" srcId="{232497D6-5F7B-471E-BA9B-B2822E48339E}" destId="{54472EF3-C63C-43EF-906A-94B790091E26}" srcOrd="0" destOrd="0" presId="urn:microsoft.com/office/officeart/2016/7/layout/VerticalDownArrowProcess"/>
    <dgm:cxn modelId="{01792CDD-30C9-4D8C-977A-447E332AB5C3}" srcId="{5655CB91-2F89-47BB-A009-9D01ECE2F507}" destId="{27D11E15-D876-4DE4-A598-05A82EF3F102}" srcOrd="1" destOrd="0" parTransId="{8D3F13AE-7D9A-461E-840A-5ADA53D89AE1}" sibTransId="{D8F8191C-565B-45AC-90C7-7C4D70927CD9}"/>
    <dgm:cxn modelId="{48A4B3DE-E962-4089-A9A6-64FA9E972C70}" srcId="{8CD9D6F2-113B-4B31-AF15-836074E1F21E}" destId="{1A5DEA53-549A-4FFB-9380-62C40AE61B53}" srcOrd="0" destOrd="0" parTransId="{65378FE0-ED21-4E52-B391-0093549B80CB}" sibTransId="{40CF3A8E-BDE6-4A0C-9B46-26EA85975B67}"/>
    <dgm:cxn modelId="{FEB502E7-94CB-45E0-91E5-FB0CF3940B0B}" type="presOf" srcId="{E812CC1E-C46F-4CC9-91FE-A0D14FCFD4FD}" destId="{AD29E416-7C2E-4691-AAD4-DC3C42BD82F0}" srcOrd="0" destOrd="0" presId="urn:microsoft.com/office/officeart/2016/7/layout/VerticalDownArrowProcess"/>
    <dgm:cxn modelId="{F4DBB1A2-E24B-4B8A-A040-E01D61D0A928}" type="presParOf" srcId="{66E9A384-096D-4F2F-83E0-A243EBB86622}" destId="{3AC2B7D5-A4B9-4BEA-88E7-F167E1AD8993}" srcOrd="0" destOrd="0" presId="urn:microsoft.com/office/officeart/2016/7/layout/VerticalDownArrowProcess"/>
    <dgm:cxn modelId="{553691D2-5374-474D-9A9E-F9A716B268DE}" type="presParOf" srcId="{3AC2B7D5-A4B9-4BEA-88E7-F167E1AD8993}" destId="{53316AA4-4823-4F22-BE2D-02AA1DE37C02}" srcOrd="0" destOrd="0" presId="urn:microsoft.com/office/officeart/2016/7/layout/VerticalDownArrowProcess"/>
    <dgm:cxn modelId="{ED0CD386-483B-442E-9607-92E9FE9D27B6}" type="presParOf" srcId="{3AC2B7D5-A4B9-4BEA-88E7-F167E1AD8993}" destId="{47161C5A-FB48-4D23-8DBC-9D1CAE22BF31}" srcOrd="1" destOrd="0" presId="urn:microsoft.com/office/officeart/2016/7/layout/VerticalDownArrowProcess"/>
    <dgm:cxn modelId="{771C95A6-C827-4EB9-BCCC-51F1302B0301}" type="presParOf" srcId="{66E9A384-096D-4F2F-83E0-A243EBB86622}" destId="{30A5F0FF-9545-4C56-8752-2127E213B17B}" srcOrd="1" destOrd="0" presId="urn:microsoft.com/office/officeart/2016/7/layout/VerticalDownArrowProcess"/>
    <dgm:cxn modelId="{F335B561-9E1F-4FC4-B558-5B5C0F4A2FC3}" type="presParOf" srcId="{66E9A384-096D-4F2F-83E0-A243EBB86622}" destId="{721D055B-9784-41D8-9646-3207E8290F68}" srcOrd="2" destOrd="0" presId="urn:microsoft.com/office/officeart/2016/7/layout/VerticalDownArrowProcess"/>
    <dgm:cxn modelId="{C6428915-5422-4F89-9D88-0724C376B870}" type="presParOf" srcId="{721D055B-9784-41D8-9646-3207E8290F68}" destId="{D825B7E9-9ED4-4CFA-9362-1BFBCB4D2BF7}" srcOrd="0" destOrd="0" presId="urn:microsoft.com/office/officeart/2016/7/layout/VerticalDownArrowProcess"/>
    <dgm:cxn modelId="{2D691F50-6B78-422D-8FC0-C410F9E49D7A}" type="presParOf" srcId="{721D055B-9784-41D8-9646-3207E8290F68}" destId="{FC1B1C16-E27A-40FC-9850-6E0ED40947E2}" srcOrd="1" destOrd="0" presId="urn:microsoft.com/office/officeart/2016/7/layout/VerticalDownArrowProcess"/>
    <dgm:cxn modelId="{552D05E3-4BCD-4FF4-A6C2-A4A84F8A5BCB}" type="presParOf" srcId="{721D055B-9784-41D8-9646-3207E8290F68}" destId="{CBD6CE87-EDCD-4816-B5A3-2CFE14CAC02A}" srcOrd="2" destOrd="0" presId="urn:microsoft.com/office/officeart/2016/7/layout/VerticalDownArrowProcess"/>
    <dgm:cxn modelId="{A2207690-F393-446A-92BB-F96EB09331A2}" type="presParOf" srcId="{66E9A384-096D-4F2F-83E0-A243EBB86622}" destId="{99E308D3-EC2D-42F1-AFB1-7C1410C70501}" srcOrd="3" destOrd="0" presId="urn:microsoft.com/office/officeart/2016/7/layout/VerticalDownArrowProcess"/>
    <dgm:cxn modelId="{0734A289-E358-4677-AA9A-2DCBAFD52AB3}" type="presParOf" srcId="{66E9A384-096D-4F2F-83E0-A243EBB86622}" destId="{4032C9A4-044A-4216-A262-9DF4175F40AD}" srcOrd="4" destOrd="0" presId="urn:microsoft.com/office/officeart/2016/7/layout/VerticalDownArrowProcess"/>
    <dgm:cxn modelId="{0269D333-DE97-438B-B031-AC219CFB986F}" type="presParOf" srcId="{4032C9A4-044A-4216-A262-9DF4175F40AD}" destId="{0F6EE21C-3BBD-4CDF-969B-2719E6F2A4E5}" srcOrd="0" destOrd="0" presId="urn:microsoft.com/office/officeart/2016/7/layout/VerticalDownArrowProcess"/>
    <dgm:cxn modelId="{AB060FE6-3D2E-4422-B730-2349690F43B7}" type="presParOf" srcId="{4032C9A4-044A-4216-A262-9DF4175F40AD}" destId="{F015162E-4491-463B-A583-7B3D73208F2A}" srcOrd="1" destOrd="0" presId="urn:microsoft.com/office/officeart/2016/7/layout/VerticalDownArrowProcess"/>
    <dgm:cxn modelId="{4A0B4CC7-F50E-4345-85EE-4C01C12CA798}" type="presParOf" srcId="{4032C9A4-044A-4216-A262-9DF4175F40AD}" destId="{6441AEC5-1B52-4B09-AB2C-BC001A902D02}" srcOrd="2" destOrd="0" presId="urn:microsoft.com/office/officeart/2016/7/layout/VerticalDownArrowProcess"/>
    <dgm:cxn modelId="{9EEB943B-04A7-4DD7-9D54-5735C0C85252}" type="presParOf" srcId="{66E9A384-096D-4F2F-83E0-A243EBB86622}" destId="{337F153A-6F12-4776-A17F-9F3E22097B21}" srcOrd="5" destOrd="0" presId="urn:microsoft.com/office/officeart/2016/7/layout/VerticalDownArrowProcess"/>
    <dgm:cxn modelId="{1BC340DF-5F9F-4D35-B178-26D54BA88A96}" type="presParOf" srcId="{66E9A384-096D-4F2F-83E0-A243EBB86622}" destId="{F4D17707-4D08-466C-B404-48677E1FF85D}" srcOrd="6" destOrd="0" presId="urn:microsoft.com/office/officeart/2016/7/layout/VerticalDownArrowProcess"/>
    <dgm:cxn modelId="{81243F95-3F80-47A2-B899-9399FFB84D04}" type="presParOf" srcId="{F4D17707-4D08-466C-B404-48677E1FF85D}" destId="{369F3639-F332-4D57-BE03-7D4D33724781}" srcOrd="0" destOrd="0" presId="urn:microsoft.com/office/officeart/2016/7/layout/VerticalDownArrowProcess"/>
    <dgm:cxn modelId="{7F5C3406-22C8-4338-9DE6-7576BCBAF5FC}" type="presParOf" srcId="{F4D17707-4D08-466C-B404-48677E1FF85D}" destId="{8D047FAB-5096-4154-8ADD-1FFE2501424D}" srcOrd="1" destOrd="0" presId="urn:microsoft.com/office/officeart/2016/7/layout/VerticalDownArrowProcess"/>
    <dgm:cxn modelId="{5E0B5968-3530-4C0E-9B65-389AD4616D49}" type="presParOf" srcId="{F4D17707-4D08-466C-B404-48677E1FF85D}" destId="{5C424977-C67E-4EDB-B748-41805C12481F}" srcOrd="2" destOrd="0" presId="urn:microsoft.com/office/officeart/2016/7/layout/VerticalDownArrowProcess"/>
    <dgm:cxn modelId="{19F74843-544E-4323-AFF6-CEBE6A2E84BD}" type="presParOf" srcId="{66E9A384-096D-4F2F-83E0-A243EBB86622}" destId="{F80C0361-689F-4AC4-8201-04D2C8E13010}" srcOrd="7" destOrd="0" presId="urn:microsoft.com/office/officeart/2016/7/layout/VerticalDownArrowProcess"/>
    <dgm:cxn modelId="{C858DDCA-8140-4152-8F56-CA7D72AD6987}" type="presParOf" srcId="{66E9A384-096D-4F2F-83E0-A243EBB86622}" destId="{C5C5A826-3199-4369-B342-4DECE2F9EBA5}" srcOrd="8" destOrd="0" presId="urn:microsoft.com/office/officeart/2016/7/layout/VerticalDownArrowProcess"/>
    <dgm:cxn modelId="{A083B963-C547-480A-91FE-3A2430919E63}" type="presParOf" srcId="{C5C5A826-3199-4369-B342-4DECE2F9EBA5}" destId="{AD29E416-7C2E-4691-AAD4-DC3C42BD82F0}" srcOrd="0" destOrd="0" presId="urn:microsoft.com/office/officeart/2016/7/layout/VerticalDownArrowProcess"/>
    <dgm:cxn modelId="{66A07A7F-070A-4DC4-A0FF-6420102B341D}" type="presParOf" srcId="{C5C5A826-3199-4369-B342-4DECE2F9EBA5}" destId="{A60F8F4F-222F-489D-A67D-4AAD68B1ABFA}" srcOrd="1" destOrd="0" presId="urn:microsoft.com/office/officeart/2016/7/layout/VerticalDownArrowProcess"/>
    <dgm:cxn modelId="{CB5BBCD6-1378-42ED-8F0B-3448C7719288}" type="presParOf" srcId="{C5C5A826-3199-4369-B342-4DECE2F9EBA5}" destId="{54472EF3-C63C-43EF-906A-94B790091E2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16AA4-4823-4F22-BE2D-02AA1DE37C02}">
      <dsp:nvSpPr>
        <dsp:cNvPr id="0" name=""/>
        <dsp:cNvSpPr/>
      </dsp:nvSpPr>
      <dsp:spPr>
        <a:xfrm>
          <a:off x="0" y="3196959"/>
          <a:ext cx="2401093" cy="524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66" tIns="135128" rIns="17076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Normalize</a:t>
          </a:r>
        </a:p>
      </dsp:txBody>
      <dsp:txXfrm>
        <a:off x="0" y="3196959"/>
        <a:ext cx="2401093" cy="524487"/>
      </dsp:txXfrm>
    </dsp:sp>
    <dsp:sp modelId="{47161C5A-FB48-4D23-8DBC-9D1CAE22BF31}">
      <dsp:nvSpPr>
        <dsp:cNvPr id="0" name=""/>
        <dsp:cNvSpPr/>
      </dsp:nvSpPr>
      <dsp:spPr>
        <a:xfrm>
          <a:off x="2401093" y="3196959"/>
          <a:ext cx="7203281" cy="5244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17" tIns="165100" rIns="1461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Normalize the dataset and print the first 5 rows</a:t>
          </a:r>
        </a:p>
      </dsp:txBody>
      <dsp:txXfrm>
        <a:off x="2401093" y="3196959"/>
        <a:ext cx="7203281" cy="524487"/>
      </dsp:txXfrm>
    </dsp:sp>
    <dsp:sp modelId="{FC1B1C16-E27A-40FC-9850-6E0ED40947E2}">
      <dsp:nvSpPr>
        <dsp:cNvPr id="0" name=""/>
        <dsp:cNvSpPr/>
      </dsp:nvSpPr>
      <dsp:spPr>
        <a:xfrm rot="10800000">
          <a:off x="0" y="2398164"/>
          <a:ext cx="2401093" cy="8066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66" tIns="135128" rIns="17076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</a:t>
          </a:r>
        </a:p>
      </dsp:txBody>
      <dsp:txXfrm rot="-10800000">
        <a:off x="0" y="2398164"/>
        <a:ext cx="2401093" cy="524330"/>
      </dsp:txXfrm>
    </dsp:sp>
    <dsp:sp modelId="{CBD6CE87-EDCD-4816-B5A3-2CFE14CAC02A}">
      <dsp:nvSpPr>
        <dsp:cNvPr id="0" name=""/>
        <dsp:cNvSpPr/>
      </dsp:nvSpPr>
      <dsp:spPr>
        <a:xfrm>
          <a:off x="2401093" y="2398164"/>
          <a:ext cx="7203281" cy="52433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17" tIns="165100" rIns="1461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Train the normalization</a:t>
          </a:r>
        </a:p>
      </dsp:txBody>
      <dsp:txXfrm>
        <a:off x="2401093" y="2398164"/>
        <a:ext cx="7203281" cy="524330"/>
      </dsp:txXfrm>
    </dsp:sp>
    <dsp:sp modelId="{F015162E-4491-463B-A583-7B3D73208F2A}">
      <dsp:nvSpPr>
        <dsp:cNvPr id="0" name=""/>
        <dsp:cNvSpPr/>
      </dsp:nvSpPr>
      <dsp:spPr>
        <a:xfrm rot="10800000">
          <a:off x="0" y="1599369"/>
          <a:ext cx="2401093" cy="8066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66" tIns="135128" rIns="17076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</a:t>
          </a:r>
        </a:p>
      </dsp:txBody>
      <dsp:txXfrm rot="-10800000">
        <a:off x="0" y="1599369"/>
        <a:ext cx="2401093" cy="524330"/>
      </dsp:txXfrm>
    </dsp:sp>
    <dsp:sp modelId="{6441AEC5-1B52-4B09-AB2C-BC001A902D02}">
      <dsp:nvSpPr>
        <dsp:cNvPr id="0" name=""/>
        <dsp:cNvSpPr/>
      </dsp:nvSpPr>
      <dsp:spPr>
        <a:xfrm>
          <a:off x="2401093" y="1599369"/>
          <a:ext cx="7203281" cy="52433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17" tIns="165100" rIns="1461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Prepare data for normalization</a:t>
          </a:r>
        </a:p>
      </dsp:txBody>
      <dsp:txXfrm>
        <a:off x="2401093" y="1599369"/>
        <a:ext cx="7203281" cy="524330"/>
      </dsp:txXfrm>
    </dsp:sp>
    <dsp:sp modelId="{8D047FAB-5096-4154-8ADD-1FFE2501424D}">
      <dsp:nvSpPr>
        <dsp:cNvPr id="0" name=""/>
        <dsp:cNvSpPr/>
      </dsp:nvSpPr>
      <dsp:spPr>
        <a:xfrm rot="10800000">
          <a:off x="0" y="800574"/>
          <a:ext cx="2401093" cy="8066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66" tIns="135128" rIns="17076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</a:t>
          </a:r>
        </a:p>
      </dsp:txBody>
      <dsp:txXfrm rot="-10800000">
        <a:off x="0" y="800574"/>
        <a:ext cx="2401093" cy="524330"/>
      </dsp:txXfrm>
    </dsp:sp>
    <dsp:sp modelId="{5C424977-C67E-4EDB-B748-41805C12481F}">
      <dsp:nvSpPr>
        <dsp:cNvPr id="0" name=""/>
        <dsp:cNvSpPr/>
      </dsp:nvSpPr>
      <dsp:spPr>
        <a:xfrm>
          <a:off x="2401093" y="800574"/>
          <a:ext cx="7203281" cy="52433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17" tIns="165100" rIns="1461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Load the dataset and print the first 5 rows</a:t>
          </a:r>
        </a:p>
      </dsp:txBody>
      <dsp:txXfrm>
        <a:off x="2401093" y="800574"/>
        <a:ext cx="7203281" cy="524330"/>
      </dsp:txXfrm>
    </dsp:sp>
    <dsp:sp modelId="{A60F8F4F-222F-489D-A67D-4AAD68B1ABFA}">
      <dsp:nvSpPr>
        <dsp:cNvPr id="0" name=""/>
        <dsp:cNvSpPr/>
      </dsp:nvSpPr>
      <dsp:spPr>
        <a:xfrm rot="10800000">
          <a:off x="0" y="1779"/>
          <a:ext cx="2401093" cy="8066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66" tIns="135128" rIns="17076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Plot</a:t>
          </a:r>
        </a:p>
      </dsp:txBody>
      <dsp:txXfrm rot="-10800000">
        <a:off x="0" y="1779"/>
        <a:ext cx="2401093" cy="524330"/>
      </dsp:txXfrm>
    </dsp:sp>
    <dsp:sp modelId="{54472EF3-C63C-43EF-906A-94B790091E26}">
      <dsp:nvSpPr>
        <dsp:cNvPr id="0" name=""/>
        <dsp:cNvSpPr/>
      </dsp:nvSpPr>
      <dsp:spPr>
        <a:xfrm>
          <a:off x="2401093" y="1779"/>
          <a:ext cx="7203281" cy="52433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117" tIns="165100" rIns="146117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Plot the dataset</a:t>
          </a:r>
        </a:p>
      </dsp:txBody>
      <dsp:txXfrm>
        <a:off x="2401093" y="1779"/>
        <a:ext cx="7203281" cy="524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BASED LEARNING-1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GROUP-4</a:t>
            </a:r>
          </a:p>
          <a:p>
            <a:r>
              <a:rPr lang="en-US" dirty="0"/>
              <a:t>PROJECT-8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2C64-0D74-4C1C-A7E8-BFA3948B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and analysis: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85C-80A9-408E-9252-EE4465C0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this project  we applied normalization techniques on the dataset.</a:t>
            </a:r>
          </a:p>
          <a:p>
            <a:r>
              <a:rPr lang="en-US" dirty="0"/>
              <a:t> Some normalization techniques are </a:t>
            </a:r>
            <a:r>
              <a:rPr lang="en-US" dirty="0" err="1"/>
              <a:t>zscore</a:t>
            </a:r>
            <a:r>
              <a:rPr lang="en-US" dirty="0"/>
              <a:t>, min-max scaling, decimal scaling,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Here, in this project I have applied min-max scaling   which results in scaled data values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2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is Photo">
            <a:extLst>
              <a:ext uri="{FF2B5EF4-FFF2-40B4-BE49-F238E27FC236}">
                <a16:creationId xmlns:a16="http://schemas.microsoft.com/office/drawing/2014/main" id="{0238D115-434D-494E-97DF-1721F3AF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09" y="437242"/>
            <a:ext cx="5537198" cy="57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2542-C37F-4807-8EF9-EAF38951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DAFC-EC18-43D3-A1EF-104BCFC88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data normalization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basic element of data mining(data preprocessing).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It means transforming the data, namely converting the source data in to another format that allows processing data effectively.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main purpose of data normalization is to minimize or even exclude duplicated data.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Normalization techniques are linear scaling, clipping log scaling, z-score and even more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4AE9B-646A-4FD7-8C22-274CC0BF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REQUIRED PACKAGES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AB57-84DE-4FF8-B99D-9AEAF6387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NUMPY</a:t>
            </a:r>
          </a:p>
          <a:p>
            <a:r>
              <a:rPr lang="en-US" dirty="0">
                <a:solidFill>
                  <a:srgbClr val="000000"/>
                </a:solidFill>
              </a:rPr>
              <a:t>PANDAS</a:t>
            </a:r>
          </a:p>
          <a:p>
            <a:r>
              <a:rPr lang="en-US" dirty="0">
                <a:solidFill>
                  <a:srgbClr val="000000"/>
                </a:solidFill>
              </a:rPr>
              <a:t>SKLEARN</a:t>
            </a:r>
          </a:p>
          <a:p>
            <a:r>
              <a:rPr lang="en-US" dirty="0">
                <a:solidFill>
                  <a:srgbClr val="000000"/>
                </a:solidFill>
              </a:rPr>
              <a:t>MIN-MAX SCALER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1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33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35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7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3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2CEE1-A631-42C4-9718-DE8A8F74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STEPS NEED TO BE TAKEN:</a:t>
            </a:r>
            <a:br>
              <a:rPr lang="en-US" dirty="0"/>
            </a:br>
            <a:endParaRPr lang="en-US" dirty="0"/>
          </a:p>
        </p:txBody>
      </p:sp>
      <p:cxnSp>
        <p:nvCxnSpPr>
          <p:cNvPr id="56" name="Straight Connector 4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Rectangle 4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211046A-1EF6-475A-B8C1-C401D9B1A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642091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712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CCED-A69E-4D1B-A5D5-39630DFA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Dataset: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937DD-2C90-4D6D-A144-5A32A59A6727}"/>
              </a:ext>
            </a:extLst>
          </p:cNvPr>
          <p:cNvSpPr txBox="1"/>
          <p:nvPr/>
        </p:nvSpPr>
        <p:spPr>
          <a:xfrm>
            <a:off x="1262743" y="2182663"/>
            <a:ext cx="664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data.plot.scatter</a:t>
            </a:r>
            <a:r>
              <a:rPr lang="en-IN" dirty="0"/>
              <a:t>(x='</a:t>
            </a:r>
            <a:r>
              <a:rPr lang="en-IN" dirty="0" err="1"/>
              <a:t>Date',y</a:t>
            </a:r>
            <a:r>
              <a:rPr lang="en-IN" dirty="0"/>
              <a:t>='Daily minimum </a:t>
            </a:r>
            <a:r>
              <a:rPr lang="en-IN" dirty="0" err="1"/>
              <a:t>temperatures',s</a:t>
            </a:r>
            <a:r>
              <a:rPr lang="en-IN" dirty="0"/>
              <a:t>=100)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39545-681D-44D3-9F43-A6651D1E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63" y="2926013"/>
            <a:ext cx="5543835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6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2DD176-77B0-4351-9594-69E7E892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Loading the dataset: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A1C44-80DB-4310-AFB7-29F1C34FBCB7}"/>
              </a:ext>
            </a:extLst>
          </p:cNvPr>
          <p:cNvSpPr txBox="1"/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import numpy as np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import pandas as pd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data=pd.read_csv("daily-minimum-temperatures.csv")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print(data)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63A17D4F-DA94-4711-8A81-4F806514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160288"/>
            <a:ext cx="4821551" cy="381141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A033E4-8AAD-451B-B933-5FC1508561F1}"/>
              </a:ext>
            </a:extLst>
          </p:cNvPr>
          <p:cNvSpPr txBox="1"/>
          <p:nvPr/>
        </p:nvSpPr>
        <p:spPr>
          <a:xfrm rot="-10800000" flipV="1">
            <a:off x="4315102" y="3900345"/>
            <a:ext cx="3328504" cy="1296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1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C6204-CC0B-4907-BE0B-805A2F88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Prepare data for normalization: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E5772-19AE-44EE-B863-D13C30B559B6}"/>
              </a:ext>
            </a:extLst>
          </p:cNvPr>
          <p:cNvSpPr txBox="1"/>
          <p:nvPr/>
        </p:nvSpPr>
        <p:spPr>
          <a:xfrm>
            <a:off x="4705594" y="1240077"/>
            <a:ext cx="6034827" cy="49164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from </a:t>
            </a:r>
            <a:r>
              <a:rPr lang="en-US" sz="2400" dirty="0" err="1"/>
              <a:t>sklearn</a:t>
            </a:r>
            <a:r>
              <a:rPr lang="en-US" sz="2400" dirty="0"/>
              <a:t> import preprocessing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values= </a:t>
            </a:r>
            <a:r>
              <a:rPr lang="en-US" sz="2400" dirty="0" err="1"/>
              <a:t>preprocessing.normalize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print(values)</a:t>
            </a:r>
          </a:p>
        </p:txBody>
      </p:sp>
    </p:spTree>
    <p:extLst>
      <p:ext uri="{BB962C8B-B14F-4D97-AF65-F5344CB8AC3E}">
        <p14:creationId xmlns:p14="http://schemas.microsoft.com/office/powerpoint/2010/main" val="107106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3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0EA6FA-EE5E-4162-94C7-7569338B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TraiNING THE NORMALIZATION: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472EE-9AAB-4CE1-8FA9-7080F9AA6353}"/>
              </a:ext>
            </a:extLst>
          </p:cNvPr>
          <p:cNvSpPr txBox="1"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series =pd.read_csv("daily-minimum-temperatures.csv", header=0, index_col=0)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values = series.values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values = values.reshape((len(values), 1))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DAE5B-BFC8-4729-9521-9F70C9F6D581}"/>
              </a:ext>
            </a:extLst>
          </p:cNvPr>
          <p:cNvSpPr txBox="1"/>
          <p:nvPr/>
        </p:nvSpPr>
        <p:spPr>
          <a:xfrm rot="-10800000" flipV="1">
            <a:off x="4724400" y="4242323"/>
            <a:ext cx="439972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scaler = </a:t>
            </a:r>
            <a:r>
              <a:rPr lang="en-US" dirty="0" err="1">
                <a:ea typeface="+mn-lt"/>
                <a:cs typeface="+mn-lt"/>
              </a:rPr>
              <a:t>MinMaxScaler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feature_range</a:t>
            </a:r>
            <a:r>
              <a:rPr lang="en-US" dirty="0">
                <a:ea typeface="+mn-lt"/>
                <a:cs typeface="+mn-lt"/>
              </a:rPr>
              <a:t>=(0, 1))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scaler = </a:t>
            </a:r>
            <a:r>
              <a:rPr lang="en-US" dirty="0" err="1">
                <a:ea typeface="+mn-lt"/>
                <a:cs typeface="+mn-lt"/>
              </a:rPr>
              <a:t>scaler.fit</a:t>
            </a:r>
            <a:r>
              <a:rPr lang="en-US" dirty="0">
                <a:ea typeface="+mn-lt"/>
                <a:cs typeface="+mn-lt"/>
              </a:rPr>
              <a:t>(values)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print('Min: %f, Max: %f' % (</a:t>
            </a:r>
            <a:r>
              <a:rPr lang="en-US" dirty="0" err="1">
                <a:ea typeface="+mn-lt"/>
                <a:cs typeface="+mn-lt"/>
              </a:rPr>
              <a:t>scaler.data_min</a:t>
            </a:r>
            <a:r>
              <a:rPr lang="en-US" dirty="0">
                <a:ea typeface="+mn-lt"/>
                <a:cs typeface="+mn-lt"/>
              </a:rPr>
              <a:t>_, </a:t>
            </a:r>
            <a:r>
              <a:rPr lang="en-US" dirty="0" err="1">
                <a:ea typeface="+mn-lt"/>
                <a:cs typeface="+mn-lt"/>
              </a:rPr>
              <a:t>scaler.data_max</a:t>
            </a:r>
            <a:r>
              <a:rPr lang="en-US" dirty="0">
                <a:ea typeface="+mn-lt"/>
                <a:cs typeface="+mn-lt"/>
              </a:rPr>
              <a:t>_))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6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1737-61A7-438C-A060-090BFA69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8"/>
          </a:xfrm>
        </p:spPr>
        <p:txBody>
          <a:bodyPr/>
          <a:lstStyle/>
          <a:p>
            <a:r>
              <a:rPr lang="en-US" dirty="0"/>
              <a:t>NORMALIZE AND PRINT FIRST 5 ROWS: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507A-1F79-41DB-B0A8-99D52596AAE1}"/>
              </a:ext>
            </a:extLst>
          </p:cNvPr>
          <p:cNvSpPr txBox="1"/>
          <p:nvPr/>
        </p:nvSpPr>
        <p:spPr>
          <a:xfrm>
            <a:off x="1450975" y="2273300"/>
            <a:ext cx="3835400" cy="9223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normalized = </a:t>
            </a:r>
            <a:r>
              <a:rPr lang="en-US" dirty="0" err="1">
                <a:ea typeface="+mn-lt"/>
                <a:cs typeface="+mn-lt"/>
              </a:rPr>
              <a:t>scaler.transform</a:t>
            </a:r>
            <a:r>
              <a:rPr lang="en-US" dirty="0">
                <a:ea typeface="+mn-lt"/>
                <a:cs typeface="+mn-lt"/>
              </a:rPr>
              <a:t>(values)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df1=</a:t>
            </a:r>
            <a:r>
              <a:rPr lang="en-US" dirty="0" err="1">
                <a:ea typeface="+mn-lt"/>
                <a:cs typeface="+mn-lt"/>
              </a:rPr>
              <a:t>pd.DataFrame</a:t>
            </a:r>
            <a:r>
              <a:rPr lang="en-US" dirty="0">
                <a:ea typeface="+mn-lt"/>
                <a:cs typeface="+mn-lt"/>
              </a:rPr>
              <a:t>(normalized)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df1.head()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1A2CF-7830-4B2B-94A6-E65FE0963BEC}"/>
              </a:ext>
            </a:extLst>
          </p:cNvPr>
          <p:cNvSpPr txBox="1"/>
          <p:nvPr/>
        </p:nvSpPr>
        <p:spPr>
          <a:xfrm>
            <a:off x="4881563" y="3343275"/>
            <a:ext cx="2741613" cy="36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D19B2-ABC1-404E-8586-2D613A137620}"/>
              </a:ext>
            </a:extLst>
          </p:cNvPr>
          <p:cNvSpPr txBox="1"/>
          <p:nvPr/>
        </p:nvSpPr>
        <p:spPr>
          <a:xfrm>
            <a:off x="5010150" y="34861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068F6E6-09E7-4C38-B0F0-8593CCB2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2" y="2733574"/>
            <a:ext cx="3461026" cy="21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805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169</TotalTime>
  <Words>356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</vt:lpstr>
      <vt:lpstr>Gill Sans MT</vt:lpstr>
      <vt:lpstr>Gallery</vt:lpstr>
      <vt:lpstr>PROJECT BASED LEARNING-1</vt:lpstr>
      <vt:lpstr>NORMALIZATION:</vt:lpstr>
      <vt:lpstr>REQUIRED PACKAGES</vt:lpstr>
      <vt:lpstr>STEPS NEED TO BE TAKEN: </vt:lpstr>
      <vt:lpstr>Plotting the Dataset:</vt:lpstr>
      <vt:lpstr>Loading the dataset:</vt:lpstr>
      <vt:lpstr>Prepare data for normalization:</vt:lpstr>
      <vt:lpstr>TraiNING THE NORMALIZATION:</vt:lpstr>
      <vt:lpstr>NORMALIZE AND PRINT FIRST 5 ROWS:</vt:lpstr>
      <vt:lpstr>Inference and analysis: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JHANSI BALLA</cp:lastModifiedBy>
  <cp:revision>147</cp:revision>
  <dcterms:created xsi:type="dcterms:W3CDTF">2021-12-22T14:34:56Z</dcterms:created>
  <dcterms:modified xsi:type="dcterms:W3CDTF">2021-12-23T09:57:32Z</dcterms:modified>
</cp:coreProperties>
</file>