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FD8B3B2-CECA-4A81-BCE6-3455240C94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C355 ESE</a:t>
            </a:r>
            <a:r>
              <a:rPr lang="en-SG" dirty="0"/>
              <a:t> Dashboard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FA0B7174-1FB9-409F-B010-7CA67E561A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07/02/2022 20:36:07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Best Estates for 4 Room Flats 2">
            <a:extLst>
              <a:ext uri="{FF2B5EF4-FFF2-40B4-BE49-F238E27FC236}">
                <a16:creationId xmlns:a16="http://schemas.microsoft.com/office/drawing/2014/main" id="{91EF38F4-0B31-4394-B0B9-A9C77052A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Best Estates for 4 Room Flats 3">
            <a:extLst>
              <a:ext uri="{FF2B5EF4-FFF2-40B4-BE49-F238E27FC236}">
                <a16:creationId xmlns:a16="http://schemas.microsoft.com/office/drawing/2014/main" id="{4D3A7651-0EC4-4806-B7E4-4890692AC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Best Estates for 4 Room Flats 4">
            <a:extLst>
              <a:ext uri="{FF2B5EF4-FFF2-40B4-BE49-F238E27FC236}">
                <a16:creationId xmlns:a16="http://schemas.microsoft.com/office/drawing/2014/main" id="{E09DFCC3-74EB-406E-9004-5ECE82F3E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Best Estates for 4 Room Flats 5">
            <a:extLst>
              <a:ext uri="{FF2B5EF4-FFF2-40B4-BE49-F238E27FC236}">
                <a16:creationId xmlns:a16="http://schemas.microsoft.com/office/drawing/2014/main" id="{BE16FFA9-0B35-44C2-903C-266DC7EBC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Best Estates for 4 Room Flats 6">
            <a:extLst>
              <a:ext uri="{FF2B5EF4-FFF2-40B4-BE49-F238E27FC236}">
                <a16:creationId xmlns:a16="http://schemas.microsoft.com/office/drawing/2014/main" id="{053D782C-0D45-44C3-BA04-8797A47AA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opular Flat Type">
            <a:extLst>
              <a:ext uri="{FF2B5EF4-FFF2-40B4-BE49-F238E27FC236}">
                <a16:creationId xmlns:a16="http://schemas.microsoft.com/office/drawing/2014/main" id="{C40AF4C5-E726-41F8-83EF-B903395B0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1328737"/>
            <a:ext cx="60198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Number of Resale Flats With Same Resale &amp;amp; Valuation Price (By Estate)">
            <a:extLst>
              <a:ext uri="{FF2B5EF4-FFF2-40B4-BE49-F238E27FC236}">
                <a16:creationId xmlns:a16="http://schemas.microsoft.com/office/drawing/2014/main" id="{FAD151C5-99D7-431E-B8C8-B15B10647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547812"/>
            <a:ext cx="119824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Avg RLD for a 4 room flat by estate">
            <a:extLst>
              <a:ext uri="{FF2B5EF4-FFF2-40B4-BE49-F238E27FC236}">
                <a16:creationId xmlns:a16="http://schemas.microsoft.com/office/drawing/2014/main" id="{59AD8741-3BB5-4503-8F11-2D98E77F4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443037"/>
            <a:ext cx="119824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op 5 estates that sell the most number of 4 room flat">
            <a:extLst>
              <a:ext uri="{FF2B5EF4-FFF2-40B4-BE49-F238E27FC236}">
                <a16:creationId xmlns:a16="http://schemas.microsoft.com/office/drawing/2014/main" id="{4D8D46ED-B189-4B36-BF9F-ED9763149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175" y="0"/>
            <a:ext cx="6979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Min , Avg , Max Resale price of 4 room flats in popular estates (2)">
            <a:extLst>
              <a:ext uri="{FF2B5EF4-FFF2-40B4-BE49-F238E27FC236}">
                <a16:creationId xmlns:a16="http://schemas.microsoft.com/office/drawing/2014/main" id="{7B42E1F5-1B49-4A68-A03B-10387CBD1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258" y="0"/>
            <a:ext cx="9607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Floor Area of 4 Room Flat">
            <a:extLst>
              <a:ext uri="{FF2B5EF4-FFF2-40B4-BE49-F238E27FC236}">
                <a16:creationId xmlns:a16="http://schemas.microsoft.com/office/drawing/2014/main" id="{03F39A4F-D90B-40BE-91E8-8DC955AF7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8" y="0"/>
            <a:ext cx="10571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Popular Estate based on Popular Flat Type">
            <a:extLst>
              <a:ext uri="{FF2B5EF4-FFF2-40B4-BE49-F238E27FC236}">
                <a16:creationId xmlns:a16="http://schemas.microsoft.com/office/drawing/2014/main" id="{6F2ABBF7-2CE4-42E1-8D6D-48694EA1A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Best Estates for 4 Room Flats 1">
            <a:extLst>
              <a:ext uri="{FF2B5EF4-FFF2-40B4-BE49-F238E27FC236}">
                <a16:creationId xmlns:a16="http://schemas.microsoft.com/office/drawing/2014/main" id="{595CE400-81A8-41D0-874E-E6BF8F0F5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C355 ESE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C355 ESE Dashboard</dc:title>
  <dc:creator/>
  <cp:lastModifiedBy>Samia Afrin</cp:lastModifiedBy>
  <cp:revision>1</cp:revision>
  <dcterms:created xsi:type="dcterms:W3CDTF">2022-02-07T12:36:10Z</dcterms:created>
  <dcterms:modified xsi:type="dcterms:W3CDTF">2023-12-01T19:01:15Z</dcterms:modified>
</cp:coreProperties>
</file>