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FD8B3B2-CECA-4A81-BCE6-3455240C9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C355 ESE</a:t>
            </a:r>
            <a:r>
              <a:rPr lang="en-SG" dirty="0"/>
              <a:t> 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0B7174-1FB9-409F-B010-7CA67E561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07/02/2022 20:36:07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Best Estates for 4 Room Flats 2">
            <a:extLst>
              <a:ext uri="{FF2B5EF4-FFF2-40B4-BE49-F238E27FC236}">
                <a16:creationId xmlns:a16="http://schemas.microsoft.com/office/drawing/2014/main" id="{91EF38F4-0B31-4394-B0B9-A9C77052A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Best Estates for 4 Room Flats 3">
            <a:extLst>
              <a:ext uri="{FF2B5EF4-FFF2-40B4-BE49-F238E27FC236}">
                <a16:creationId xmlns:a16="http://schemas.microsoft.com/office/drawing/2014/main" id="{4D3A7651-0EC4-4806-B7E4-4890692A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Best Estates for 4 Room Flats 4">
            <a:extLst>
              <a:ext uri="{FF2B5EF4-FFF2-40B4-BE49-F238E27FC236}">
                <a16:creationId xmlns:a16="http://schemas.microsoft.com/office/drawing/2014/main" id="{E09DFCC3-74EB-406E-9004-5ECE82F3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est Estates for 4 Room Flats 5">
            <a:extLst>
              <a:ext uri="{FF2B5EF4-FFF2-40B4-BE49-F238E27FC236}">
                <a16:creationId xmlns:a16="http://schemas.microsoft.com/office/drawing/2014/main" id="{BE16FFA9-0B35-44C2-903C-266DC7EB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est Estates for 4 Room Flats 6">
            <a:extLst>
              <a:ext uri="{FF2B5EF4-FFF2-40B4-BE49-F238E27FC236}">
                <a16:creationId xmlns:a16="http://schemas.microsoft.com/office/drawing/2014/main" id="{053D782C-0D45-44C3-BA04-8797A47AA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88DA-25B0-A13B-884F-88BCF12A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9EE7-E7F0-2E1A-370E-92C57B00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615"/>
          </a:xfrm>
        </p:spPr>
        <p:txBody>
          <a:bodyPr/>
          <a:lstStyle/>
          <a:p>
            <a:r>
              <a:rPr lang="en-GB" dirty="0"/>
              <a:t>In conclusion , the best option for prospective homeowners who would like to buy a 4-room flat is at Woodlands. This is because, the probability of finding a 4-room flat is the highest , most of the 4 room flats are resold at the same price as its valuation price , the average remaining lease duration is 79.78 out of 99 years which is still relatively high , the cost of the flats is cheapest, and the floor area aligns closely with the higher average.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57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pular Flat Type">
            <a:extLst>
              <a:ext uri="{FF2B5EF4-FFF2-40B4-BE49-F238E27FC236}">
                <a16:creationId xmlns:a16="http://schemas.microsoft.com/office/drawing/2014/main" id="{C40AF4C5-E726-41F8-83EF-B903395B0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328737"/>
            <a:ext cx="60198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umber of Resale Flats With Same Resale &amp;amp; Valuation Price (By Estate)">
            <a:extLst>
              <a:ext uri="{FF2B5EF4-FFF2-40B4-BE49-F238E27FC236}">
                <a16:creationId xmlns:a16="http://schemas.microsoft.com/office/drawing/2014/main" id="{FAD151C5-99D7-431E-B8C8-B15B1064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547812"/>
            <a:ext cx="11982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g RLD for a 4 room flat by estate">
            <a:extLst>
              <a:ext uri="{FF2B5EF4-FFF2-40B4-BE49-F238E27FC236}">
                <a16:creationId xmlns:a16="http://schemas.microsoft.com/office/drawing/2014/main" id="{59AD8741-3BB5-4503-8F11-2D98E77F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443037"/>
            <a:ext cx="11982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estates that sell the most number of 4 room flat">
            <a:extLst>
              <a:ext uri="{FF2B5EF4-FFF2-40B4-BE49-F238E27FC236}">
                <a16:creationId xmlns:a16="http://schemas.microsoft.com/office/drawing/2014/main" id="{4D8D46ED-B189-4B36-BF9F-ED976314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75" y="0"/>
            <a:ext cx="697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in , Avg , Max Resale price of 4 room flats in popular estates (2)">
            <a:extLst>
              <a:ext uri="{FF2B5EF4-FFF2-40B4-BE49-F238E27FC236}">
                <a16:creationId xmlns:a16="http://schemas.microsoft.com/office/drawing/2014/main" id="{7B42E1F5-1B49-4A68-A03B-10387CBD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58" y="0"/>
            <a:ext cx="9607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loor Area of 4 Room Flat">
            <a:extLst>
              <a:ext uri="{FF2B5EF4-FFF2-40B4-BE49-F238E27FC236}">
                <a16:creationId xmlns:a16="http://schemas.microsoft.com/office/drawing/2014/main" id="{03F39A4F-D90B-40BE-91E8-8DC955AF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8" y="0"/>
            <a:ext cx="1057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opular Estate based on Popular Flat Type">
            <a:extLst>
              <a:ext uri="{FF2B5EF4-FFF2-40B4-BE49-F238E27FC236}">
                <a16:creationId xmlns:a16="http://schemas.microsoft.com/office/drawing/2014/main" id="{6F2ABBF7-2CE4-42E1-8D6D-48694EA1A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est Estates for 4 Room Flats 1">
            <a:extLst>
              <a:ext uri="{FF2B5EF4-FFF2-40B4-BE49-F238E27FC236}">
                <a16:creationId xmlns:a16="http://schemas.microsoft.com/office/drawing/2014/main" id="{595CE400-81A8-41D0-874E-E6BF8F0F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C355 ESE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C355 ESE Dashboard</dc:title>
  <dc:creator/>
  <cp:lastModifiedBy>Samia Afrin</cp:lastModifiedBy>
  <cp:revision>2</cp:revision>
  <dcterms:created xsi:type="dcterms:W3CDTF">2022-02-07T12:36:10Z</dcterms:created>
  <dcterms:modified xsi:type="dcterms:W3CDTF">2023-12-01T21:24:12Z</dcterms:modified>
</cp:coreProperties>
</file>