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6785C-1942-46AD-8C44-8D0F219A6B05}" v="654" dt="2020-10-28T13:32:44.607"/>
    <p1510:client id="{EB36E6A7-ECE5-A979-1713-88085FCC11EE}" v="2484" dt="2020-10-28T14:27:41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5760" y="3428998"/>
            <a:ext cx="6484504" cy="22685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5400" dirty="0">
                <a:cs typeface="Arial"/>
              </a:rPr>
              <a:t>Tablica koncepcyjna aplikacji "Fast </a:t>
            </a:r>
            <a:r>
              <a:rPr lang="pl-PL" sz="5400" dirty="0" err="1">
                <a:cs typeface="Arial"/>
              </a:rPr>
              <a:t>schedule</a:t>
            </a:r>
            <a:r>
              <a:rPr lang="pl-PL" sz="5400" dirty="0">
                <a:cs typeface="Arial"/>
              </a:rPr>
              <a:t>"</a:t>
            </a:r>
            <a:endParaRPr lang="pl-PL" sz="4800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Paweł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Sikora</a:t>
            </a:r>
            <a:r>
              <a:rPr lang="tr-TR" dirty="0">
                <a:cs typeface="Arial"/>
              </a:rPr>
              <a:t>, </a:t>
            </a:r>
            <a:r>
              <a:rPr lang="tr-TR" dirty="0" err="1">
                <a:cs typeface="Arial"/>
              </a:rPr>
              <a:t>Piotr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Gunia</a:t>
            </a:r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0A4C2-88DE-4FB2-9DC0-22E63EDB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Elastyczność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AAB71B-5B66-4389-B296-5C2A9FB0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4170" indent="-344170"/>
            <a:r>
              <a:rPr lang="pl-PL" dirty="0">
                <a:cs typeface="Arial"/>
              </a:rPr>
              <a:t>Czas:</a:t>
            </a:r>
            <a:endParaRPr lang="pl-PL" dirty="0"/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Czas jest oszacowany z “nadwyżką”. Ewentualnie może on być skrócony, kosztem testów</a:t>
            </a:r>
            <a:endParaRPr lang="pl-PL" dirty="0">
              <a:cs typeface="Arial"/>
            </a:endParaRPr>
          </a:p>
          <a:p>
            <a:pPr marL="344170" indent="-344170"/>
            <a:r>
              <a:rPr lang="pl-PL" dirty="0">
                <a:cs typeface="Arial"/>
              </a:rPr>
              <a:t>Budżet:</a:t>
            </a:r>
          </a:p>
          <a:p>
            <a:pPr marL="795020" lvl="1" indent="-337820"/>
            <a:r>
              <a:rPr lang="pl-PL" dirty="0">
                <a:cs typeface="Arial"/>
              </a:rPr>
              <a:t>Ściśle określony</a:t>
            </a:r>
          </a:p>
          <a:p>
            <a:pPr marL="344170" indent="-344170"/>
            <a:r>
              <a:rPr lang="pl-PL" dirty="0">
                <a:cs typeface="Arial"/>
              </a:rPr>
              <a:t>Jakość:</a:t>
            </a: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Algorytm musi być niezawodny</a:t>
            </a: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Bezpieczeństwo wrażliwych danych jest kluczowe</a:t>
            </a:r>
            <a:endParaRPr lang="pl-PL" dirty="0">
              <a:cs typeface="Arial"/>
            </a:endParaRPr>
          </a:p>
          <a:p>
            <a:pPr marL="344170" indent="-344170"/>
            <a:r>
              <a:rPr lang="pl-PL" dirty="0">
                <a:cs typeface="Arial"/>
              </a:rPr>
              <a:t>Zakres:</a:t>
            </a: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Zakres jest ściśle ustalony, jednak jesteśmy w stanie pochylić się nad drobnymi sugestiami np. zmiany w interfejsie</a:t>
            </a:r>
            <a:endParaRPr lang="pl-PL" dirty="0">
              <a:cs typeface="Arial"/>
            </a:endParaRPr>
          </a:p>
          <a:p>
            <a:pPr marL="344170" indent="-344170"/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F199A-977B-4D1F-9D5E-08BD4218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4800" dirty="0">
                <a:cs typeface="Arial"/>
              </a:rPr>
              <a:t>Kogo potrzebujemy?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D4F57E-5067-4572-97FA-AB0275F7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1 Student Database Developer: 3 miesiące</a:t>
            </a:r>
          </a:p>
          <a:p>
            <a:pPr marL="344170" indent="-344170"/>
            <a:r>
              <a:rPr lang="pl-PL" dirty="0">
                <a:cs typeface="Arial"/>
              </a:rPr>
              <a:t>1 Security/Database </a:t>
            </a:r>
            <a:r>
              <a:rPr lang="pl-PL" dirty="0" err="1">
                <a:cs typeface="Arial"/>
              </a:rPr>
              <a:t>Specialist</a:t>
            </a:r>
            <a:r>
              <a:rPr lang="pl-PL" dirty="0">
                <a:cs typeface="Arial"/>
              </a:rPr>
              <a:t>: 3 miesiące</a:t>
            </a:r>
          </a:p>
          <a:p>
            <a:pPr marL="344170" indent="-344170"/>
            <a:r>
              <a:rPr lang="pl-PL" dirty="0">
                <a:cs typeface="Arial"/>
              </a:rPr>
              <a:t>1 Student </a:t>
            </a:r>
            <a:r>
              <a:rPr lang="pl-PL" dirty="0" err="1">
                <a:cs typeface="Arial"/>
              </a:rPr>
              <a:t>Frontend</a:t>
            </a:r>
            <a:r>
              <a:rPr lang="pl-PL" dirty="0">
                <a:cs typeface="Arial"/>
              </a:rPr>
              <a:t> Developer: 4 miesiące</a:t>
            </a:r>
          </a:p>
          <a:p>
            <a:pPr marL="344170" indent="-344170"/>
            <a:r>
              <a:rPr lang="pl-PL" dirty="0">
                <a:cs typeface="Arial"/>
              </a:rPr>
              <a:t>2 Student </a:t>
            </a:r>
            <a:r>
              <a:rPr lang="pl-PL" dirty="0" err="1">
                <a:cs typeface="Arial"/>
              </a:rPr>
              <a:t>Backend</a:t>
            </a:r>
            <a:r>
              <a:rPr lang="pl-PL" dirty="0">
                <a:cs typeface="Arial"/>
              </a:rPr>
              <a:t> Developer: 2 i 4 miesiące</a:t>
            </a:r>
          </a:p>
          <a:p>
            <a:pPr marL="344170" indent="-344170"/>
            <a:r>
              <a:rPr lang="pl-PL" dirty="0">
                <a:cs typeface="Arial"/>
              </a:rPr>
              <a:t>1 Tester: 2 miesiące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28A420-D912-467F-8C4C-FD077FA50113}"/>
              </a:ext>
            </a:extLst>
          </p:cNvPr>
          <p:cNvSpPr txBox="1"/>
          <p:nvPr/>
        </p:nvSpPr>
        <p:spPr>
          <a:xfrm>
            <a:off x="2609850" y="16002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/>
              <a:t>I na jak długo? </a:t>
            </a:r>
            <a:endParaRPr lang="pl-PL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48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21349-298D-4C72-A5E2-BBA1159C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sz="4800" dirty="0">
                <a:cs typeface="Arial"/>
              </a:rPr>
              <a:t>Koszty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DD6342-24E8-42A7-BA72-BC7F1991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4170" indent="-344170"/>
            <a:r>
              <a:rPr lang="pl-PL" dirty="0">
                <a:ea typeface="+mn-lt"/>
                <a:cs typeface="+mn-lt"/>
              </a:rPr>
              <a:t> Student Database Developer: </a:t>
            </a:r>
            <a:endParaRPr lang="en-US" dirty="0">
              <a:ea typeface="+mn-lt"/>
              <a:cs typeface="+mn-lt"/>
            </a:endParaRP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12tyg * 40h * 25zł = 12000zł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pl-PL" dirty="0">
                <a:ea typeface="+mn-lt"/>
                <a:cs typeface="+mn-lt"/>
              </a:rPr>
              <a:t> Security/Database </a:t>
            </a:r>
            <a:r>
              <a:rPr lang="pl-PL" dirty="0" err="1">
                <a:ea typeface="+mn-lt"/>
                <a:cs typeface="+mn-lt"/>
              </a:rPr>
              <a:t>Specialist</a:t>
            </a:r>
            <a:r>
              <a:rPr lang="pl-PL" dirty="0">
                <a:ea typeface="+mn-lt"/>
                <a:cs typeface="+mn-lt"/>
              </a:rPr>
              <a:t>: </a:t>
            </a: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12tyg * 40h * 60zł = 28800zł</a:t>
            </a:r>
          </a:p>
          <a:p>
            <a:pPr marL="344170" indent="-344170"/>
            <a:r>
              <a:rPr lang="pl-PL" dirty="0">
                <a:ea typeface="+mn-lt"/>
                <a:cs typeface="+mn-lt"/>
              </a:rPr>
              <a:t> Student </a:t>
            </a:r>
            <a:r>
              <a:rPr lang="pl-PL" dirty="0" err="1">
                <a:ea typeface="+mn-lt"/>
                <a:cs typeface="+mn-lt"/>
              </a:rPr>
              <a:t>Frontend</a:t>
            </a:r>
            <a:r>
              <a:rPr lang="pl-PL" dirty="0">
                <a:ea typeface="+mn-lt"/>
                <a:cs typeface="+mn-lt"/>
              </a:rPr>
              <a:t> Developer: </a:t>
            </a:r>
            <a:endParaRPr lang="en-US" dirty="0">
              <a:ea typeface="+mn-lt"/>
              <a:cs typeface="+mn-lt"/>
            </a:endParaRP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16tyg * 40h * 20zł = 12800zł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pl-PL" dirty="0">
                <a:ea typeface="+mn-lt"/>
                <a:cs typeface="+mn-lt"/>
              </a:rPr>
              <a:t>Student </a:t>
            </a:r>
            <a:r>
              <a:rPr lang="pl-PL" dirty="0" err="1">
                <a:ea typeface="+mn-lt"/>
                <a:cs typeface="+mn-lt"/>
              </a:rPr>
              <a:t>Backend</a:t>
            </a:r>
            <a:r>
              <a:rPr lang="pl-PL" dirty="0">
                <a:ea typeface="+mn-lt"/>
                <a:cs typeface="+mn-lt"/>
              </a:rPr>
              <a:t> Developer: </a:t>
            </a:r>
            <a:endParaRPr lang="en-US" dirty="0">
              <a:ea typeface="+mn-lt"/>
              <a:cs typeface="+mn-lt"/>
            </a:endParaRPr>
          </a:p>
          <a:p>
            <a:pPr marL="795020" lvl="1" indent="-337820"/>
            <a:r>
              <a:rPr lang="pl-PL" dirty="0">
                <a:ea typeface="+mn-lt"/>
                <a:cs typeface="+mn-lt"/>
              </a:rPr>
              <a:t>(16tyg + 8tyg) * 40h * 25zł = 24000zł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pl-PL" dirty="0">
                <a:ea typeface="+mn-lt"/>
                <a:cs typeface="+mn-lt"/>
              </a:rPr>
              <a:t> Tester:</a:t>
            </a:r>
          </a:p>
          <a:p>
            <a:pPr marL="795020" lvl="1" indent="-337820"/>
            <a:r>
              <a:rPr lang="pl-PL" dirty="0">
                <a:cs typeface="Arial" panose="020B0604020202020204"/>
              </a:rPr>
              <a:t>8tyg * 20h * 20zł = 32000zł ???????</a:t>
            </a:r>
          </a:p>
        </p:txBody>
      </p:sp>
    </p:spTree>
    <p:extLst>
      <p:ext uri="{BB962C8B-B14F-4D97-AF65-F5344CB8AC3E}">
        <p14:creationId xmlns:p14="http://schemas.microsoft.com/office/powerpoint/2010/main" val="326505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CCDAD1-8056-49CA-8699-E463651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sz="4800" dirty="0">
                <a:cs typeface="Arial"/>
              </a:rPr>
              <a:t>Podsumowanie</a:t>
            </a:r>
            <a:endParaRPr lang="pl-PL" dirty="0"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78E8CF-8FF0-49A5-947B-AB03FF7F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Czas: </a:t>
            </a:r>
          </a:p>
          <a:p>
            <a:pPr marL="795020" lvl="1" indent="-337820"/>
            <a:r>
              <a:rPr lang="pl-PL" dirty="0">
                <a:cs typeface="Arial"/>
              </a:rPr>
              <a:t>4 miesiące</a:t>
            </a:r>
          </a:p>
          <a:p>
            <a:pPr marL="344170" indent="-344170"/>
            <a:r>
              <a:rPr lang="pl-PL" dirty="0">
                <a:cs typeface="Arial"/>
              </a:rPr>
              <a:t>Koszty: </a:t>
            </a:r>
          </a:p>
          <a:p>
            <a:pPr marL="344170" indent="-344170"/>
            <a:r>
              <a:rPr lang="pl-PL" dirty="0">
                <a:cs typeface="Arial"/>
              </a:rPr>
              <a:t>Zakres prac:</a:t>
            </a:r>
          </a:p>
          <a:p>
            <a:pPr marL="795020" lvl="1" indent="-337820"/>
            <a:r>
              <a:rPr lang="pl-PL" dirty="0">
                <a:cs typeface="Arial"/>
              </a:rPr>
              <a:t>Tworzenie grafiku</a:t>
            </a:r>
          </a:p>
          <a:p>
            <a:pPr marL="795020" lvl="1" indent="-337820"/>
            <a:r>
              <a:rPr lang="pl-PL" dirty="0">
                <a:cs typeface="Arial"/>
              </a:rPr>
              <a:t>Wysyłanie powiadomień</a:t>
            </a:r>
          </a:p>
          <a:p>
            <a:pPr marL="795020" lvl="1" indent="-337820"/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0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CF89A4-1D07-4E36-8E81-069DEE6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>
                <a:cs typeface="Arial"/>
              </a:rPr>
              <a:t>Dlaczego tu jesteśmy?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8B72D6-E917-4A4E-8753-211CA58F8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Kim są nasi klienci?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3F3704-2913-47E0-9D55-BDBF25CA0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 marL="344170" indent="-344170">
              <a:buNone/>
            </a:pPr>
            <a:r>
              <a:rPr lang="pl-PL" sz="1800" dirty="0">
                <a:ea typeface="+mn-lt"/>
                <a:cs typeface="+mn-lt"/>
              </a:rPr>
              <a:t>Naszymi klientami są sieci fast food, którym chcemy ułatwić </a:t>
            </a:r>
            <a:r>
              <a:rPr lang="pl-PL" sz="1800" dirty="0" err="1">
                <a:ea typeface="+mn-lt"/>
                <a:cs typeface="+mn-lt"/>
              </a:rPr>
              <a:t>zarządznie</a:t>
            </a:r>
            <a:r>
              <a:rPr lang="pl-PL" sz="1800" dirty="0">
                <a:ea typeface="+mn-lt"/>
                <a:cs typeface="+mn-lt"/>
              </a:rPr>
              <a:t> pracownikami w postaci układania grafiku w zależności od dostępności (np. studenci) danych osób oraz podsumowywanie ich czasu pracy.</a:t>
            </a:r>
            <a:endParaRPr lang="pl-PL" sz="1800">
              <a:cs typeface="Arial" panose="020B0604020202020204"/>
            </a:endParaRPr>
          </a:p>
          <a:p>
            <a:pPr marL="344170" indent="-344170">
              <a:buNone/>
            </a:pPr>
            <a:endParaRPr lang="pl-PL" sz="1800">
              <a:cs typeface="Arial" panose="020B0604020202020204"/>
            </a:endParaRP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FA3ADCFD-4219-4AAE-B896-768267E3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Co chcemy zrobić?</a:t>
            </a:r>
            <a:endParaRPr lang="pl-PL" dirty="0"/>
          </a:p>
        </p:txBody>
      </p:sp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0FA4E013-A45C-4EB7-9069-DF9C86148E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4170" indent="-344170"/>
            <a:r>
              <a:rPr lang="pl-PL" dirty="0">
                <a:cs typeface="Arial"/>
              </a:rPr>
              <a:t>Chcielibyśmy ułatwić pracę koordynatorowi/menedżerowi przy układaniu grafiku tzn. zadanie to wymaga bardzo dużego nakładu czasu oraz wysiłku intelektualnego w postaci kombinatoryki nad najbardziej dogodnym grafikiem dla pracowników.</a:t>
            </a:r>
            <a:endParaRPr lang="pl-PL" dirty="0">
              <a:ea typeface="+mn-lt"/>
              <a:cs typeface="+mn-lt"/>
            </a:endParaRPr>
          </a:p>
          <a:p>
            <a:pPr marL="344170" indent="-344170"/>
            <a:endParaRPr lang="pl-PL" dirty="0">
              <a:ea typeface="+mn-lt"/>
              <a:cs typeface="+mn-lt"/>
            </a:endParaRPr>
          </a:p>
          <a:p>
            <a:pPr marL="344170" indent="-344170"/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9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681B8E-ED18-4744-A4E0-4364E22F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Podsumowując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FC65-1770-412F-8DE1-7A388F87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Dla</a:t>
            </a:r>
            <a:r>
              <a:rPr lang="pl-PL" dirty="0">
                <a:ea typeface="+mn-lt"/>
                <a:cs typeface="+mn-lt"/>
              </a:rPr>
              <a:t> dużych sieci fast food,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które</a:t>
            </a:r>
            <a:r>
              <a:rPr lang="pl-PL" dirty="0">
                <a:ea typeface="+mn-lt"/>
                <a:cs typeface="+mn-lt"/>
              </a:rPr>
              <a:t> potrzebują usprawnić proces tworzenia grafiku;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produkt</a:t>
            </a:r>
            <a:r>
              <a:rPr lang="pl-PL" dirty="0">
                <a:ea typeface="+mn-lt"/>
                <a:cs typeface="+mn-lt"/>
              </a:rPr>
              <a:t> Fast Schedule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jest</a:t>
            </a:r>
            <a:r>
              <a:rPr lang="pl-PL" dirty="0">
                <a:ea typeface="+mn-lt"/>
                <a:cs typeface="+mn-lt"/>
              </a:rPr>
              <a:t> aplikacją webową,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która</a:t>
            </a:r>
            <a:r>
              <a:rPr lang="pl-PL" dirty="0">
                <a:ea typeface="+mn-lt"/>
                <a:cs typeface="+mn-lt"/>
              </a:rPr>
              <a:t> usprawni proces tworzenia grafiku oraz podsumowanie czasu pracy.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W odróżnieniu</a:t>
            </a:r>
            <a:r>
              <a:rPr lang="pl-PL" dirty="0">
                <a:ea typeface="+mn-lt"/>
                <a:cs typeface="+mn-lt"/>
              </a:rPr>
              <a:t> od konkurencji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nasza aplikacja</a:t>
            </a:r>
            <a:r>
              <a:rPr lang="pl-PL" dirty="0">
                <a:ea typeface="+mn-lt"/>
                <a:cs typeface="+mn-lt"/>
              </a:rPr>
              <a:t> będzie ukierunkowana na branżę gastronomiczną, przez co grafik może być płynniejszy.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60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2F462-3FC3-4EF2-815A-1641EFE7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Marketing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A880FF-05F8-4648-8029-07348AD7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44170"/>
            <a:r>
              <a:rPr lang="pl-PL" dirty="0">
                <a:cs typeface="Arial" panose="020B0604020202020204"/>
              </a:rPr>
              <a:t>Nazwa:</a:t>
            </a:r>
            <a:endParaRPr lang="pl-PL" dirty="0"/>
          </a:p>
          <a:p>
            <a:pPr marL="795020" lvl="1" indent="-337820"/>
            <a:r>
              <a:rPr lang="pl-PL" dirty="0">
                <a:cs typeface="Arial" panose="020B0604020202020204"/>
              </a:rPr>
              <a:t>Fast Schedule</a:t>
            </a:r>
          </a:p>
          <a:p>
            <a:pPr marL="344170" indent="-344170"/>
            <a:r>
              <a:rPr lang="pl-PL" dirty="0">
                <a:cs typeface="Arial" panose="020B0604020202020204"/>
              </a:rPr>
              <a:t>Slogan:</a:t>
            </a:r>
            <a:endParaRPr lang="pl-PL" dirty="0">
              <a:ea typeface="+mn-lt"/>
              <a:cs typeface="+mn-lt"/>
            </a:endParaRPr>
          </a:p>
          <a:p>
            <a:pPr marL="795020" lvl="1" indent="-344170"/>
            <a:r>
              <a:rPr lang="pl-PL" dirty="0">
                <a:ea typeface="+mn-lt"/>
                <a:cs typeface="+mn-lt"/>
              </a:rPr>
              <a:t>Tworzenie harmonogramu pracy jednym kliknięciem? To możliwe!</a:t>
            </a:r>
            <a:endParaRPr lang="pl-PL">
              <a:cs typeface="Arial" panose="020B0604020202020204"/>
            </a:endParaRPr>
          </a:p>
          <a:p>
            <a:pPr marL="344170" indent="-344170"/>
            <a:r>
              <a:rPr lang="pl-PL" dirty="0">
                <a:ea typeface="+mn-lt"/>
                <a:cs typeface="+mn-lt"/>
              </a:rPr>
              <a:t>Najważniejsze korzyści:</a:t>
            </a:r>
            <a:endParaRPr lang="pl-PL" dirty="0">
              <a:cs typeface="Arial" panose="020B0604020202020204"/>
            </a:endParaRPr>
          </a:p>
          <a:p>
            <a:pPr marL="795020" lvl="1" indent="-344170"/>
            <a:r>
              <a:rPr lang="pl-PL" dirty="0">
                <a:cs typeface="Arial" panose="020B0604020202020204"/>
              </a:rPr>
              <a:t>Przyspieszenie organizacji pracy</a:t>
            </a:r>
          </a:p>
          <a:p>
            <a:pPr marL="795020" lvl="1" indent="-344170"/>
            <a:r>
              <a:rPr lang="pl-PL" dirty="0">
                <a:cs typeface="Arial" panose="020B0604020202020204"/>
              </a:rPr>
              <a:t>Mniej szkoleń</a:t>
            </a:r>
          </a:p>
          <a:p>
            <a:pPr marL="795020" lvl="1" indent="-344170"/>
            <a:r>
              <a:rPr lang="pl-PL" dirty="0">
                <a:cs typeface="Arial" panose="020B0604020202020204"/>
              </a:rPr>
              <a:t>Proste zarządzanie pracownikami</a:t>
            </a:r>
          </a:p>
          <a:p>
            <a:pPr marL="795020" lvl="1" indent="-337820"/>
            <a:endParaRPr lang="pl-PL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229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47A19C-3601-41FE-A6E9-F733533C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Lista "NIE"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E84C383B-2F72-41C0-A436-2557BE71B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20497"/>
              </p:ext>
            </p:extLst>
          </p:nvPr>
        </p:nvGraphicFramePr>
        <p:xfrm>
          <a:off x="1948927" y="2246376"/>
          <a:ext cx="816864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67119885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26308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3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pl-PL" dirty="0"/>
                        <a:t>Tworzenie grafiku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l-PL" dirty="0"/>
                        <a:t>Podsumowanie czasu pracy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l-PL" dirty="0"/>
                        <a:t>Powiadamianie pracowników o nowym harmonogramie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pl-PL" dirty="0"/>
                        <a:t>Zarządzanie firmą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l-PL" dirty="0"/>
                        <a:t>System rozliczeń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28047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85767DD-E463-4263-A3D9-26D89CD4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8301"/>
              </p:ext>
            </p:extLst>
          </p:nvPr>
        </p:nvGraphicFramePr>
        <p:xfrm>
          <a:off x="1948927" y="3815199"/>
          <a:ext cx="8168640" cy="73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62689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NIEOKREŚLONE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68716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pl-PL" dirty="0"/>
                        <a:t>Zgłaszanie sytuacji awaryjnych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4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1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6FFEE-01B2-420B-A3C5-870241E2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Poznajcie swoich sąsiadów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5209A3-61E3-4F14-9547-85032854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Sieci fast food</a:t>
            </a:r>
            <a:endParaRPr lang="pl-PL" dirty="0"/>
          </a:p>
          <a:p>
            <a:pPr marL="795020" lvl="1" indent="-337820"/>
            <a:r>
              <a:rPr lang="pl-PL" dirty="0">
                <a:cs typeface="Arial"/>
              </a:rPr>
              <a:t>Menager </a:t>
            </a:r>
          </a:p>
          <a:p>
            <a:pPr marL="795020" lvl="1" indent="-337820"/>
            <a:r>
              <a:rPr lang="pl-PL" dirty="0">
                <a:cs typeface="Arial"/>
              </a:rPr>
              <a:t>Pracownicy</a:t>
            </a:r>
          </a:p>
          <a:p>
            <a:pPr marL="344170" indent="-344170"/>
            <a:r>
              <a:rPr lang="pl-PL" dirty="0">
                <a:cs typeface="Arial"/>
              </a:rPr>
              <a:t>Firmy działające w systemie zmianowym</a:t>
            </a:r>
          </a:p>
          <a:p>
            <a:pPr marL="795020" lvl="1" indent="-337820"/>
            <a:r>
              <a:rPr lang="pl-PL" dirty="0">
                <a:cs typeface="Arial"/>
              </a:rPr>
              <a:t>Menager</a:t>
            </a:r>
          </a:p>
          <a:p>
            <a:pPr marL="795020" lvl="1" indent="-337820"/>
            <a:r>
              <a:rPr lang="pl-PL" dirty="0">
                <a:cs typeface="Arial"/>
              </a:rPr>
              <a:t>Pracownicy</a:t>
            </a:r>
          </a:p>
          <a:p>
            <a:pPr marL="795020" lvl="1" indent="-337820"/>
            <a:r>
              <a:rPr lang="pl-PL" dirty="0">
                <a:cs typeface="Arial"/>
              </a:rPr>
              <a:t>Właściciel</a:t>
            </a:r>
          </a:p>
          <a:p>
            <a:pPr marL="795020" lvl="1" indent="-337820"/>
            <a:r>
              <a:rPr lang="pl-PL" dirty="0">
                <a:cs typeface="Arial"/>
              </a:rPr>
              <a:t>Osoba zarządzająca bezpieczeństwem danych</a:t>
            </a:r>
          </a:p>
        </p:txBody>
      </p:sp>
    </p:spTree>
    <p:extLst>
      <p:ext uri="{BB962C8B-B14F-4D97-AF65-F5344CB8AC3E}">
        <p14:creationId xmlns:p14="http://schemas.microsoft.com/office/powerpoint/2010/main" val="93884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0A236C-5887-4116-BA2D-F48AD2FA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Nasze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43192D-6CD5-4463-B40A-7244BC7B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l-PL" dirty="0">
                <a:cs typeface="Arial"/>
              </a:rPr>
              <a:t>Aplikacja webowa</a:t>
            </a:r>
          </a:p>
          <a:p>
            <a:pPr marL="344170" indent="-344170"/>
            <a:r>
              <a:rPr lang="pl-PL" dirty="0" err="1">
                <a:cs typeface="Arial"/>
              </a:rPr>
              <a:t>Frontend</a:t>
            </a:r>
            <a:r>
              <a:rPr lang="pl-PL" dirty="0">
                <a:cs typeface="Arial"/>
              </a:rPr>
              <a:t>:</a:t>
            </a:r>
          </a:p>
          <a:p>
            <a:pPr marL="795020" lvl="1" indent="-337820"/>
            <a:r>
              <a:rPr lang="pl-PL" dirty="0" err="1">
                <a:cs typeface="Arial"/>
              </a:rPr>
              <a:t>Django</a:t>
            </a:r>
            <a:endParaRPr lang="pl-PL">
              <a:cs typeface="Arial"/>
            </a:endParaRPr>
          </a:p>
          <a:p>
            <a:pPr marL="344170" indent="-344170"/>
            <a:r>
              <a:rPr lang="pl-PL" dirty="0" err="1">
                <a:cs typeface="Arial"/>
              </a:rPr>
              <a:t>Backend</a:t>
            </a:r>
            <a:r>
              <a:rPr lang="pl-PL" dirty="0">
                <a:cs typeface="Arial"/>
              </a:rPr>
              <a:t>:</a:t>
            </a:r>
          </a:p>
          <a:p>
            <a:pPr marL="795020" lvl="1" indent="-337820"/>
            <a:r>
              <a:rPr lang="pl-PL" dirty="0" err="1">
                <a:cs typeface="Arial"/>
              </a:rPr>
              <a:t>Python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PostgreSQL</a:t>
            </a:r>
            <a:endParaRPr lang="pl-P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2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4EC83E-375E-4766-A084-0623A4F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sz="4800" dirty="0">
                <a:cs typeface="Arial"/>
              </a:rPr>
              <a:t>Co nie da nam spać?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7EB011-1853-4C56-9037-D6C85BED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l-PL" dirty="0">
                <a:cs typeface="Arial"/>
              </a:rPr>
              <a:t>Niezawodność algorytmu tworzenia harmonogramu,</a:t>
            </a:r>
          </a:p>
          <a:p>
            <a:pPr marL="344170" indent="-344170"/>
            <a:r>
              <a:rPr lang="pl-PL" dirty="0">
                <a:cs typeface="Arial"/>
              </a:rPr>
              <a:t>Bezpieczeństwo wrażliwych danych,</a:t>
            </a:r>
          </a:p>
          <a:p>
            <a:pPr marL="344170" indent="-344170"/>
            <a:r>
              <a:rPr lang="pl-PL" dirty="0">
                <a:cs typeface="Arial"/>
              </a:rPr>
              <a:t>Szybkość działania aplikacji,</a:t>
            </a:r>
          </a:p>
          <a:p>
            <a:pPr marL="344170" indent="-344170"/>
            <a:r>
              <a:rPr lang="pl-PL" dirty="0">
                <a:cs typeface="Arial"/>
              </a:rPr>
              <a:t>Konkurencja </a:t>
            </a:r>
          </a:p>
        </p:txBody>
      </p:sp>
    </p:spTree>
    <p:extLst>
      <p:ext uri="{BB962C8B-B14F-4D97-AF65-F5344CB8AC3E}">
        <p14:creationId xmlns:p14="http://schemas.microsoft.com/office/powerpoint/2010/main" val="206294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C37E78-EFAE-4212-9A79-E23CF824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>
                <a:cs typeface="Arial"/>
              </a:rPr>
              <a:t>Rozmiar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4D13D6-A849-4624-88D5-8D18BB2F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l-PL" dirty="0">
                <a:cs typeface="Arial"/>
              </a:rPr>
              <a:t>Stworzenie aplikacji: 3 miesiące </a:t>
            </a:r>
            <a:endParaRPr lang="pl-PL" dirty="0"/>
          </a:p>
          <a:p>
            <a:pPr marL="344170" indent="-344170"/>
            <a:r>
              <a:rPr lang="pl-PL" dirty="0">
                <a:cs typeface="Arial"/>
              </a:rPr>
              <a:t>Testy: 1 miesiąc</a:t>
            </a:r>
          </a:p>
          <a:p>
            <a:pPr marL="344170" indent="-344170"/>
            <a:r>
              <a:rPr lang="pl-PL" dirty="0">
                <a:cs typeface="Arial"/>
              </a:rPr>
              <a:t>Szkolenie: 1 tydzień</a:t>
            </a:r>
          </a:p>
          <a:p>
            <a:pPr marL="344170" indent="-344170"/>
            <a:r>
              <a:rPr lang="pl-PL" dirty="0">
                <a:cs typeface="Arial"/>
              </a:rPr>
              <a:t>Wdrożenie: 1 tydzień</a:t>
            </a:r>
          </a:p>
          <a:p>
            <a:pPr marL="344170" indent="-344170"/>
            <a:r>
              <a:rPr lang="pl-PL" dirty="0">
                <a:cs typeface="Arial"/>
              </a:rPr>
              <a:t>Testy akceptacyjne: 2 tygodnie</a:t>
            </a:r>
          </a:p>
          <a:p>
            <a:pPr marL="344170" indent="-344170"/>
            <a:r>
              <a:rPr lang="pl-PL" dirty="0">
                <a:cs typeface="Arial"/>
              </a:rPr>
              <a:t>Całość projektu: 5 miesięcy</a:t>
            </a:r>
          </a:p>
        </p:txBody>
      </p:sp>
    </p:spTree>
    <p:extLst>
      <p:ext uri="{BB962C8B-B14F-4D97-AF65-F5344CB8AC3E}">
        <p14:creationId xmlns:p14="http://schemas.microsoft.com/office/powerpoint/2010/main" val="384424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Panoramiczny</PresentationFormat>
  <Paragraphs>0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Madison</vt:lpstr>
      <vt:lpstr>Tablica koncepcyjna aplikacji "Fast schedule"</vt:lpstr>
      <vt:lpstr>Dlaczego tu jesteśmy?</vt:lpstr>
      <vt:lpstr>Podsumowując</vt:lpstr>
      <vt:lpstr>Marketing</vt:lpstr>
      <vt:lpstr>Lista "NIE"</vt:lpstr>
      <vt:lpstr>Poznajcie swoich sąsiadów</vt:lpstr>
      <vt:lpstr>Nasze rozwiązania</vt:lpstr>
      <vt:lpstr>Co nie da nam spać?</vt:lpstr>
      <vt:lpstr>Rozmiar projektu</vt:lpstr>
      <vt:lpstr>Elastyczność</vt:lpstr>
      <vt:lpstr>Kogo potrzebujemy?</vt:lpstr>
      <vt:lpstr>Koszty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519</cp:revision>
  <dcterms:created xsi:type="dcterms:W3CDTF">2020-10-28T13:10:57Z</dcterms:created>
  <dcterms:modified xsi:type="dcterms:W3CDTF">2020-10-28T14:28:01Z</dcterms:modified>
</cp:coreProperties>
</file>