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0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2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9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4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4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7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6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8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9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9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13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g"/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Mélange de peinture bleu et rose">
            <a:extLst>
              <a:ext uri="{FF2B5EF4-FFF2-40B4-BE49-F238E27FC236}">
                <a16:creationId xmlns:a16="http://schemas.microsoft.com/office/drawing/2014/main" id="{C0FEA000-6E35-0D55-E3AC-3A245BEFB1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54B29CC-C7D9-BD7E-A0FE-0C329C407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086" y="3510095"/>
            <a:ext cx="9994373" cy="2226244"/>
          </a:xfrm>
        </p:spPr>
        <p:txBody>
          <a:bodyPr anchor="t">
            <a:normAutofit/>
          </a:bodyPr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9EE952-6FBB-B63A-CCAA-17AFB3A33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949" y="725466"/>
            <a:ext cx="7974719" cy="2713192"/>
          </a:xfrm>
        </p:spPr>
        <p:txBody>
          <a:bodyPr anchor="b">
            <a:normAutofit/>
          </a:bodyPr>
          <a:lstStyle/>
          <a:p>
            <a:endParaRPr lang="fr-FR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7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, logo, Police, capture d’écran&#10;&#10;Description générée automatiquement">
            <a:extLst>
              <a:ext uri="{FF2B5EF4-FFF2-40B4-BE49-F238E27FC236}">
                <a16:creationId xmlns:a16="http://schemas.microsoft.com/office/drawing/2014/main" id="{74496588-848B-470C-08D7-38ADB497C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487" y="2252846"/>
            <a:ext cx="1736805" cy="868403"/>
          </a:xfrm>
          <a:prstGeom prst="rect">
            <a:avLst/>
          </a:prstGeom>
        </p:spPr>
      </p:pic>
      <p:pic>
        <p:nvPicPr>
          <p:cNvPr id="11" name="Image 10" descr="Une image contenant clipart, dessin, Dessin au trait, croquis&#10;&#10;Description générée automatiquement">
            <a:extLst>
              <a:ext uri="{FF2B5EF4-FFF2-40B4-BE49-F238E27FC236}">
                <a16:creationId xmlns:a16="http://schemas.microsoft.com/office/drawing/2014/main" id="{5F3AE581-1F61-F7D0-E348-A099417FD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8" y="1570270"/>
            <a:ext cx="1217025" cy="1217025"/>
          </a:xfrm>
          <a:prstGeom prst="rect">
            <a:avLst/>
          </a:prstGeom>
        </p:spPr>
      </p:pic>
      <p:pic>
        <p:nvPicPr>
          <p:cNvPr id="13" name="Image 12" descr="Une image contenant clipart, symbole, Graphique, dessin humoristique&#10;&#10;Description générée automatiquement">
            <a:extLst>
              <a:ext uri="{FF2B5EF4-FFF2-40B4-BE49-F238E27FC236}">
                <a16:creationId xmlns:a16="http://schemas.microsoft.com/office/drawing/2014/main" id="{47B7A8F1-B8A8-6FC5-9909-FB7A46D2C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431" y="1310219"/>
            <a:ext cx="896991" cy="893487"/>
          </a:xfrm>
          <a:prstGeom prst="rect">
            <a:avLst/>
          </a:prstGeom>
        </p:spPr>
      </p:pic>
      <p:pic>
        <p:nvPicPr>
          <p:cNvPr id="18" name="Image 17" descr="Une image contenant texte, Police, conception, logo&#10;&#10;Description générée automatiquement">
            <a:extLst>
              <a:ext uri="{FF2B5EF4-FFF2-40B4-BE49-F238E27FC236}">
                <a16:creationId xmlns:a16="http://schemas.microsoft.com/office/drawing/2014/main" id="{C7BE66BA-7EC0-34C6-E663-C2E1D1C95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3" y="2904536"/>
            <a:ext cx="1308400" cy="1048928"/>
          </a:xfrm>
          <a:prstGeom prst="rect">
            <a:avLst/>
          </a:prstGeom>
        </p:spPr>
      </p:pic>
      <p:pic>
        <p:nvPicPr>
          <p:cNvPr id="33" name="Espace réservé du contenu 32" descr="Flèche vers la droite avec un remplissage uni">
            <a:extLst>
              <a:ext uri="{FF2B5EF4-FFF2-40B4-BE49-F238E27FC236}">
                <a16:creationId xmlns:a16="http://schemas.microsoft.com/office/drawing/2014/main" id="{BE5F0B6D-EDE3-7755-536C-C326A607F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5292" y="2229847"/>
            <a:ext cx="914400" cy="914400"/>
          </a:xfrm>
        </p:spPr>
      </p:pic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9623E269-6635-E9C2-19B9-96C6177CF2F1}"/>
              </a:ext>
            </a:extLst>
          </p:cNvPr>
          <p:cNvSpPr/>
          <p:nvPr/>
        </p:nvSpPr>
        <p:spPr>
          <a:xfrm>
            <a:off x="1703093" y="2393980"/>
            <a:ext cx="2007429" cy="868403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>
              <a:solidFill>
                <a:schemeClr val="tx1"/>
              </a:solidFill>
            </a:endParaRPr>
          </a:p>
        </p:txBody>
      </p:sp>
      <p:pic>
        <p:nvPicPr>
          <p:cNvPr id="23" name="Image 22" descr="Une image contenant Police, logo, Graphique, symbole&#10;&#10;Description générée automatiquement">
            <a:extLst>
              <a:ext uri="{FF2B5EF4-FFF2-40B4-BE49-F238E27FC236}">
                <a16:creationId xmlns:a16="http://schemas.microsoft.com/office/drawing/2014/main" id="{2B45E03C-E6CA-7F9B-1F01-C295379AD9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05" y="1382118"/>
            <a:ext cx="1691627" cy="560307"/>
          </a:xfrm>
          <a:prstGeom prst="rect">
            <a:avLst/>
          </a:prstGeom>
        </p:spPr>
      </p:pic>
      <p:pic>
        <p:nvPicPr>
          <p:cNvPr id="24" name="Image 23" descr="Une image contenant logo, Police, texte, symbole&#10;&#10;Description générée automatiquement">
            <a:extLst>
              <a:ext uri="{FF2B5EF4-FFF2-40B4-BE49-F238E27FC236}">
                <a16:creationId xmlns:a16="http://schemas.microsoft.com/office/drawing/2014/main" id="{03C32EF8-D431-B27E-F0DB-646EC7B320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38" y="299105"/>
            <a:ext cx="1401138" cy="678777"/>
          </a:xfrm>
          <a:prstGeom prst="rect">
            <a:avLst/>
          </a:prstGeom>
        </p:spPr>
      </p:pic>
      <p:pic>
        <p:nvPicPr>
          <p:cNvPr id="27" name="Image 26" descr="Une image contenant Police, logo, Graphique, blanc&#10;&#10;Description générée automatiquement">
            <a:extLst>
              <a:ext uri="{FF2B5EF4-FFF2-40B4-BE49-F238E27FC236}">
                <a16:creationId xmlns:a16="http://schemas.microsoft.com/office/drawing/2014/main" id="{B51D9F09-AB8F-6874-DFB6-B92266EA3E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92" y="2229847"/>
            <a:ext cx="2260530" cy="891401"/>
          </a:xfrm>
          <a:prstGeom prst="rect">
            <a:avLst/>
          </a:prstGeom>
        </p:spPr>
      </p:pic>
      <p:pic>
        <p:nvPicPr>
          <p:cNvPr id="28" name="Espace réservé du contenu 4" descr="Une image contenant Caractère coloré, Graphique, graphisme, créativité&#10;&#10;Description générée automatiquement">
            <a:extLst>
              <a:ext uri="{FF2B5EF4-FFF2-40B4-BE49-F238E27FC236}">
                <a16:creationId xmlns:a16="http://schemas.microsoft.com/office/drawing/2014/main" id="{F5B309DC-3B03-CC58-4904-6DAC2C0BCE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8" y="306247"/>
            <a:ext cx="702948" cy="70294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2EC9B09-7757-E9AA-39D5-3DA62B218760}"/>
              </a:ext>
            </a:extLst>
          </p:cNvPr>
          <p:cNvSpPr/>
          <p:nvPr/>
        </p:nvSpPr>
        <p:spPr>
          <a:xfrm>
            <a:off x="9423741" y="3878329"/>
            <a:ext cx="2352783" cy="4187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visualisation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10093B-8F06-91D4-9A67-99B3939E99BF}"/>
              </a:ext>
            </a:extLst>
          </p:cNvPr>
          <p:cNvSpPr/>
          <p:nvPr/>
        </p:nvSpPr>
        <p:spPr>
          <a:xfrm>
            <a:off x="0" y="4095770"/>
            <a:ext cx="2352784" cy="4187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source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9AEDF1-50A2-2660-109B-32C74C581086}"/>
              </a:ext>
            </a:extLst>
          </p:cNvPr>
          <p:cNvSpPr/>
          <p:nvPr/>
        </p:nvSpPr>
        <p:spPr>
          <a:xfrm>
            <a:off x="3205089" y="4015358"/>
            <a:ext cx="2352783" cy="4187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Lake</a:t>
            </a:r>
          </a:p>
        </p:txBody>
      </p:sp>
      <p:sp>
        <p:nvSpPr>
          <p:cNvPr id="2" name="AutoShape 2" descr="Looker Studio - Contentsquare">
            <a:extLst>
              <a:ext uri="{FF2B5EF4-FFF2-40B4-BE49-F238E27FC236}">
                <a16:creationId xmlns:a16="http://schemas.microsoft.com/office/drawing/2014/main" id="{4ABEC09E-43AF-403A-9CBB-F736EA098C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 descr="Une image contenant Police, blanc, conception&#10;&#10;Description générée automatiquement">
            <a:extLst>
              <a:ext uri="{FF2B5EF4-FFF2-40B4-BE49-F238E27FC236}">
                <a16:creationId xmlns:a16="http://schemas.microsoft.com/office/drawing/2014/main" id="{37694A89-C83B-56C6-FF7E-47586B8852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686" y="2252846"/>
            <a:ext cx="1690057" cy="891401"/>
          </a:xfrm>
          <a:prstGeom prst="rect">
            <a:avLst/>
          </a:prstGeom>
        </p:spPr>
      </p:pic>
      <p:pic>
        <p:nvPicPr>
          <p:cNvPr id="5" name="Espace réservé du contenu 32" descr="Flèche vers la droite avec un remplissage uni">
            <a:extLst>
              <a:ext uri="{FF2B5EF4-FFF2-40B4-BE49-F238E27FC236}">
                <a16:creationId xmlns:a16="http://schemas.microsoft.com/office/drawing/2014/main" id="{0A23BDFA-991A-9DC3-19B2-7CF61B204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5048" y="2267922"/>
            <a:ext cx="914400" cy="914400"/>
          </a:xfrm>
          <a:prstGeom prst="rect">
            <a:avLst/>
          </a:prstGeom>
        </p:spPr>
      </p:pic>
      <p:pic>
        <p:nvPicPr>
          <p:cNvPr id="6" name="Espace réservé du contenu 32" descr="Flèche vers la droite avec un remplissage uni">
            <a:extLst>
              <a:ext uri="{FF2B5EF4-FFF2-40B4-BE49-F238E27FC236}">
                <a16:creationId xmlns:a16="http://schemas.microsoft.com/office/drawing/2014/main" id="{E1254773-3242-CDA3-3BD8-B8E7BD531D1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600000">
            <a:off x="4927217" y="3711618"/>
            <a:ext cx="2084674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6E016E-2563-5799-5699-BDDC25644422}"/>
              </a:ext>
            </a:extLst>
          </p:cNvPr>
          <p:cNvSpPr/>
          <p:nvPr/>
        </p:nvSpPr>
        <p:spPr>
          <a:xfrm>
            <a:off x="9647231" y="6286605"/>
            <a:ext cx="2352783" cy="4187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Interface</a:t>
            </a:r>
          </a:p>
        </p:txBody>
      </p:sp>
      <p:pic>
        <p:nvPicPr>
          <p:cNvPr id="14" name="Image 13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AC4D376F-346C-7BF7-9927-01134DEB20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27" y="4876769"/>
            <a:ext cx="1303128" cy="1303128"/>
          </a:xfrm>
          <a:prstGeom prst="rect">
            <a:avLst/>
          </a:prstGeom>
        </p:spPr>
      </p:pic>
      <p:pic>
        <p:nvPicPr>
          <p:cNvPr id="1028" name="Picture 4" descr="Streamlit: Build a Web App in minutes - Flowygo">
            <a:extLst>
              <a:ext uri="{FF2B5EF4-FFF2-40B4-BE49-F238E27FC236}">
                <a16:creationId xmlns:a16="http://schemas.microsoft.com/office/drawing/2014/main" id="{CCE4F2BC-4129-E8DD-6C89-32511C6FC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700" y="4820677"/>
            <a:ext cx="2506027" cy="146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Espace réservé du contenu 32" descr="Flèche vers la droite avec un remplissage uni">
            <a:extLst>
              <a:ext uri="{FF2B5EF4-FFF2-40B4-BE49-F238E27FC236}">
                <a16:creationId xmlns:a16="http://schemas.microsoft.com/office/drawing/2014/main" id="{E4D4A903-8953-880B-9466-A9D998243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49478" y="5300109"/>
            <a:ext cx="914400" cy="914400"/>
          </a:xfrm>
          <a:prstGeom prst="rect">
            <a:avLst/>
          </a:prstGeom>
        </p:spPr>
      </p:pic>
      <p:pic>
        <p:nvPicPr>
          <p:cNvPr id="16" name="Image 15" descr="Une image contenant Bleu électrique, Graphique, diagramme, conception&#10;&#10;Description générée automatiquement">
            <a:extLst>
              <a:ext uri="{FF2B5EF4-FFF2-40B4-BE49-F238E27FC236}">
                <a16:creationId xmlns:a16="http://schemas.microsoft.com/office/drawing/2014/main" id="{97178AFD-4D03-BD82-B254-09B779B640E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84" y="327608"/>
            <a:ext cx="1271942" cy="66022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3A70921-3FBE-E0D8-FF66-FA75817C2A18}"/>
              </a:ext>
            </a:extLst>
          </p:cNvPr>
          <p:cNvSpPr/>
          <p:nvPr/>
        </p:nvSpPr>
        <p:spPr>
          <a:xfrm>
            <a:off x="6439692" y="3951927"/>
            <a:ext cx="2352783" cy="4187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Transformation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00D33D-4AA7-334A-97E5-26F7AE0D54D2}"/>
              </a:ext>
            </a:extLst>
          </p:cNvPr>
          <p:cNvSpPr/>
          <p:nvPr/>
        </p:nvSpPr>
        <p:spPr>
          <a:xfrm>
            <a:off x="6592092" y="6439005"/>
            <a:ext cx="2352783" cy="4187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ML</a:t>
            </a:r>
          </a:p>
        </p:txBody>
      </p:sp>
      <p:pic>
        <p:nvPicPr>
          <p:cNvPr id="20" name="Image 19" descr="Une image contenant Bleu électrique, Graphique, diagramme, conception&#10;&#10;Description générée automatiquement">
            <a:extLst>
              <a:ext uri="{FF2B5EF4-FFF2-40B4-BE49-F238E27FC236}">
                <a16:creationId xmlns:a16="http://schemas.microsoft.com/office/drawing/2014/main" id="{520E8259-B029-840E-BCC2-CECB58E2C2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839" y="3182322"/>
            <a:ext cx="962491" cy="464207"/>
          </a:xfrm>
          <a:prstGeom prst="rect">
            <a:avLst/>
          </a:prstGeom>
        </p:spPr>
      </p:pic>
      <p:pic>
        <p:nvPicPr>
          <p:cNvPr id="25" name="Image 24" descr="Une image contenant Bleu électrique, Graphique, diagramme, conception&#10;&#10;Description générée automatiquement">
            <a:extLst>
              <a:ext uri="{FF2B5EF4-FFF2-40B4-BE49-F238E27FC236}">
                <a16:creationId xmlns:a16="http://schemas.microsoft.com/office/drawing/2014/main" id="{7BC7BFD4-A7DF-AD9B-A996-255AE65D78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679" y="3159293"/>
            <a:ext cx="962491" cy="46420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7125B7-CA26-8CC6-49F2-236374D34AC8}"/>
              </a:ext>
            </a:extLst>
          </p:cNvPr>
          <p:cNvSpPr/>
          <p:nvPr/>
        </p:nvSpPr>
        <p:spPr>
          <a:xfrm>
            <a:off x="2399474" y="1119945"/>
            <a:ext cx="82469" cy="66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1F3315-8A4A-1010-D640-18FAB3701F26}"/>
              </a:ext>
            </a:extLst>
          </p:cNvPr>
          <p:cNvSpPr/>
          <p:nvPr/>
        </p:nvSpPr>
        <p:spPr>
          <a:xfrm>
            <a:off x="162272" y="280554"/>
            <a:ext cx="11837741" cy="4540123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58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2D1AA-55A7-1F2E-A903-4A9E18A3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Caractère coloré, Graphique, graphisme, créativité&#10;&#10;Description générée automatiquement">
            <a:extLst>
              <a:ext uri="{FF2B5EF4-FFF2-40B4-BE49-F238E27FC236}">
                <a16:creationId xmlns:a16="http://schemas.microsoft.com/office/drawing/2014/main" id="{75AC49E2-0851-3204-D459-D911E0298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36" y="4449549"/>
            <a:ext cx="980494" cy="980494"/>
          </a:xfrm>
        </p:spPr>
      </p:pic>
      <p:pic>
        <p:nvPicPr>
          <p:cNvPr id="7" name="Image 6" descr="Une image contenant Police, logo, Graphique, blanc&#10;&#10;Description générée automatiquement">
            <a:extLst>
              <a:ext uri="{FF2B5EF4-FFF2-40B4-BE49-F238E27FC236}">
                <a16:creationId xmlns:a16="http://schemas.microsoft.com/office/drawing/2014/main" id="{1C11206C-D420-F695-0249-4C41E984C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658491"/>
            <a:ext cx="1468348" cy="77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2350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10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Posterama</vt:lpstr>
      <vt:lpstr>SineVTI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el-azzaouy</dc:creator>
  <cp:lastModifiedBy>ali el-azzaouy</cp:lastModifiedBy>
  <cp:revision>10</cp:revision>
  <dcterms:created xsi:type="dcterms:W3CDTF">2024-09-28T23:08:20Z</dcterms:created>
  <dcterms:modified xsi:type="dcterms:W3CDTF">2024-09-30T21:59:04Z</dcterms:modified>
</cp:coreProperties>
</file>