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fr-FR" alt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fr-FR" altLang="en-US"/>
          </a:p>
        </p:txBody>
      </p:sp>
      <p:pic>
        <p:nvPicPr>
          <p:cNvPr id="4" name="Image 3" descr="pub-sub-in-google-clou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7510" y="2024380"/>
            <a:ext cx="1158240" cy="1158240"/>
          </a:xfrm>
          <a:prstGeom prst="rect">
            <a:avLst/>
          </a:prstGeom>
        </p:spPr>
      </p:pic>
      <p:graphicFrame>
        <p:nvGraphicFramePr>
          <p:cNvPr id="9" name="Obje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25895" y="2024380"/>
          <a:ext cx="1017270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1017270" imgH="412115" progId="Package">
                  <p:embed/>
                </p:oleObj>
              </mc:Choice>
              <mc:Fallback>
                <p:oleObj name="" r:id="rId2" imgW="1017270" imgH="412115" progId="Package">
                  <p:embed/>
                  <p:pic>
                    <p:nvPicPr>
                      <p:cNvPr id="0" name="Image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25895" y="2024380"/>
                        <a:ext cx="1017270" cy="41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space réservé du contenu 9"/>
          <p:cNvSpPr/>
          <p:nvPr>
            <p:ph idx="1"/>
          </p:nvPr>
        </p:nvSpPr>
        <p:spPr/>
        <p:txBody>
          <a:bodyPr/>
          <a:p>
            <a:r>
              <a:rPr lang="fr-FR" altLang="en-US"/>
              <a:t>+</a:t>
            </a:r>
            <a:endParaRPr lang="fr-FR" altLang="en-US"/>
          </a:p>
        </p:txBody>
      </p:sp>
      <p:pic>
        <p:nvPicPr>
          <p:cNvPr id="11" name="Image 10" descr="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" y="2950845"/>
            <a:ext cx="243332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9085" y="218440"/>
            <a:ext cx="11692890" cy="6577330"/>
          </a:xfrm>
        </p:spPr>
        <p:txBody>
          <a:bodyPr/>
          <a:p>
            <a:r>
              <a:rPr lang="fr-FR" altLang="en-US">
                <a:sym typeface="+mn-ea"/>
              </a:rPr>
              <a:t>Simulated app for generating data.</a:t>
            </a:r>
            <a:endParaRPr lang="fr-FR" altLang="en-US"/>
          </a:p>
          <a:p>
            <a:endParaRPr lang="fr-FR" altLang="en-US"/>
          </a:p>
        </p:txBody>
      </p:sp>
      <p:pic>
        <p:nvPicPr>
          <p:cNvPr id="4" name="Image 3" descr="pub-sub-in-google-clou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7975" y="3342005"/>
            <a:ext cx="1068070" cy="1068070"/>
          </a:xfrm>
          <a:prstGeom prst="rect">
            <a:avLst/>
          </a:prstGeom>
        </p:spPr>
      </p:pic>
      <p:pic>
        <p:nvPicPr>
          <p:cNvPr id="11" name="Image 10" descr="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45" y="3545840"/>
            <a:ext cx="1525270" cy="977900"/>
          </a:xfrm>
          <a:prstGeom prst="rect">
            <a:avLst/>
          </a:prstGeom>
        </p:spPr>
      </p:pic>
      <p:pic>
        <p:nvPicPr>
          <p:cNvPr id="5" name="Image 4" descr="OI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3696335"/>
            <a:ext cx="1787525" cy="750570"/>
          </a:xfrm>
          <a:prstGeom prst="rect">
            <a:avLst/>
          </a:prstGeom>
        </p:spPr>
      </p:pic>
      <p:pic>
        <p:nvPicPr>
          <p:cNvPr id="7" name="Image 6" descr="looker-studio-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785" y="3661410"/>
            <a:ext cx="1962150" cy="86233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11760" y="3342005"/>
            <a:ext cx="1884680" cy="63690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p>
            <a:pPr marL="12700" marR="5080">
              <a:lnSpc>
                <a:spcPts val="4320"/>
              </a:lnSpc>
              <a:spcBef>
                <a:spcPts val="655"/>
              </a:spcBef>
            </a:pPr>
            <a:r>
              <a:rPr lang="fr-FR" sz="2800" spc="-25" dirty="0"/>
              <a:t>Data source</a:t>
            </a:r>
            <a:endParaRPr lang="fr-FR" sz="2800" spc="-25" dirty="0"/>
          </a:p>
        </p:txBody>
      </p:sp>
      <p:sp>
        <p:nvSpPr>
          <p:cNvPr id="9" name="object 2"/>
          <p:cNvSpPr txBox="1">
            <a:spLocks noGrp="1"/>
          </p:cNvSpPr>
          <p:nvPr/>
        </p:nvSpPr>
        <p:spPr>
          <a:xfrm>
            <a:off x="-208280" y="3978910"/>
            <a:ext cx="2394585" cy="577215"/>
          </a:xfrm>
          <a:prstGeom prst="rect">
            <a:avLst/>
          </a:prstGeom>
        </p:spPr>
        <p:txBody>
          <a:bodyPr vert="horz" wrap="square" lIns="0" tIns="8318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655"/>
              </a:spcBef>
            </a:pPr>
            <a:r>
              <a:rPr lang="fr-FR" altLang="en-US" sz="2000" b="0">
                <a:sym typeface="+mn-ea"/>
              </a:rPr>
              <a:t>Simulated app for generating data</a:t>
            </a:r>
            <a:endParaRPr lang="fr-FR" sz="2000" b="0" spc="-25" dirty="0"/>
          </a:p>
        </p:txBody>
      </p:sp>
      <p:sp>
        <p:nvSpPr>
          <p:cNvPr id="10" name="object 2"/>
          <p:cNvSpPr txBox="1">
            <a:spLocks noGrp="1"/>
          </p:cNvSpPr>
          <p:nvPr/>
        </p:nvSpPr>
        <p:spPr>
          <a:xfrm>
            <a:off x="798195" y="959485"/>
            <a:ext cx="1884680" cy="636905"/>
          </a:xfrm>
          <a:prstGeom prst="rect">
            <a:avLst/>
          </a:prstGeom>
        </p:spPr>
        <p:txBody>
          <a:bodyPr vert="horz" wrap="square" lIns="0" tIns="8318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marL="12700" marR="5080">
              <a:lnSpc>
                <a:spcPts val="4320"/>
              </a:lnSpc>
              <a:spcBef>
                <a:spcPts val="655"/>
              </a:spcBef>
            </a:pPr>
            <a:r>
              <a:rPr lang="fr-FR" sz="2800" spc="-25" dirty="0"/>
              <a:t>Data source</a:t>
            </a:r>
            <a:endParaRPr lang="fr-FR" sz="2800" spc="-25" dirty="0"/>
          </a:p>
        </p:txBody>
      </p:sp>
      <p:sp>
        <p:nvSpPr>
          <p:cNvPr id="12" name="object 2"/>
          <p:cNvSpPr txBox="1">
            <a:spLocks noGrp="1"/>
          </p:cNvSpPr>
          <p:nvPr/>
        </p:nvSpPr>
        <p:spPr>
          <a:xfrm>
            <a:off x="1035050" y="1056640"/>
            <a:ext cx="1884680" cy="636905"/>
          </a:xfrm>
          <a:prstGeom prst="rect">
            <a:avLst/>
          </a:prstGeom>
        </p:spPr>
        <p:txBody>
          <a:bodyPr vert="horz" wrap="square" lIns="0" tIns="8318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marL="12700" marR="5080">
              <a:lnSpc>
                <a:spcPts val="4320"/>
              </a:lnSpc>
              <a:spcBef>
                <a:spcPts val="655"/>
              </a:spcBef>
            </a:pPr>
            <a:r>
              <a:rPr lang="fr-FR" sz="2800" spc="-25" dirty="0"/>
              <a:t>Data source</a:t>
            </a:r>
            <a:endParaRPr lang="fr-FR" sz="2800" spc="-25" dirty="0"/>
          </a:p>
        </p:txBody>
      </p:sp>
      <p:sp>
        <p:nvSpPr>
          <p:cNvPr id="13" name="Flèche droite 12"/>
          <p:cNvSpPr/>
          <p:nvPr/>
        </p:nvSpPr>
        <p:spPr>
          <a:xfrm>
            <a:off x="1987550" y="4007485"/>
            <a:ext cx="918845" cy="16002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6" name="Flèche droite 15"/>
          <p:cNvSpPr/>
          <p:nvPr/>
        </p:nvSpPr>
        <p:spPr>
          <a:xfrm>
            <a:off x="3837940" y="3947160"/>
            <a:ext cx="929005" cy="17526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7" name="Flèche droite 16"/>
          <p:cNvSpPr/>
          <p:nvPr/>
        </p:nvSpPr>
        <p:spPr>
          <a:xfrm>
            <a:off x="8929370" y="4012565"/>
            <a:ext cx="918845" cy="16002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8" name="Flèche droite 17"/>
          <p:cNvSpPr/>
          <p:nvPr/>
        </p:nvSpPr>
        <p:spPr>
          <a:xfrm>
            <a:off x="6093460" y="4012565"/>
            <a:ext cx="918845" cy="16002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245" y="1385570"/>
            <a:ext cx="12403455" cy="4791710"/>
          </a:xfrm>
        </p:spPr>
        <p:txBody>
          <a:bodyPr/>
          <a:p>
            <a:endParaRPr lang="fr-FR" altLang="en-US"/>
          </a:p>
        </p:txBody>
      </p:sp>
      <p:sp>
        <p:nvSpPr>
          <p:cNvPr id="5" name="Rectangle 4"/>
          <p:cNvSpPr/>
          <p:nvPr/>
        </p:nvSpPr>
        <p:spPr>
          <a:xfrm>
            <a:off x="2405380" y="2815590"/>
            <a:ext cx="9655175" cy="27793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6" name="Image 5" descr="pub-sub-in-google-clou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0" y="3546475"/>
            <a:ext cx="1068070" cy="863600"/>
          </a:xfrm>
          <a:prstGeom prst="rect">
            <a:avLst/>
          </a:prstGeom>
        </p:spPr>
      </p:pic>
      <p:pic>
        <p:nvPicPr>
          <p:cNvPr id="7" name="Image 6" descr="OI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5" y="3546475"/>
            <a:ext cx="1787525" cy="861695"/>
          </a:xfrm>
          <a:prstGeom prst="rect">
            <a:avLst/>
          </a:prstGeom>
        </p:spPr>
      </p:pic>
      <p:pic>
        <p:nvPicPr>
          <p:cNvPr id="8" name="Image 7" descr="looker-studio-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040" y="3657600"/>
            <a:ext cx="1812925" cy="752475"/>
          </a:xfrm>
          <a:prstGeom prst="rect">
            <a:avLst/>
          </a:prstGeom>
        </p:spPr>
      </p:pic>
      <p:sp>
        <p:nvSpPr>
          <p:cNvPr id="9" name="object 2"/>
          <p:cNvSpPr txBox="1">
            <a:spLocks noGrp="1"/>
          </p:cNvSpPr>
          <p:nvPr/>
        </p:nvSpPr>
        <p:spPr>
          <a:xfrm>
            <a:off x="54610" y="3657600"/>
            <a:ext cx="1764665" cy="636270"/>
          </a:xfrm>
          <a:prstGeom prst="rect">
            <a:avLst/>
          </a:prstGeom>
        </p:spPr>
        <p:txBody>
          <a:bodyPr vert="horz" wrap="square" lIns="0" tIns="8318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marL="12700" marR="5080">
              <a:lnSpc>
                <a:spcPts val="4320"/>
              </a:lnSpc>
              <a:spcBef>
                <a:spcPts val="655"/>
              </a:spcBef>
            </a:pPr>
            <a:r>
              <a:rPr lang="fr-FR" sz="2800" spc="-25" dirty="0"/>
              <a:t>Data source</a:t>
            </a:r>
            <a:endParaRPr lang="fr-FR" sz="2800" spc="-25" dirty="0"/>
          </a:p>
        </p:txBody>
      </p:sp>
      <p:sp>
        <p:nvSpPr>
          <p:cNvPr id="13" name="Flèche droite 12"/>
          <p:cNvSpPr/>
          <p:nvPr/>
        </p:nvSpPr>
        <p:spPr>
          <a:xfrm>
            <a:off x="1878965" y="4012565"/>
            <a:ext cx="918845" cy="16002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6" name="Flèche droite 15"/>
          <p:cNvSpPr/>
          <p:nvPr/>
        </p:nvSpPr>
        <p:spPr>
          <a:xfrm>
            <a:off x="3916045" y="3978910"/>
            <a:ext cx="929005" cy="17526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7" name="Flèche droite 16"/>
          <p:cNvSpPr/>
          <p:nvPr/>
        </p:nvSpPr>
        <p:spPr>
          <a:xfrm flipV="1">
            <a:off x="9284970" y="3999865"/>
            <a:ext cx="749300" cy="16764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8" name="Flèche droite 17"/>
          <p:cNvSpPr/>
          <p:nvPr/>
        </p:nvSpPr>
        <p:spPr>
          <a:xfrm>
            <a:off x="6442710" y="4012565"/>
            <a:ext cx="918845" cy="16002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10" name="Image 9" descr="Google-Data-Flo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115" y="3545840"/>
            <a:ext cx="1585595" cy="862330"/>
          </a:xfrm>
          <a:prstGeom prst="rect">
            <a:avLst/>
          </a:prstGeom>
        </p:spPr>
      </p:pic>
      <p:sp>
        <p:nvSpPr>
          <p:cNvPr id="14" name="object 2"/>
          <p:cNvSpPr txBox="1">
            <a:spLocks noGrp="1"/>
          </p:cNvSpPr>
          <p:nvPr/>
        </p:nvSpPr>
        <p:spPr>
          <a:xfrm>
            <a:off x="-189865" y="4293870"/>
            <a:ext cx="2394585" cy="577215"/>
          </a:xfrm>
          <a:prstGeom prst="rect">
            <a:avLst/>
          </a:prstGeom>
        </p:spPr>
        <p:txBody>
          <a:bodyPr vert="horz" wrap="square" lIns="0" tIns="8318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655"/>
              </a:spcBef>
            </a:pPr>
            <a:r>
              <a:rPr lang="fr-FR" altLang="en-US" sz="2000" b="0">
                <a:sym typeface="+mn-ea"/>
              </a:rPr>
              <a:t>Simulated app for generating data</a:t>
            </a:r>
            <a:endParaRPr lang="fr-FR" sz="2000" b="0" spc="-25" dirty="0"/>
          </a:p>
        </p:txBody>
      </p:sp>
      <p:pic>
        <p:nvPicPr>
          <p:cNvPr id="15" name="Image 14" descr="Google_Cloud_Platform-Logo.win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720" y="2444750"/>
            <a:ext cx="2859405" cy="1330960"/>
          </a:xfrm>
          <a:prstGeom prst="rect">
            <a:avLst/>
          </a:prstGeom>
        </p:spPr>
      </p:pic>
      <p:sp>
        <p:nvSpPr>
          <p:cNvPr id="19" name="object 2"/>
          <p:cNvSpPr txBox="1">
            <a:spLocks noGrp="1"/>
          </p:cNvSpPr>
          <p:nvPr/>
        </p:nvSpPr>
        <p:spPr>
          <a:xfrm>
            <a:off x="-349885" y="5168265"/>
            <a:ext cx="2394585" cy="577215"/>
          </a:xfrm>
          <a:prstGeom prst="rect">
            <a:avLst/>
          </a:prstGeom>
        </p:spPr>
        <p:txBody>
          <a:bodyPr vert="horz" wrap="square" lIns="0" tIns="8318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655"/>
              </a:spcBef>
            </a:pPr>
            <a:r>
              <a:rPr lang="fr-FR" sz="2000" b="0" spc="-25" dirty="0"/>
              <a:t>in local</a:t>
            </a:r>
            <a:endParaRPr lang="fr-FR" sz="2000" b="0" spc="-25" dirty="0"/>
          </a:p>
        </p:txBody>
      </p:sp>
      <p:pic>
        <p:nvPicPr>
          <p:cNvPr id="20" name="Image 19" descr="python-logo-png-open-20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465" y="2815590"/>
            <a:ext cx="1036955" cy="1036955"/>
          </a:xfrm>
          <a:prstGeom prst="rect">
            <a:avLst/>
          </a:prstGeom>
        </p:spPr>
      </p:pic>
      <p:sp>
        <p:nvSpPr>
          <p:cNvPr id="21" name="object 2"/>
          <p:cNvSpPr txBox="1">
            <a:spLocks noGrp="1"/>
          </p:cNvSpPr>
          <p:nvPr/>
        </p:nvSpPr>
        <p:spPr>
          <a:xfrm>
            <a:off x="4578350" y="4293870"/>
            <a:ext cx="2394585" cy="577215"/>
          </a:xfrm>
          <a:prstGeom prst="rect">
            <a:avLst/>
          </a:prstGeom>
        </p:spPr>
        <p:txBody>
          <a:bodyPr vert="horz" wrap="square" lIns="0" tIns="8318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655"/>
              </a:spcBef>
            </a:pPr>
            <a:r>
              <a:rPr lang="fr-FR" sz="2000" b="0" spc="-25" dirty="0"/>
              <a:t>Stream Processing</a:t>
            </a:r>
            <a:endParaRPr lang="fr-FR" sz="2000" b="0" spc="-25" dirty="0"/>
          </a:p>
        </p:txBody>
      </p:sp>
      <p:sp>
        <p:nvSpPr>
          <p:cNvPr id="22" name="object 2"/>
          <p:cNvSpPr txBox="1">
            <a:spLocks noGrp="1"/>
          </p:cNvSpPr>
          <p:nvPr/>
        </p:nvSpPr>
        <p:spPr>
          <a:xfrm>
            <a:off x="952500" y="3399155"/>
            <a:ext cx="2394585" cy="577215"/>
          </a:xfrm>
          <a:prstGeom prst="rect">
            <a:avLst/>
          </a:prstGeom>
        </p:spPr>
        <p:txBody>
          <a:bodyPr vert="horz" wrap="square" lIns="0" tIns="8318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655"/>
              </a:spcBef>
            </a:pPr>
            <a:r>
              <a:rPr lang="fr-FR" sz="2000" b="0" spc="-25" dirty="0"/>
              <a:t>Ingestion</a:t>
            </a:r>
            <a:endParaRPr lang="fr-FR" sz="2000" b="0"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Presentation</Application>
  <PresentationFormat>宽屏</PresentationFormat>
  <Paragraphs>23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Package</vt:lpstr>
      <vt:lpstr>PowerPoint 演示文稿</vt:lpstr>
      <vt:lpstr>PowerPoint 演示文稿</vt:lpstr>
      <vt:lpstr>Data source</vt:lpstr>
      <vt:lpstr>Data source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2024-09-23T08:39:43Z</dcterms:created>
  <dcterms:modified xsi:type="dcterms:W3CDTF">2024-09-23T09:42:14Z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1036-12.2.0.18283</vt:lpwstr>
  </property>
  <property fmtid="{D5CDD505-2E9C-101B-9397-08002B2CF9AE}" pid="3" name="ICV">
    <vt:lpwstr>D4682B92F9BD43EB8822671B7261EC00_11</vt:lpwstr>
  </property>
</Properties>
</file>