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SimSun</vt:lpstr>
      <vt:lpstr>Wingdings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2024-08-15T08:24:42Z</dcterms:created>
  <dcterms:modified xsi:type="dcterms:W3CDTF">2024-08-15T08:24:42Z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1036-12.2.0.17545</vt:lpwstr>
  </property>
  <property fmtid="{D5CDD505-2E9C-101B-9397-08002B2CF9AE}" pid="3" name="ICV">
    <vt:lpwstr>5DDA0A3DAE17411D97280DA290198964_11</vt:lpwstr>
  </property>
</Properties>
</file>