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notesMasterIdLst>
    <p:notesMasterId r:id="rId27"/>
  </p:notesMasterIdLst>
  <p:sldIdLst>
    <p:sldId id="256" r:id="rId2"/>
    <p:sldId id="258" r:id="rId3"/>
    <p:sldId id="259" r:id="rId4"/>
    <p:sldId id="260" r:id="rId5"/>
    <p:sldId id="303" r:id="rId6"/>
    <p:sldId id="262" r:id="rId7"/>
    <p:sldId id="263" r:id="rId8"/>
    <p:sldId id="308" r:id="rId9"/>
    <p:sldId id="306" r:id="rId10"/>
    <p:sldId id="265" r:id="rId11"/>
    <p:sldId id="309" r:id="rId12"/>
    <p:sldId id="307" r:id="rId13"/>
    <p:sldId id="310" r:id="rId14"/>
    <p:sldId id="311" r:id="rId15"/>
    <p:sldId id="312" r:id="rId16"/>
    <p:sldId id="313" r:id="rId17"/>
    <p:sldId id="314" r:id="rId18"/>
    <p:sldId id="315" r:id="rId19"/>
    <p:sldId id="319" r:id="rId20"/>
    <p:sldId id="320" r:id="rId21"/>
    <p:sldId id="268" r:id="rId22"/>
    <p:sldId id="318" r:id="rId23"/>
    <p:sldId id="321" r:id="rId24"/>
    <p:sldId id="270"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33C61-B0B7-4656-83D9-27A7781F42A4}" v="38" dt="2024-01-24T06:39:28.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548" autoAdjust="0"/>
    <p:restoredTop sz="94660"/>
  </p:normalViewPr>
  <p:slideViewPr>
    <p:cSldViewPr snapToGrid="0">
      <p:cViewPr varScale="1">
        <p:scale>
          <a:sx n="73" d="100"/>
          <a:sy n="73" d="100"/>
        </p:scale>
        <p:origin x="-480"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 Steffi" userId="15ab9543-07db-4caf-bed3-08f1577af7ad" providerId="ADAL" clId="{17233C61-B0B7-4656-83D9-27A7781F42A4}"/>
    <pc:docChg chg="undo custSel addSld delSld modSld sldOrd modMainMaster">
      <pc:chgData name="Das, Steffi" userId="15ab9543-07db-4caf-bed3-08f1577af7ad" providerId="ADAL" clId="{17233C61-B0B7-4656-83D9-27A7781F42A4}" dt="2024-01-24T06:39:52.598" v="2126" actId="114"/>
      <pc:docMkLst>
        <pc:docMk/>
      </pc:docMkLst>
      <pc:sldChg chg="modSp mod ord">
        <pc:chgData name="Das, Steffi" userId="15ab9543-07db-4caf-bed3-08f1577af7ad" providerId="ADAL" clId="{17233C61-B0B7-4656-83D9-27A7781F42A4}" dt="2024-01-23T17:51:16.966" v="2111" actId="2711"/>
        <pc:sldMkLst>
          <pc:docMk/>
          <pc:sldMk cId="3197139822" sldId="256"/>
        </pc:sldMkLst>
        <pc:spChg chg="mod">
          <ac:chgData name="Das, Steffi" userId="15ab9543-07db-4caf-bed3-08f1577af7ad" providerId="ADAL" clId="{17233C61-B0B7-4656-83D9-27A7781F42A4}" dt="2024-01-23T17:51:08.970" v="2110" actId="2711"/>
          <ac:spMkLst>
            <pc:docMk/>
            <pc:sldMk cId="3197139822" sldId="256"/>
            <ac:spMk id="2" creationId="{69C41DE9-A34F-9CB4-D644-FCF069F9DFC1}"/>
          </ac:spMkLst>
        </pc:spChg>
        <pc:spChg chg="mod">
          <ac:chgData name="Das, Steffi" userId="15ab9543-07db-4caf-bed3-08f1577af7ad" providerId="ADAL" clId="{17233C61-B0B7-4656-83D9-27A7781F42A4}" dt="2024-01-23T17:51:16.966" v="2111" actId="2711"/>
          <ac:spMkLst>
            <pc:docMk/>
            <pc:sldMk cId="3197139822" sldId="256"/>
            <ac:spMk id="3" creationId="{B89BBAC5-29F9-AE2C-5934-3C493A1D3D33}"/>
          </ac:spMkLst>
        </pc:spChg>
        <pc:picChg chg="mod">
          <ac:chgData name="Das, Steffi" userId="15ab9543-07db-4caf-bed3-08f1577af7ad" providerId="ADAL" clId="{17233C61-B0B7-4656-83D9-27A7781F42A4}" dt="2024-01-23T13:08:36.509" v="107" actId="1076"/>
          <ac:picMkLst>
            <pc:docMk/>
            <pc:sldMk cId="3197139822" sldId="256"/>
            <ac:picMk id="5" creationId="{1A2F26D1-942A-305F-65FE-2DBD1B35C87F}"/>
          </ac:picMkLst>
        </pc:picChg>
      </pc:sldChg>
      <pc:sldChg chg="modSp mod">
        <pc:chgData name="Das, Steffi" userId="15ab9543-07db-4caf-bed3-08f1577af7ad" providerId="ADAL" clId="{17233C61-B0B7-4656-83D9-27A7781F42A4}" dt="2024-01-23T17:41:34.154" v="1675" actId="1076"/>
        <pc:sldMkLst>
          <pc:docMk/>
          <pc:sldMk cId="1236381872" sldId="257"/>
        </pc:sldMkLst>
        <pc:spChg chg="mod">
          <ac:chgData name="Das, Steffi" userId="15ab9543-07db-4caf-bed3-08f1577af7ad" providerId="ADAL" clId="{17233C61-B0B7-4656-83D9-27A7781F42A4}" dt="2024-01-23T17:41:21.016" v="1671" actId="1076"/>
          <ac:spMkLst>
            <pc:docMk/>
            <pc:sldMk cId="1236381872" sldId="257"/>
            <ac:spMk id="2" creationId="{BB4401FA-A693-8736-5C7B-85EFFCF21C3E}"/>
          </ac:spMkLst>
        </pc:spChg>
        <pc:spChg chg="mod">
          <ac:chgData name="Das, Steffi" userId="15ab9543-07db-4caf-bed3-08f1577af7ad" providerId="ADAL" clId="{17233C61-B0B7-4656-83D9-27A7781F42A4}" dt="2024-01-23T17:23:53.701" v="1286" actId="27636"/>
          <ac:spMkLst>
            <pc:docMk/>
            <pc:sldMk cId="1236381872" sldId="257"/>
            <ac:spMk id="3" creationId="{5AE9B7AC-D6EE-737B-A6F7-F304AF083377}"/>
          </ac:spMkLst>
        </pc:spChg>
        <pc:picChg chg="mod">
          <ac:chgData name="Das, Steffi" userId="15ab9543-07db-4caf-bed3-08f1577af7ad" providerId="ADAL" clId="{17233C61-B0B7-4656-83D9-27A7781F42A4}" dt="2024-01-23T17:41:34.154" v="1675" actId="1076"/>
          <ac:picMkLst>
            <pc:docMk/>
            <pc:sldMk cId="1236381872" sldId="257"/>
            <ac:picMk id="4" creationId="{FD1E9E62-45C9-2B14-28EB-ECB5FFEF475C}"/>
          </ac:picMkLst>
        </pc:picChg>
        <pc:picChg chg="mod">
          <ac:chgData name="Das, Steffi" userId="15ab9543-07db-4caf-bed3-08f1577af7ad" providerId="ADAL" clId="{17233C61-B0B7-4656-83D9-27A7781F42A4}" dt="2024-01-23T17:41:27.752" v="1673" actId="14100"/>
          <ac:picMkLst>
            <pc:docMk/>
            <pc:sldMk cId="1236381872" sldId="257"/>
            <ac:picMk id="2052" creationId="{958F37BB-5F6D-FA06-DC10-375E5B3E8FB4}"/>
          </ac:picMkLst>
        </pc:picChg>
      </pc:sldChg>
      <pc:sldChg chg="modSp mod">
        <pc:chgData name="Das, Steffi" userId="15ab9543-07db-4caf-bed3-08f1577af7ad" providerId="ADAL" clId="{17233C61-B0B7-4656-83D9-27A7781F42A4}" dt="2024-01-23T17:41:14.353" v="1669" actId="1076"/>
        <pc:sldMkLst>
          <pc:docMk/>
          <pc:sldMk cId="3138128031" sldId="258"/>
        </pc:sldMkLst>
        <pc:spChg chg="mod">
          <ac:chgData name="Das, Steffi" userId="15ab9543-07db-4caf-bed3-08f1577af7ad" providerId="ADAL" clId="{17233C61-B0B7-4656-83D9-27A7781F42A4}" dt="2024-01-23T13:08:37.117" v="110"/>
          <ac:spMkLst>
            <pc:docMk/>
            <pc:sldMk cId="3138128031" sldId="258"/>
            <ac:spMk id="2" creationId="{E2F817F7-F681-5AAD-D79F-85BE03509F53}"/>
          </ac:spMkLst>
        </pc:spChg>
        <pc:spChg chg="mod">
          <ac:chgData name="Das, Steffi" userId="15ab9543-07db-4caf-bed3-08f1577af7ad" providerId="ADAL" clId="{17233C61-B0B7-4656-83D9-27A7781F42A4}" dt="2024-01-23T17:41:04.907" v="1666" actId="27636"/>
          <ac:spMkLst>
            <pc:docMk/>
            <pc:sldMk cId="3138128031" sldId="258"/>
            <ac:spMk id="3" creationId="{F10E8710-C439-A236-7694-DBF804E70FD1}"/>
          </ac:spMkLst>
        </pc:spChg>
        <pc:picChg chg="mod">
          <ac:chgData name="Das, Steffi" userId="15ab9543-07db-4caf-bed3-08f1577af7ad" providerId="ADAL" clId="{17233C61-B0B7-4656-83D9-27A7781F42A4}" dt="2024-01-23T17:41:14.353" v="1669" actId="1076"/>
          <ac:picMkLst>
            <pc:docMk/>
            <pc:sldMk cId="3138128031" sldId="258"/>
            <ac:picMk id="5" creationId="{B253EDB3-F1AC-7057-5B90-AC06A2B11653}"/>
          </ac:picMkLst>
        </pc:picChg>
      </pc:sldChg>
      <pc:sldChg chg="addSp delSp modSp mod">
        <pc:chgData name="Das, Steffi" userId="15ab9543-07db-4caf-bed3-08f1577af7ad" providerId="ADAL" clId="{17233C61-B0B7-4656-83D9-27A7781F42A4}" dt="2024-01-23T17:50:31.194" v="2109" actId="27636"/>
        <pc:sldMkLst>
          <pc:docMk/>
          <pc:sldMk cId="4011576318" sldId="259"/>
        </pc:sldMkLst>
        <pc:spChg chg="mod">
          <ac:chgData name="Das, Steffi" userId="15ab9543-07db-4caf-bed3-08f1577af7ad" providerId="ADAL" clId="{17233C61-B0B7-4656-83D9-27A7781F42A4}" dt="2024-01-23T17:26:28.327" v="1417" actId="20577"/>
          <ac:spMkLst>
            <pc:docMk/>
            <pc:sldMk cId="4011576318" sldId="259"/>
            <ac:spMk id="2" creationId="{1107288B-FF0E-1D95-039C-ED9707AD0AB8}"/>
          </ac:spMkLst>
        </pc:spChg>
        <pc:spChg chg="add del mod">
          <ac:chgData name="Das, Steffi" userId="15ab9543-07db-4caf-bed3-08f1577af7ad" providerId="ADAL" clId="{17233C61-B0B7-4656-83D9-27A7781F42A4}" dt="2024-01-23T17:50:31.194" v="2109" actId="27636"/>
          <ac:spMkLst>
            <pc:docMk/>
            <pc:sldMk cId="4011576318" sldId="259"/>
            <ac:spMk id="3" creationId="{1A8DBCB7-673E-EDF5-B428-8602939917A5}"/>
          </ac:spMkLst>
        </pc:spChg>
        <pc:spChg chg="add del mod">
          <ac:chgData name="Das, Steffi" userId="15ab9543-07db-4caf-bed3-08f1577af7ad" providerId="ADAL" clId="{17233C61-B0B7-4656-83D9-27A7781F42A4}" dt="2024-01-23T17:25:01.549" v="1305"/>
          <ac:spMkLst>
            <pc:docMk/>
            <pc:sldMk cId="4011576318" sldId="259"/>
            <ac:spMk id="4" creationId="{C22E81CE-7E8B-D2F6-5FF1-87D23C31EF86}"/>
          </ac:spMkLst>
        </pc:spChg>
        <pc:spChg chg="add del">
          <ac:chgData name="Das, Steffi" userId="15ab9543-07db-4caf-bed3-08f1577af7ad" providerId="ADAL" clId="{17233C61-B0B7-4656-83D9-27A7781F42A4}" dt="2024-01-23T17:24:56.874" v="1299" actId="22"/>
          <ac:spMkLst>
            <pc:docMk/>
            <pc:sldMk cId="4011576318" sldId="259"/>
            <ac:spMk id="6" creationId="{712204E2-E074-93CD-433B-7C8279DA237B}"/>
          </ac:spMkLst>
        </pc:spChg>
      </pc:sldChg>
      <pc:sldChg chg="modSp mod">
        <pc:chgData name="Das, Steffi" userId="15ab9543-07db-4caf-bed3-08f1577af7ad" providerId="ADAL" clId="{17233C61-B0B7-4656-83D9-27A7781F42A4}" dt="2024-01-23T17:42:08.986" v="1679" actId="114"/>
        <pc:sldMkLst>
          <pc:docMk/>
          <pc:sldMk cId="4224849719" sldId="260"/>
        </pc:sldMkLst>
        <pc:spChg chg="mod">
          <ac:chgData name="Das, Steffi" userId="15ab9543-07db-4caf-bed3-08f1577af7ad" providerId="ADAL" clId="{17233C61-B0B7-4656-83D9-27A7781F42A4}" dt="2024-01-23T13:08:37.117" v="110"/>
          <ac:spMkLst>
            <pc:docMk/>
            <pc:sldMk cId="4224849719" sldId="260"/>
            <ac:spMk id="2" creationId="{FD045548-8414-5667-A433-ED4868145255}"/>
          </ac:spMkLst>
        </pc:spChg>
        <pc:spChg chg="mod">
          <ac:chgData name="Das, Steffi" userId="15ab9543-07db-4caf-bed3-08f1577af7ad" providerId="ADAL" clId="{17233C61-B0B7-4656-83D9-27A7781F42A4}" dt="2024-01-23T17:42:08.986" v="1679" actId="114"/>
          <ac:spMkLst>
            <pc:docMk/>
            <pc:sldMk cId="4224849719" sldId="260"/>
            <ac:spMk id="3" creationId="{1D19894F-D4A8-65A2-BA0F-5BAD4DAA77E0}"/>
          </ac:spMkLst>
        </pc:spChg>
      </pc:sldChg>
      <pc:sldChg chg="modSp mod">
        <pc:chgData name="Das, Steffi" userId="15ab9543-07db-4caf-bed3-08f1577af7ad" providerId="ADAL" clId="{17233C61-B0B7-4656-83D9-27A7781F42A4}" dt="2024-01-23T17:29:19.051" v="1485" actId="27636"/>
        <pc:sldMkLst>
          <pc:docMk/>
          <pc:sldMk cId="2678245708" sldId="262"/>
        </pc:sldMkLst>
        <pc:spChg chg="mod">
          <ac:chgData name="Das, Steffi" userId="15ab9543-07db-4caf-bed3-08f1577af7ad" providerId="ADAL" clId="{17233C61-B0B7-4656-83D9-27A7781F42A4}" dt="2024-01-23T13:08:37.117" v="110"/>
          <ac:spMkLst>
            <pc:docMk/>
            <pc:sldMk cId="2678245708" sldId="262"/>
            <ac:spMk id="2" creationId="{5C301DF5-FC94-4BEF-B505-0693D9DA128E}"/>
          </ac:spMkLst>
        </pc:spChg>
        <pc:spChg chg="mod">
          <ac:chgData name="Das, Steffi" userId="15ab9543-07db-4caf-bed3-08f1577af7ad" providerId="ADAL" clId="{17233C61-B0B7-4656-83D9-27A7781F42A4}" dt="2024-01-23T17:29:19.051" v="1485" actId="27636"/>
          <ac:spMkLst>
            <pc:docMk/>
            <pc:sldMk cId="2678245708" sldId="262"/>
            <ac:spMk id="3" creationId="{53FC2AF0-1D4C-4FC7-BD08-FA602FFC9BA1}"/>
          </ac:spMkLst>
        </pc:spChg>
      </pc:sldChg>
      <pc:sldChg chg="modSp mod">
        <pc:chgData name="Das, Steffi" userId="15ab9543-07db-4caf-bed3-08f1577af7ad" providerId="ADAL" clId="{17233C61-B0B7-4656-83D9-27A7781F42A4}" dt="2024-01-23T17:30:05.702" v="1494" actId="2710"/>
        <pc:sldMkLst>
          <pc:docMk/>
          <pc:sldMk cId="1952950894" sldId="263"/>
        </pc:sldMkLst>
        <pc:spChg chg="mod">
          <ac:chgData name="Das, Steffi" userId="15ab9543-07db-4caf-bed3-08f1577af7ad" providerId="ADAL" clId="{17233C61-B0B7-4656-83D9-27A7781F42A4}" dt="2024-01-23T13:08:37.117" v="110"/>
          <ac:spMkLst>
            <pc:docMk/>
            <pc:sldMk cId="1952950894" sldId="263"/>
            <ac:spMk id="2" creationId="{D4DDB407-AEEA-93E3-322D-C7C6687E2642}"/>
          </ac:spMkLst>
        </pc:spChg>
        <pc:spChg chg="mod">
          <ac:chgData name="Das, Steffi" userId="15ab9543-07db-4caf-bed3-08f1577af7ad" providerId="ADAL" clId="{17233C61-B0B7-4656-83D9-27A7781F42A4}" dt="2024-01-23T17:30:05.702" v="1494" actId="2710"/>
          <ac:spMkLst>
            <pc:docMk/>
            <pc:sldMk cId="1952950894" sldId="263"/>
            <ac:spMk id="3" creationId="{130ED96F-A0A4-CB4B-F0C3-CD20A3389D07}"/>
          </ac:spMkLst>
        </pc:spChg>
      </pc:sldChg>
      <pc:sldChg chg="modSp mod">
        <pc:chgData name="Das, Steffi" userId="15ab9543-07db-4caf-bed3-08f1577af7ad" providerId="ADAL" clId="{17233C61-B0B7-4656-83D9-27A7781F42A4}" dt="2024-01-23T17:30:43.782" v="1499" actId="122"/>
        <pc:sldMkLst>
          <pc:docMk/>
          <pc:sldMk cId="504758266" sldId="264"/>
        </pc:sldMkLst>
        <pc:spChg chg="mod">
          <ac:chgData name="Das, Steffi" userId="15ab9543-07db-4caf-bed3-08f1577af7ad" providerId="ADAL" clId="{17233C61-B0B7-4656-83D9-27A7781F42A4}" dt="2024-01-23T17:30:19.241" v="1495" actId="1076"/>
          <ac:spMkLst>
            <pc:docMk/>
            <pc:sldMk cId="504758266" sldId="264"/>
            <ac:spMk id="3" creationId="{ECF82D7B-D41D-C3AD-6570-8F7347335BEC}"/>
          </ac:spMkLst>
        </pc:spChg>
        <pc:spChg chg="mod">
          <ac:chgData name="Das, Steffi" userId="15ab9543-07db-4caf-bed3-08f1577af7ad" providerId="ADAL" clId="{17233C61-B0B7-4656-83D9-27A7781F42A4}" dt="2024-01-23T17:30:43.782" v="1499" actId="122"/>
          <ac:spMkLst>
            <pc:docMk/>
            <pc:sldMk cId="504758266" sldId="264"/>
            <ac:spMk id="5" creationId="{0EB8F986-BEE2-C46E-2541-4FCC1C833D86}"/>
          </ac:spMkLst>
        </pc:spChg>
        <pc:picChg chg="mod">
          <ac:chgData name="Das, Steffi" userId="15ab9543-07db-4caf-bed3-08f1577af7ad" providerId="ADAL" clId="{17233C61-B0B7-4656-83D9-27A7781F42A4}" dt="2024-01-23T17:30:28.562" v="1497" actId="1076"/>
          <ac:picMkLst>
            <pc:docMk/>
            <pc:sldMk cId="504758266" sldId="264"/>
            <ac:picMk id="4" creationId="{4C17A8E4-56C4-F5CC-3B2D-173B09AC0C08}"/>
          </ac:picMkLst>
        </pc:picChg>
      </pc:sldChg>
      <pc:sldChg chg="modSp mod">
        <pc:chgData name="Das, Steffi" userId="15ab9543-07db-4caf-bed3-08f1577af7ad" providerId="ADAL" clId="{17233C61-B0B7-4656-83D9-27A7781F42A4}" dt="2024-01-23T17:31:11.813" v="1504" actId="27636"/>
        <pc:sldMkLst>
          <pc:docMk/>
          <pc:sldMk cId="3729323782" sldId="265"/>
        </pc:sldMkLst>
        <pc:spChg chg="mod">
          <ac:chgData name="Das, Steffi" userId="15ab9543-07db-4caf-bed3-08f1577af7ad" providerId="ADAL" clId="{17233C61-B0B7-4656-83D9-27A7781F42A4}" dt="2024-01-23T13:08:37.117" v="110"/>
          <ac:spMkLst>
            <pc:docMk/>
            <pc:sldMk cId="3729323782" sldId="265"/>
            <ac:spMk id="2" creationId="{431D4269-3211-6B7B-4E12-36CC756895C6}"/>
          </ac:spMkLst>
        </pc:spChg>
        <pc:spChg chg="mod">
          <ac:chgData name="Das, Steffi" userId="15ab9543-07db-4caf-bed3-08f1577af7ad" providerId="ADAL" clId="{17233C61-B0B7-4656-83D9-27A7781F42A4}" dt="2024-01-23T17:31:11.813" v="1504" actId="27636"/>
          <ac:spMkLst>
            <pc:docMk/>
            <pc:sldMk cId="3729323782" sldId="265"/>
            <ac:spMk id="3" creationId="{B560BAD5-9ECF-B3EF-CB1C-FCE9D2027A03}"/>
          </ac:spMkLst>
        </pc:spChg>
      </pc:sldChg>
      <pc:sldChg chg="modSp mod">
        <pc:chgData name="Das, Steffi" userId="15ab9543-07db-4caf-bed3-08f1577af7ad" providerId="ADAL" clId="{17233C61-B0B7-4656-83D9-27A7781F42A4}" dt="2024-01-23T17:31:30.449" v="1509" actId="27636"/>
        <pc:sldMkLst>
          <pc:docMk/>
          <pc:sldMk cId="1267822393" sldId="266"/>
        </pc:sldMkLst>
        <pc:spChg chg="mod">
          <ac:chgData name="Das, Steffi" userId="15ab9543-07db-4caf-bed3-08f1577af7ad" providerId="ADAL" clId="{17233C61-B0B7-4656-83D9-27A7781F42A4}" dt="2024-01-23T13:08:37.117" v="110"/>
          <ac:spMkLst>
            <pc:docMk/>
            <pc:sldMk cId="1267822393" sldId="266"/>
            <ac:spMk id="2" creationId="{1D30C2E1-93E8-FE9F-EF4A-4276A02D7815}"/>
          </ac:spMkLst>
        </pc:spChg>
        <pc:spChg chg="mod">
          <ac:chgData name="Das, Steffi" userId="15ab9543-07db-4caf-bed3-08f1577af7ad" providerId="ADAL" clId="{17233C61-B0B7-4656-83D9-27A7781F42A4}" dt="2024-01-23T17:31:30.449" v="1509" actId="27636"/>
          <ac:spMkLst>
            <pc:docMk/>
            <pc:sldMk cId="1267822393" sldId="266"/>
            <ac:spMk id="3" creationId="{856FECAF-5F51-C121-E2FC-C1F02E006BA8}"/>
          </ac:spMkLst>
        </pc:spChg>
      </pc:sldChg>
      <pc:sldChg chg="modSp mod">
        <pc:chgData name="Das, Steffi" userId="15ab9543-07db-4caf-bed3-08f1577af7ad" providerId="ADAL" clId="{17233C61-B0B7-4656-83D9-27A7781F42A4}" dt="2024-01-23T17:31:42.489" v="1510" actId="1076"/>
        <pc:sldMkLst>
          <pc:docMk/>
          <pc:sldMk cId="4116261075" sldId="267"/>
        </pc:sldMkLst>
        <pc:spChg chg="mod">
          <ac:chgData name="Das, Steffi" userId="15ab9543-07db-4caf-bed3-08f1577af7ad" providerId="ADAL" clId="{17233C61-B0B7-4656-83D9-27A7781F42A4}" dt="2024-01-23T17:31:42.489" v="1510" actId="1076"/>
          <ac:spMkLst>
            <pc:docMk/>
            <pc:sldMk cId="4116261075" sldId="267"/>
            <ac:spMk id="2" creationId="{8AA84221-9CE6-2DD6-DA08-EAB3767ED673}"/>
          </ac:spMkLst>
        </pc:spChg>
        <pc:spChg chg="mod">
          <ac:chgData name="Das, Steffi" userId="15ab9543-07db-4caf-bed3-08f1577af7ad" providerId="ADAL" clId="{17233C61-B0B7-4656-83D9-27A7781F42A4}" dt="2024-01-23T13:06:04.432" v="74"/>
          <ac:spMkLst>
            <pc:docMk/>
            <pc:sldMk cId="4116261075" sldId="267"/>
            <ac:spMk id="3" creationId="{F4BB995E-79B6-DA17-9949-FEB4E3ACA7CB}"/>
          </ac:spMkLst>
        </pc:spChg>
        <pc:picChg chg="mod">
          <ac:chgData name="Das, Steffi" userId="15ab9543-07db-4caf-bed3-08f1577af7ad" providerId="ADAL" clId="{17233C61-B0B7-4656-83D9-27A7781F42A4}" dt="2024-01-23T13:08:37.117" v="110"/>
          <ac:picMkLst>
            <pc:docMk/>
            <pc:sldMk cId="4116261075" sldId="267"/>
            <ac:picMk id="4" creationId="{7B3CFB8E-0368-6C87-CC89-703039CCBDF5}"/>
          </ac:picMkLst>
        </pc:picChg>
      </pc:sldChg>
      <pc:sldChg chg="modSp mod">
        <pc:chgData name="Das, Steffi" userId="15ab9543-07db-4caf-bed3-08f1577af7ad" providerId="ADAL" clId="{17233C61-B0B7-4656-83D9-27A7781F42A4}" dt="2024-01-23T17:32:05.586" v="1518" actId="27636"/>
        <pc:sldMkLst>
          <pc:docMk/>
          <pc:sldMk cId="4048961195" sldId="268"/>
        </pc:sldMkLst>
        <pc:spChg chg="mod">
          <ac:chgData name="Das, Steffi" userId="15ab9543-07db-4caf-bed3-08f1577af7ad" providerId="ADAL" clId="{17233C61-B0B7-4656-83D9-27A7781F42A4}" dt="2024-01-23T13:08:37.117" v="110"/>
          <ac:spMkLst>
            <pc:docMk/>
            <pc:sldMk cId="4048961195" sldId="268"/>
            <ac:spMk id="2" creationId="{A7D3893E-72F1-60CF-60D2-7B3CA98FE3EF}"/>
          </ac:spMkLst>
        </pc:spChg>
        <pc:spChg chg="mod">
          <ac:chgData name="Das, Steffi" userId="15ab9543-07db-4caf-bed3-08f1577af7ad" providerId="ADAL" clId="{17233C61-B0B7-4656-83D9-27A7781F42A4}" dt="2024-01-23T17:32:05.586" v="1518" actId="27636"/>
          <ac:spMkLst>
            <pc:docMk/>
            <pc:sldMk cId="4048961195" sldId="268"/>
            <ac:spMk id="3" creationId="{016EB150-C803-929D-4E63-4771031C544B}"/>
          </ac:spMkLst>
        </pc:spChg>
      </pc:sldChg>
      <pc:sldChg chg="modSp mod">
        <pc:chgData name="Das, Steffi" userId="15ab9543-07db-4caf-bed3-08f1577af7ad" providerId="ADAL" clId="{17233C61-B0B7-4656-83D9-27A7781F42A4}" dt="2024-01-23T17:32:51.181" v="1529" actId="255"/>
        <pc:sldMkLst>
          <pc:docMk/>
          <pc:sldMk cId="1388153534" sldId="269"/>
        </pc:sldMkLst>
        <pc:spChg chg="mod">
          <ac:chgData name="Das, Steffi" userId="15ab9543-07db-4caf-bed3-08f1577af7ad" providerId="ADAL" clId="{17233C61-B0B7-4656-83D9-27A7781F42A4}" dt="2024-01-23T13:08:37.117" v="110"/>
          <ac:spMkLst>
            <pc:docMk/>
            <pc:sldMk cId="1388153534" sldId="269"/>
            <ac:spMk id="2" creationId="{95DABD53-1989-80B7-3415-EE792665FFE7}"/>
          </ac:spMkLst>
        </pc:spChg>
        <pc:spChg chg="mod">
          <ac:chgData name="Das, Steffi" userId="15ab9543-07db-4caf-bed3-08f1577af7ad" providerId="ADAL" clId="{17233C61-B0B7-4656-83D9-27A7781F42A4}" dt="2024-01-23T17:32:51.181" v="1529" actId="255"/>
          <ac:spMkLst>
            <pc:docMk/>
            <pc:sldMk cId="1388153534" sldId="269"/>
            <ac:spMk id="3" creationId="{9906C597-13FB-70F9-F9EF-D6AF3A7914C0}"/>
          </ac:spMkLst>
        </pc:spChg>
      </pc:sldChg>
      <pc:sldChg chg="modSp mod">
        <pc:chgData name="Das, Steffi" userId="15ab9543-07db-4caf-bed3-08f1577af7ad" providerId="ADAL" clId="{17233C61-B0B7-4656-83D9-27A7781F42A4}" dt="2024-01-23T17:33:34.773" v="1533" actId="14100"/>
        <pc:sldMkLst>
          <pc:docMk/>
          <pc:sldMk cId="2253189122" sldId="270"/>
        </pc:sldMkLst>
        <pc:spChg chg="mod">
          <ac:chgData name="Das, Steffi" userId="15ab9543-07db-4caf-bed3-08f1577af7ad" providerId="ADAL" clId="{17233C61-B0B7-4656-83D9-27A7781F42A4}" dt="2024-01-23T13:08:37.117" v="110"/>
          <ac:spMkLst>
            <pc:docMk/>
            <pc:sldMk cId="2253189122" sldId="270"/>
            <ac:spMk id="2" creationId="{B7BBBA6A-A103-9192-DF99-E2984C99963D}"/>
          </ac:spMkLst>
        </pc:spChg>
        <pc:spChg chg="mod">
          <ac:chgData name="Das, Steffi" userId="15ab9543-07db-4caf-bed3-08f1577af7ad" providerId="ADAL" clId="{17233C61-B0B7-4656-83D9-27A7781F42A4}" dt="2024-01-23T17:33:34.773" v="1533" actId="14100"/>
          <ac:spMkLst>
            <pc:docMk/>
            <pc:sldMk cId="2253189122" sldId="270"/>
            <ac:spMk id="3" creationId="{79C151D7-2745-BCE9-76A4-61F846ABC174}"/>
          </ac:spMkLst>
        </pc:spChg>
      </pc:sldChg>
      <pc:sldChg chg="modSp mod">
        <pc:chgData name="Das, Steffi" userId="15ab9543-07db-4caf-bed3-08f1577af7ad" providerId="ADAL" clId="{17233C61-B0B7-4656-83D9-27A7781F42A4}" dt="2024-01-23T17:33:47.343" v="1535" actId="27636"/>
        <pc:sldMkLst>
          <pc:docMk/>
          <pc:sldMk cId="335222134" sldId="271"/>
        </pc:sldMkLst>
        <pc:spChg chg="mod">
          <ac:chgData name="Das, Steffi" userId="15ab9543-07db-4caf-bed3-08f1577af7ad" providerId="ADAL" clId="{17233C61-B0B7-4656-83D9-27A7781F42A4}" dt="2024-01-23T13:08:37.117" v="110"/>
          <ac:spMkLst>
            <pc:docMk/>
            <pc:sldMk cId="335222134" sldId="271"/>
            <ac:spMk id="2" creationId="{B95A1F2C-137F-9069-533D-F953A5122FB4}"/>
          </ac:spMkLst>
        </pc:spChg>
        <pc:spChg chg="mod">
          <ac:chgData name="Das, Steffi" userId="15ab9543-07db-4caf-bed3-08f1577af7ad" providerId="ADAL" clId="{17233C61-B0B7-4656-83D9-27A7781F42A4}" dt="2024-01-23T17:33:47.343" v="1535" actId="27636"/>
          <ac:spMkLst>
            <pc:docMk/>
            <pc:sldMk cId="335222134" sldId="271"/>
            <ac:spMk id="3" creationId="{2B9EDBEA-A256-89B4-3FA4-536C07453FA3}"/>
          </ac:spMkLst>
        </pc:spChg>
      </pc:sldChg>
      <pc:sldChg chg="modSp mod">
        <pc:chgData name="Das, Steffi" userId="15ab9543-07db-4caf-bed3-08f1577af7ad" providerId="ADAL" clId="{17233C61-B0B7-4656-83D9-27A7781F42A4}" dt="2024-01-23T17:34:13.742" v="1539" actId="1076"/>
        <pc:sldMkLst>
          <pc:docMk/>
          <pc:sldMk cId="3655761664" sldId="272"/>
        </pc:sldMkLst>
        <pc:spChg chg="mod">
          <ac:chgData name="Das, Steffi" userId="15ab9543-07db-4caf-bed3-08f1577af7ad" providerId="ADAL" clId="{17233C61-B0B7-4656-83D9-27A7781F42A4}" dt="2024-01-23T13:08:37.117" v="110"/>
          <ac:spMkLst>
            <pc:docMk/>
            <pc:sldMk cId="3655761664" sldId="272"/>
            <ac:spMk id="2" creationId="{F196D659-7275-B9B6-05E8-A7A8E1B69495}"/>
          </ac:spMkLst>
        </pc:spChg>
        <pc:spChg chg="mod">
          <ac:chgData name="Das, Steffi" userId="15ab9543-07db-4caf-bed3-08f1577af7ad" providerId="ADAL" clId="{17233C61-B0B7-4656-83D9-27A7781F42A4}" dt="2024-01-23T17:33:58.872" v="1536" actId="2710"/>
          <ac:spMkLst>
            <pc:docMk/>
            <pc:sldMk cId="3655761664" sldId="272"/>
            <ac:spMk id="3" creationId="{0B30FF22-6EC3-1BBC-7D13-B62D219D05E6}"/>
          </ac:spMkLst>
        </pc:spChg>
        <pc:spChg chg="mod">
          <ac:chgData name="Das, Steffi" userId="15ab9543-07db-4caf-bed3-08f1577af7ad" providerId="ADAL" clId="{17233C61-B0B7-4656-83D9-27A7781F42A4}" dt="2024-01-23T17:34:13.742" v="1539" actId="1076"/>
          <ac:spMkLst>
            <pc:docMk/>
            <pc:sldMk cId="3655761664" sldId="272"/>
            <ac:spMk id="6" creationId="{D93FE705-60F7-A224-4A41-364F0C337A65}"/>
          </ac:spMkLst>
        </pc:spChg>
        <pc:picChg chg="mod">
          <ac:chgData name="Das, Steffi" userId="15ab9543-07db-4caf-bed3-08f1577af7ad" providerId="ADAL" clId="{17233C61-B0B7-4656-83D9-27A7781F42A4}" dt="2024-01-23T17:34:07.623" v="1538" actId="1076"/>
          <ac:picMkLst>
            <pc:docMk/>
            <pc:sldMk cId="3655761664" sldId="272"/>
            <ac:picMk id="5" creationId="{B12EFC3F-E8EA-8A34-9BDA-1FCBE20F8FD6}"/>
          </ac:picMkLst>
        </pc:picChg>
      </pc:sldChg>
      <pc:sldChg chg="modSp mod">
        <pc:chgData name="Das, Steffi" userId="15ab9543-07db-4caf-bed3-08f1577af7ad" providerId="ADAL" clId="{17233C61-B0B7-4656-83D9-27A7781F42A4}" dt="2024-01-23T17:34:37.516" v="1544" actId="2710"/>
        <pc:sldMkLst>
          <pc:docMk/>
          <pc:sldMk cId="3219522764" sldId="273"/>
        </pc:sldMkLst>
        <pc:spChg chg="mod">
          <ac:chgData name="Das, Steffi" userId="15ab9543-07db-4caf-bed3-08f1577af7ad" providerId="ADAL" clId="{17233C61-B0B7-4656-83D9-27A7781F42A4}" dt="2024-01-23T13:08:37.117" v="110"/>
          <ac:spMkLst>
            <pc:docMk/>
            <pc:sldMk cId="3219522764" sldId="273"/>
            <ac:spMk id="2" creationId="{A2FE36F2-E015-7289-C5AD-71BA4F17913C}"/>
          </ac:spMkLst>
        </pc:spChg>
        <pc:spChg chg="mod">
          <ac:chgData name="Das, Steffi" userId="15ab9543-07db-4caf-bed3-08f1577af7ad" providerId="ADAL" clId="{17233C61-B0B7-4656-83D9-27A7781F42A4}" dt="2024-01-23T17:34:37.516" v="1544" actId="2710"/>
          <ac:spMkLst>
            <pc:docMk/>
            <pc:sldMk cId="3219522764" sldId="273"/>
            <ac:spMk id="3" creationId="{ED4B197C-8CF4-BB83-5256-626D207F0BA1}"/>
          </ac:spMkLst>
        </pc:spChg>
      </pc:sldChg>
      <pc:sldChg chg="modSp mod">
        <pc:chgData name="Das, Steffi" userId="15ab9543-07db-4caf-bed3-08f1577af7ad" providerId="ADAL" clId="{17233C61-B0B7-4656-83D9-27A7781F42A4}" dt="2024-01-23T17:35:11.722" v="1554" actId="1076"/>
        <pc:sldMkLst>
          <pc:docMk/>
          <pc:sldMk cId="479282703" sldId="274"/>
        </pc:sldMkLst>
        <pc:spChg chg="mod">
          <ac:chgData name="Das, Steffi" userId="15ab9543-07db-4caf-bed3-08f1577af7ad" providerId="ADAL" clId="{17233C61-B0B7-4656-83D9-27A7781F42A4}" dt="2024-01-23T13:08:37.117" v="110"/>
          <ac:spMkLst>
            <pc:docMk/>
            <pc:sldMk cId="479282703" sldId="274"/>
            <ac:spMk id="2" creationId="{810993F2-B7AB-5367-54AC-9C377739092B}"/>
          </ac:spMkLst>
        </pc:spChg>
        <pc:spChg chg="mod">
          <ac:chgData name="Das, Steffi" userId="15ab9543-07db-4caf-bed3-08f1577af7ad" providerId="ADAL" clId="{17233C61-B0B7-4656-83D9-27A7781F42A4}" dt="2024-01-23T17:35:11.722" v="1554" actId="1076"/>
          <ac:spMkLst>
            <pc:docMk/>
            <pc:sldMk cId="479282703" sldId="274"/>
            <ac:spMk id="3" creationId="{EC40278A-96F5-321D-F957-D5833F3B5857}"/>
          </ac:spMkLst>
        </pc:spChg>
      </pc:sldChg>
      <pc:sldChg chg="modSp mod">
        <pc:chgData name="Das, Steffi" userId="15ab9543-07db-4caf-bed3-08f1577af7ad" providerId="ADAL" clId="{17233C61-B0B7-4656-83D9-27A7781F42A4}" dt="2024-01-23T17:35:44.914" v="1560" actId="2711"/>
        <pc:sldMkLst>
          <pc:docMk/>
          <pc:sldMk cId="2949344869" sldId="275"/>
        </pc:sldMkLst>
        <pc:spChg chg="mod">
          <ac:chgData name="Das, Steffi" userId="15ab9543-07db-4caf-bed3-08f1577af7ad" providerId="ADAL" clId="{17233C61-B0B7-4656-83D9-27A7781F42A4}" dt="2024-01-23T13:08:37.117" v="110"/>
          <ac:spMkLst>
            <pc:docMk/>
            <pc:sldMk cId="2949344869" sldId="275"/>
            <ac:spMk id="2" creationId="{F3EF7365-856D-D165-11C9-989511EB8DAB}"/>
          </ac:spMkLst>
        </pc:spChg>
        <pc:spChg chg="mod">
          <ac:chgData name="Das, Steffi" userId="15ab9543-07db-4caf-bed3-08f1577af7ad" providerId="ADAL" clId="{17233C61-B0B7-4656-83D9-27A7781F42A4}" dt="2024-01-23T17:35:44.914" v="1560" actId="2711"/>
          <ac:spMkLst>
            <pc:docMk/>
            <pc:sldMk cId="2949344869" sldId="275"/>
            <ac:spMk id="3" creationId="{1EACC1F1-52D3-9AD3-2157-C8396F5E830F}"/>
          </ac:spMkLst>
        </pc:spChg>
      </pc:sldChg>
      <pc:sldChg chg="modSp mod">
        <pc:chgData name="Das, Steffi" userId="15ab9543-07db-4caf-bed3-08f1577af7ad" providerId="ADAL" clId="{17233C61-B0B7-4656-83D9-27A7781F42A4}" dt="2024-01-23T17:36:19.282" v="1567" actId="1076"/>
        <pc:sldMkLst>
          <pc:docMk/>
          <pc:sldMk cId="4040452833" sldId="276"/>
        </pc:sldMkLst>
        <pc:spChg chg="mod">
          <ac:chgData name="Das, Steffi" userId="15ab9543-07db-4caf-bed3-08f1577af7ad" providerId="ADAL" clId="{17233C61-B0B7-4656-83D9-27A7781F42A4}" dt="2024-01-23T13:08:37.117" v="110"/>
          <ac:spMkLst>
            <pc:docMk/>
            <pc:sldMk cId="4040452833" sldId="276"/>
            <ac:spMk id="2" creationId="{3919048F-E581-D99C-71B9-B4E85E59877C}"/>
          </ac:spMkLst>
        </pc:spChg>
        <pc:spChg chg="mod">
          <ac:chgData name="Das, Steffi" userId="15ab9543-07db-4caf-bed3-08f1577af7ad" providerId="ADAL" clId="{17233C61-B0B7-4656-83D9-27A7781F42A4}" dt="2024-01-23T17:36:19.282" v="1567" actId="1076"/>
          <ac:spMkLst>
            <pc:docMk/>
            <pc:sldMk cId="4040452833" sldId="276"/>
            <ac:spMk id="3" creationId="{3883E7F4-AD36-D1E7-896F-7AD603D3C779}"/>
          </ac:spMkLst>
        </pc:spChg>
      </pc:sldChg>
      <pc:sldChg chg="modSp mod">
        <pc:chgData name="Das, Steffi" userId="15ab9543-07db-4caf-bed3-08f1577af7ad" providerId="ADAL" clId="{17233C61-B0B7-4656-83D9-27A7781F42A4}" dt="2024-01-23T17:36:42.176" v="1571" actId="255"/>
        <pc:sldMkLst>
          <pc:docMk/>
          <pc:sldMk cId="3167513568" sldId="277"/>
        </pc:sldMkLst>
        <pc:spChg chg="mod">
          <ac:chgData name="Das, Steffi" userId="15ab9543-07db-4caf-bed3-08f1577af7ad" providerId="ADAL" clId="{17233C61-B0B7-4656-83D9-27A7781F42A4}" dt="2024-01-23T13:08:37.117" v="110"/>
          <ac:spMkLst>
            <pc:docMk/>
            <pc:sldMk cId="3167513568" sldId="277"/>
            <ac:spMk id="2" creationId="{51249E1C-CE55-F25F-CA96-4340430C95AF}"/>
          </ac:spMkLst>
        </pc:spChg>
        <pc:spChg chg="mod">
          <ac:chgData name="Das, Steffi" userId="15ab9543-07db-4caf-bed3-08f1577af7ad" providerId="ADAL" clId="{17233C61-B0B7-4656-83D9-27A7781F42A4}" dt="2024-01-23T17:36:42.176" v="1571" actId="255"/>
          <ac:spMkLst>
            <pc:docMk/>
            <pc:sldMk cId="3167513568" sldId="277"/>
            <ac:spMk id="3" creationId="{5404538D-02CD-1A53-2C40-1B6FE1E36FB5}"/>
          </ac:spMkLst>
        </pc:spChg>
      </pc:sldChg>
      <pc:sldChg chg="modSp mod">
        <pc:chgData name="Das, Steffi" userId="15ab9543-07db-4caf-bed3-08f1577af7ad" providerId="ADAL" clId="{17233C61-B0B7-4656-83D9-27A7781F42A4}" dt="2024-01-23T17:37:07.237" v="1579" actId="2710"/>
        <pc:sldMkLst>
          <pc:docMk/>
          <pc:sldMk cId="762787109" sldId="278"/>
        </pc:sldMkLst>
        <pc:spChg chg="mod">
          <ac:chgData name="Das, Steffi" userId="15ab9543-07db-4caf-bed3-08f1577af7ad" providerId="ADAL" clId="{17233C61-B0B7-4656-83D9-27A7781F42A4}" dt="2024-01-23T13:08:37.117" v="110"/>
          <ac:spMkLst>
            <pc:docMk/>
            <pc:sldMk cId="762787109" sldId="278"/>
            <ac:spMk id="2" creationId="{1F67E86C-AE78-8BE7-7007-F0EEE20A3BCC}"/>
          </ac:spMkLst>
        </pc:spChg>
        <pc:spChg chg="mod">
          <ac:chgData name="Das, Steffi" userId="15ab9543-07db-4caf-bed3-08f1577af7ad" providerId="ADAL" clId="{17233C61-B0B7-4656-83D9-27A7781F42A4}" dt="2024-01-23T17:37:07.237" v="1579" actId="2710"/>
          <ac:spMkLst>
            <pc:docMk/>
            <pc:sldMk cId="762787109" sldId="278"/>
            <ac:spMk id="3" creationId="{E7203123-983C-00F8-F7FF-A805569E5B10}"/>
          </ac:spMkLst>
        </pc:spChg>
      </pc:sldChg>
      <pc:sldChg chg="modSp mod">
        <pc:chgData name="Das, Steffi" userId="15ab9543-07db-4caf-bed3-08f1577af7ad" providerId="ADAL" clId="{17233C61-B0B7-4656-83D9-27A7781F42A4}" dt="2024-01-23T17:37:26.818" v="1583" actId="14100"/>
        <pc:sldMkLst>
          <pc:docMk/>
          <pc:sldMk cId="367814684" sldId="279"/>
        </pc:sldMkLst>
        <pc:spChg chg="mod">
          <ac:chgData name="Das, Steffi" userId="15ab9543-07db-4caf-bed3-08f1577af7ad" providerId="ADAL" clId="{17233C61-B0B7-4656-83D9-27A7781F42A4}" dt="2024-01-23T13:08:37.117" v="110"/>
          <ac:spMkLst>
            <pc:docMk/>
            <pc:sldMk cId="367814684" sldId="279"/>
            <ac:spMk id="2" creationId="{66C93FDB-0E8C-A21F-3B2B-AE11A9EA7681}"/>
          </ac:spMkLst>
        </pc:spChg>
        <pc:spChg chg="mod">
          <ac:chgData name="Das, Steffi" userId="15ab9543-07db-4caf-bed3-08f1577af7ad" providerId="ADAL" clId="{17233C61-B0B7-4656-83D9-27A7781F42A4}" dt="2024-01-23T17:37:26.818" v="1583" actId="14100"/>
          <ac:spMkLst>
            <pc:docMk/>
            <pc:sldMk cId="367814684" sldId="279"/>
            <ac:spMk id="3" creationId="{B7CBB0FF-3CDE-D18A-9B08-03B5C55AE800}"/>
          </ac:spMkLst>
        </pc:spChg>
      </pc:sldChg>
      <pc:sldChg chg="modSp mod">
        <pc:chgData name="Das, Steffi" userId="15ab9543-07db-4caf-bed3-08f1577af7ad" providerId="ADAL" clId="{17233C61-B0B7-4656-83D9-27A7781F42A4}" dt="2024-01-23T17:37:35.456" v="1585" actId="14100"/>
        <pc:sldMkLst>
          <pc:docMk/>
          <pc:sldMk cId="1190831489" sldId="280"/>
        </pc:sldMkLst>
        <pc:spChg chg="mod">
          <ac:chgData name="Das, Steffi" userId="15ab9543-07db-4caf-bed3-08f1577af7ad" providerId="ADAL" clId="{17233C61-B0B7-4656-83D9-27A7781F42A4}" dt="2024-01-23T13:08:37.117" v="110"/>
          <ac:spMkLst>
            <pc:docMk/>
            <pc:sldMk cId="1190831489" sldId="280"/>
            <ac:spMk id="2" creationId="{C81D07BF-32C7-8ABE-0908-3B1BEE730E6D}"/>
          </ac:spMkLst>
        </pc:spChg>
        <pc:spChg chg="mod">
          <ac:chgData name="Das, Steffi" userId="15ab9543-07db-4caf-bed3-08f1577af7ad" providerId="ADAL" clId="{17233C61-B0B7-4656-83D9-27A7781F42A4}" dt="2024-01-23T17:37:35.456" v="1585" actId="14100"/>
          <ac:spMkLst>
            <pc:docMk/>
            <pc:sldMk cId="1190831489" sldId="280"/>
            <ac:spMk id="3" creationId="{CC6865AC-CAF0-DF5D-AAE3-CFBA1B5D6581}"/>
          </ac:spMkLst>
        </pc:spChg>
      </pc:sldChg>
      <pc:sldChg chg="modSp mod">
        <pc:chgData name="Das, Steffi" userId="15ab9543-07db-4caf-bed3-08f1577af7ad" providerId="ADAL" clId="{17233C61-B0B7-4656-83D9-27A7781F42A4}" dt="2024-01-24T06:39:52.598" v="2126" actId="114"/>
        <pc:sldMkLst>
          <pc:docMk/>
          <pc:sldMk cId="2009575299" sldId="281"/>
        </pc:sldMkLst>
        <pc:spChg chg="mod">
          <ac:chgData name="Das, Steffi" userId="15ab9543-07db-4caf-bed3-08f1577af7ad" providerId="ADAL" clId="{17233C61-B0B7-4656-83D9-27A7781F42A4}" dt="2024-01-23T13:08:37.117" v="110"/>
          <ac:spMkLst>
            <pc:docMk/>
            <pc:sldMk cId="2009575299" sldId="281"/>
            <ac:spMk id="2" creationId="{FDE0227B-208A-08E2-8159-FC2DD34FA9C3}"/>
          </ac:spMkLst>
        </pc:spChg>
        <pc:spChg chg="mod">
          <ac:chgData name="Das, Steffi" userId="15ab9543-07db-4caf-bed3-08f1577af7ad" providerId="ADAL" clId="{17233C61-B0B7-4656-83D9-27A7781F42A4}" dt="2024-01-24T06:39:52.598" v="2126" actId="114"/>
          <ac:spMkLst>
            <pc:docMk/>
            <pc:sldMk cId="2009575299" sldId="281"/>
            <ac:spMk id="3" creationId="{7DF557B3-778A-56CF-7FED-13A2018C432A}"/>
          </ac:spMkLst>
        </pc:spChg>
      </pc:sldChg>
      <pc:sldChg chg="modSp">
        <pc:chgData name="Das, Steffi" userId="15ab9543-07db-4caf-bed3-08f1577af7ad" providerId="ADAL" clId="{17233C61-B0B7-4656-83D9-27A7781F42A4}" dt="2024-01-23T13:08:37.117" v="110"/>
        <pc:sldMkLst>
          <pc:docMk/>
          <pc:sldMk cId="3248909584" sldId="282"/>
        </pc:sldMkLst>
        <pc:spChg chg="mod">
          <ac:chgData name="Das, Steffi" userId="15ab9543-07db-4caf-bed3-08f1577af7ad" providerId="ADAL" clId="{17233C61-B0B7-4656-83D9-27A7781F42A4}" dt="2024-01-23T13:08:37.117" v="110"/>
          <ac:spMkLst>
            <pc:docMk/>
            <pc:sldMk cId="3248909584" sldId="282"/>
            <ac:spMk id="2" creationId="{05CD90B1-8997-5297-7A03-2632141C9FBF}"/>
          </ac:spMkLst>
        </pc:spChg>
      </pc:sldChg>
      <pc:sldChg chg="modSp mod">
        <pc:chgData name="Das, Steffi" userId="15ab9543-07db-4caf-bed3-08f1577af7ad" providerId="ADAL" clId="{17233C61-B0B7-4656-83D9-27A7781F42A4}" dt="2024-01-23T17:23:29.568" v="1281" actId="1076"/>
        <pc:sldMkLst>
          <pc:docMk/>
          <pc:sldMk cId="2346340881" sldId="283"/>
        </pc:sldMkLst>
        <pc:spChg chg="mod">
          <ac:chgData name="Das, Steffi" userId="15ab9543-07db-4caf-bed3-08f1577af7ad" providerId="ADAL" clId="{17233C61-B0B7-4656-83D9-27A7781F42A4}" dt="2024-01-23T17:23:25.051" v="1280" actId="1076"/>
          <ac:spMkLst>
            <pc:docMk/>
            <pc:sldMk cId="2346340881" sldId="283"/>
            <ac:spMk id="2" creationId="{7265B809-43FF-8ABD-E76E-8B83D703A6A5}"/>
          </ac:spMkLst>
        </pc:spChg>
        <pc:spChg chg="mod">
          <ac:chgData name="Das, Steffi" userId="15ab9543-07db-4caf-bed3-08f1577af7ad" providerId="ADAL" clId="{17233C61-B0B7-4656-83D9-27A7781F42A4}" dt="2024-01-23T17:23:29.568" v="1281" actId="1076"/>
          <ac:spMkLst>
            <pc:docMk/>
            <pc:sldMk cId="2346340881" sldId="283"/>
            <ac:spMk id="4" creationId="{714FA0C8-DEB8-D0CD-FEEE-EDD23D61C118}"/>
          </ac:spMkLst>
        </pc:spChg>
        <pc:spChg chg="mod">
          <ac:chgData name="Das, Steffi" userId="15ab9543-07db-4caf-bed3-08f1577af7ad" providerId="ADAL" clId="{17233C61-B0B7-4656-83D9-27A7781F42A4}" dt="2024-01-23T17:08:39.514" v="390" actId="1076"/>
          <ac:spMkLst>
            <pc:docMk/>
            <pc:sldMk cId="2346340881" sldId="283"/>
            <ac:spMk id="6" creationId="{456E36CE-9A87-5BE6-8E63-8E8AB7A65692}"/>
          </ac:spMkLst>
        </pc:spChg>
        <pc:picChg chg="mod">
          <ac:chgData name="Das, Steffi" userId="15ab9543-07db-4caf-bed3-08f1577af7ad" providerId="ADAL" clId="{17233C61-B0B7-4656-83D9-27A7781F42A4}" dt="2024-01-23T17:08:35.606" v="389" actId="1076"/>
          <ac:picMkLst>
            <pc:docMk/>
            <pc:sldMk cId="2346340881" sldId="283"/>
            <ac:picMk id="5" creationId="{F36C9DE7-E910-EF97-17E6-6B8763618700}"/>
          </ac:picMkLst>
        </pc:picChg>
      </pc:sldChg>
      <pc:sldChg chg="modSp mod">
        <pc:chgData name="Das, Steffi" userId="15ab9543-07db-4caf-bed3-08f1577af7ad" providerId="ADAL" clId="{17233C61-B0B7-4656-83D9-27A7781F42A4}" dt="2024-01-23T17:05:55.377" v="343" actId="1076"/>
        <pc:sldMkLst>
          <pc:docMk/>
          <pc:sldMk cId="3898300944" sldId="285"/>
        </pc:sldMkLst>
        <pc:spChg chg="mod">
          <ac:chgData name="Das, Steffi" userId="15ab9543-07db-4caf-bed3-08f1577af7ad" providerId="ADAL" clId="{17233C61-B0B7-4656-83D9-27A7781F42A4}" dt="2024-01-23T17:04:49.883" v="326" actId="1076"/>
          <ac:spMkLst>
            <pc:docMk/>
            <pc:sldMk cId="3898300944" sldId="285"/>
            <ac:spMk id="2" creationId="{276C885F-0C0E-69E1-9F97-7FAD527D53CC}"/>
          </ac:spMkLst>
        </pc:spChg>
        <pc:spChg chg="mod">
          <ac:chgData name="Das, Steffi" userId="15ab9543-07db-4caf-bed3-08f1577af7ad" providerId="ADAL" clId="{17233C61-B0B7-4656-83D9-27A7781F42A4}" dt="2024-01-23T17:05:25.746" v="337" actId="1076"/>
          <ac:spMkLst>
            <pc:docMk/>
            <pc:sldMk cId="3898300944" sldId="285"/>
            <ac:spMk id="4" creationId="{E680951A-AC0F-E148-3FA8-9E1707E6C89D}"/>
          </ac:spMkLst>
        </pc:spChg>
        <pc:spChg chg="mod">
          <ac:chgData name="Das, Steffi" userId="15ab9543-07db-4caf-bed3-08f1577af7ad" providerId="ADAL" clId="{17233C61-B0B7-4656-83D9-27A7781F42A4}" dt="2024-01-23T17:05:55.377" v="343" actId="1076"/>
          <ac:spMkLst>
            <pc:docMk/>
            <pc:sldMk cId="3898300944" sldId="285"/>
            <ac:spMk id="6" creationId="{A0AABE1E-4FE0-FCFE-0528-9D2B91E1CF7D}"/>
          </ac:spMkLst>
        </pc:spChg>
        <pc:picChg chg="mod">
          <ac:chgData name="Das, Steffi" userId="15ab9543-07db-4caf-bed3-08f1577af7ad" providerId="ADAL" clId="{17233C61-B0B7-4656-83D9-27A7781F42A4}" dt="2024-01-23T17:05:48.316" v="342" actId="1076"/>
          <ac:picMkLst>
            <pc:docMk/>
            <pc:sldMk cId="3898300944" sldId="285"/>
            <ac:picMk id="5" creationId="{5B362D5A-BA4B-70DF-F4E5-3804B7FBC312}"/>
          </ac:picMkLst>
        </pc:picChg>
      </pc:sldChg>
      <pc:sldChg chg="modSp mod">
        <pc:chgData name="Das, Steffi" userId="15ab9543-07db-4caf-bed3-08f1577af7ad" providerId="ADAL" clId="{17233C61-B0B7-4656-83D9-27A7781F42A4}" dt="2024-01-23T17:07:11.989" v="365" actId="1076"/>
        <pc:sldMkLst>
          <pc:docMk/>
          <pc:sldMk cId="2798687058" sldId="286"/>
        </pc:sldMkLst>
        <pc:spChg chg="mod">
          <ac:chgData name="Das, Steffi" userId="15ab9543-07db-4caf-bed3-08f1577af7ad" providerId="ADAL" clId="{17233C61-B0B7-4656-83D9-27A7781F42A4}" dt="2024-01-23T17:06:43.184" v="355" actId="14100"/>
          <ac:spMkLst>
            <pc:docMk/>
            <pc:sldMk cId="2798687058" sldId="286"/>
            <ac:spMk id="2" creationId="{1DAA27FD-D9DB-5524-7BE4-026B72AE6A08}"/>
          </ac:spMkLst>
        </pc:spChg>
        <pc:spChg chg="mod">
          <ac:chgData name="Das, Steffi" userId="15ab9543-07db-4caf-bed3-08f1577af7ad" providerId="ADAL" clId="{17233C61-B0B7-4656-83D9-27A7781F42A4}" dt="2024-01-23T17:07:02.865" v="364" actId="255"/>
          <ac:spMkLst>
            <pc:docMk/>
            <pc:sldMk cId="2798687058" sldId="286"/>
            <ac:spMk id="4" creationId="{2B270FBD-3F11-1092-E467-028FE0722F6B}"/>
          </ac:spMkLst>
        </pc:spChg>
        <pc:spChg chg="mod">
          <ac:chgData name="Das, Steffi" userId="15ab9543-07db-4caf-bed3-08f1577af7ad" providerId="ADAL" clId="{17233C61-B0B7-4656-83D9-27A7781F42A4}" dt="2024-01-23T17:07:11.989" v="365" actId="1076"/>
          <ac:spMkLst>
            <pc:docMk/>
            <pc:sldMk cId="2798687058" sldId="286"/>
            <ac:spMk id="6" creationId="{7A97A8CC-F7C2-8C90-21C4-63511FFC02FC}"/>
          </ac:spMkLst>
        </pc:spChg>
        <pc:picChg chg="mod">
          <ac:chgData name="Das, Steffi" userId="15ab9543-07db-4caf-bed3-08f1577af7ad" providerId="ADAL" clId="{17233C61-B0B7-4656-83D9-27A7781F42A4}" dt="2024-01-23T17:06:19.921" v="349" actId="1076"/>
          <ac:picMkLst>
            <pc:docMk/>
            <pc:sldMk cId="2798687058" sldId="286"/>
            <ac:picMk id="5" creationId="{C3771DFB-8FB9-169A-C70D-00DC74930FE6}"/>
          </ac:picMkLst>
        </pc:picChg>
      </pc:sldChg>
      <pc:sldChg chg="modSp mod">
        <pc:chgData name="Das, Steffi" userId="15ab9543-07db-4caf-bed3-08f1577af7ad" providerId="ADAL" clId="{17233C61-B0B7-4656-83D9-27A7781F42A4}" dt="2024-01-23T17:06:04.111" v="344" actId="1076"/>
        <pc:sldMkLst>
          <pc:docMk/>
          <pc:sldMk cId="869530906" sldId="287"/>
        </pc:sldMkLst>
        <pc:spChg chg="mod">
          <ac:chgData name="Das, Steffi" userId="15ab9543-07db-4caf-bed3-08f1577af7ad" providerId="ADAL" clId="{17233C61-B0B7-4656-83D9-27A7781F42A4}" dt="2024-01-23T17:03:35.536" v="311" actId="1076"/>
          <ac:spMkLst>
            <pc:docMk/>
            <pc:sldMk cId="869530906" sldId="287"/>
            <ac:spMk id="2" creationId="{30D16C68-1F8C-B72B-E080-AA2E2F854C3A}"/>
          </ac:spMkLst>
        </pc:spChg>
        <pc:spChg chg="mod">
          <ac:chgData name="Das, Steffi" userId="15ab9543-07db-4caf-bed3-08f1577af7ad" providerId="ADAL" clId="{17233C61-B0B7-4656-83D9-27A7781F42A4}" dt="2024-01-23T17:04:12.739" v="320" actId="20577"/>
          <ac:spMkLst>
            <pc:docMk/>
            <pc:sldMk cId="869530906" sldId="287"/>
            <ac:spMk id="4" creationId="{7010815F-BC2B-D2BD-5E86-320222B0525C}"/>
          </ac:spMkLst>
        </pc:spChg>
        <pc:spChg chg="mod">
          <ac:chgData name="Das, Steffi" userId="15ab9543-07db-4caf-bed3-08f1577af7ad" providerId="ADAL" clId="{17233C61-B0B7-4656-83D9-27A7781F42A4}" dt="2024-01-23T17:06:04.111" v="344" actId="1076"/>
          <ac:spMkLst>
            <pc:docMk/>
            <pc:sldMk cId="869530906" sldId="287"/>
            <ac:spMk id="6" creationId="{A92B9287-A38C-DE3F-2B9A-30DD6A024F41}"/>
          </ac:spMkLst>
        </pc:spChg>
        <pc:picChg chg="mod">
          <ac:chgData name="Das, Steffi" userId="15ab9543-07db-4caf-bed3-08f1577af7ad" providerId="ADAL" clId="{17233C61-B0B7-4656-83D9-27A7781F42A4}" dt="2024-01-23T17:04:30.099" v="323" actId="14100"/>
          <ac:picMkLst>
            <pc:docMk/>
            <pc:sldMk cId="869530906" sldId="287"/>
            <ac:picMk id="5" creationId="{A3A5BA54-C043-8BEF-19EA-857B21120B2A}"/>
          </ac:picMkLst>
        </pc:picChg>
      </pc:sldChg>
      <pc:sldChg chg="addSp delSp modSp mod">
        <pc:chgData name="Das, Steffi" userId="15ab9543-07db-4caf-bed3-08f1577af7ad" providerId="ADAL" clId="{17233C61-B0B7-4656-83D9-27A7781F42A4}" dt="2024-01-23T17:22:16.048" v="1268" actId="255"/>
        <pc:sldMkLst>
          <pc:docMk/>
          <pc:sldMk cId="3969794707" sldId="288"/>
        </pc:sldMkLst>
        <pc:spChg chg="mod">
          <ac:chgData name="Das, Steffi" userId="15ab9543-07db-4caf-bed3-08f1577af7ad" providerId="ADAL" clId="{17233C61-B0B7-4656-83D9-27A7781F42A4}" dt="2024-01-23T17:11:34.837" v="434" actId="20577"/>
          <ac:spMkLst>
            <pc:docMk/>
            <pc:sldMk cId="3969794707" sldId="288"/>
            <ac:spMk id="2" creationId="{8EB74CFA-F75E-58F5-2FA7-F88CFFF33304}"/>
          </ac:spMkLst>
        </pc:spChg>
        <pc:spChg chg="del mod">
          <ac:chgData name="Das, Steffi" userId="15ab9543-07db-4caf-bed3-08f1577af7ad" providerId="ADAL" clId="{17233C61-B0B7-4656-83D9-27A7781F42A4}" dt="2024-01-23T17:10:02.396" v="405" actId="478"/>
          <ac:spMkLst>
            <pc:docMk/>
            <pc:sldMk cId="3969794707" sldId="288"/>
            <ac:spMk id="3" creationId="{2645A6BA-9EE3-DF63-C18F-45D3A644863E}"/>
          </ac:spMkLst>
        </pc:spChg>
        <pc:spChg chg="mod">
          <ac:chgData name="Das, Steffi" userId="15ab9543-07db-4caf-bed3-08f1577af7ad" providerId="ADAL" clId="{17233C61-B0B7-4656-83D9-27A7781F42A4}" dt="2024-01-23T17:22:16.048" v="1268" actId="255"/>
          <ac:spMkLst>
            <pc:docMk/>
            <pc:sldMk cId="3969794707" sldId="288"/>
            <ac:spMk id="4" creationId="{AEE6F250-939E-C702-EE16-B75E30D5A047}"/>
          </ac:spMkLst>
        </pc:spChg>
        <pc:spChg chg="add del">
          <ac:chgData name="Das, Steffi" userId="15ab9543-07db-4caf-bed3-08f1577af7ad" providerId="ADAL" clId="{17233C61-B0B7-4656-83D9-27A7781F42A4}" dt="2024-01-23T17:09:43.894" v="397"/>
          <ac:spMkLst>
            <pc:docMk/>
            <pc:sldMk cId="3969794707" sldId="288"/>
            <ac:spMk id="6" creationId="{A52691D8-F824-AAFD-512D-4B6FC260CE5E}"/>
          </ac:spMkLst>
        </pc:spChg>
        <pc:spChg chg="add mod">
          <ac:chgData name="Das, Steffi" userId="15ab9543-07db-4caf-bed3-08f1577af7ad" providerId="ADAL" clId="{17233C61-B0B7-4656-83D9-27A7781F42A4}" dt="2024-01-23T17:10:14.930" v="409" actId="20577"/>
          <ac:spMkLst>
            <pc:docMk/>
            <pc:sldMk cId="3969794707" sldId="288"/>
            <ac:spMk id="8" creationId="{C0E45D09-9DDE-3308-F233-3CD65725BE4C}"/>
          </ac:spMkLst>
        </pc:spChg>
        <pc:picChg chg="del">
          <ac:chgData name="Das, Steffi" userId="15ab9543-07db-4caf-bed3-08f1577af7ad" providerId="ADAL" clId="{17233C61-B0B7-4656-83D9-27A7781F42A4}" dt="2024-01-23T17:01:18.239" v="269" actId="478"/>
          <ac:picMkLst>
            <pc:docMk/>
            <pc:sldMk cId="3969794707" sldId="288"/>
            <ac:picMk id="5" creationId="{25E01A7A-4BED-E5C2-C0FA-34A11ED2DFFA}"/>
          </ac:picMkLst>
        </pc:picChg>
        <pc:picChg chg="add mod">
          <ac:chgData name="Das, Steffi" userId="15ab9543-07db-4caf-bed3-08f1577af7ad" providerId="ADAL" clId="{17233C61-B0B7-4656-83D9-27A7781F42A4}" dt="2024-01-23T17:10:05.545" v="406" actId="1076"/>
          <ac:picMkLst>
            <pc:docMk/>
            <pc:sldMk cId="3969794707" sldId="288"/>
            <ac:picMk id="7" creationId="{310BB555-FCEA-7D2E-245A-7CD4BDFA2DF4}"/>
          </ac:picMkLst>
        </pc:picChg>
      </pc:sldChg>
      <pc:sldChg chg="addSp modSp mod">
        <pc:chgData name="Das, Steffi" userId="15ab9543-07db-4caf-bed3-08f1577af7ad" providerId="ADAL" clId="{17233C61-B0B7-4656-83D9-27A7781F42A4}" dt="2024-01-23T17:10:26.753" v="415" actId="20577"/>
        <pc:sldMkLst>
          <pc:docMk/>
          <pc:sldMk cId="3768237520" sldId="289"/>
        </pc:sldMkLst>
        <pc:spChg chg="mod">
          <ac:chgData name="Das, Steffi" userId="15ab9543-07db-4caf-bed3-08f1577af7ad" providerId="ADAL" clId="{17233C61-B0B7-4656-83D9-27A7781F42A4}" dt="2024-01-23T17:00:44.533" v="260" actId="1076"/>
          <ac:spMkLst>
            <pc:docMk/>
            <pc:sldMk cId="3768237520" sldId="289"/>
            <ac:spMk id="2" creationId="{1A0FBFE3-B53A-F051-948C-A7FDCB448CB4}"/>
          </ac:spMkLst>
        </pc:spChg>
        <pc:spChg chg="add mod">
          <ac:chgData name="Das, Steffi" userId="15ab9543-07db-4caf-bed3-08f1577af7ad" providerId="ADAL" clId="{17233C61-B0B7-4656-83D9-27A7781F42A4}" dt="2024-01-23T17:10:26.753" v="415" actId="20577"/>
          <ac:spMkLst>
            <pc:docMk/>
            <pc:sldMk cId="3768237520" sldId="289"/>
            <ac:spMk id="3" creationId="{A38C834A-0168-C5EB-2F1B-A5A8FD95F7A8}"/>
          </ac:spMkLst>
        </pc:spChg>
        <pc:spChg chg="mod">
          <ac:chgData name="Das, Steffi" userId="15ab9543-07db-4caf-bed3-08f1577af7ad" providerId="ADAL" clId="{17233C61-B0B7-4656-83D9-27A7781F42A4}" dt="2024-01-23T17:02:27.468" v="298" actId="207"/>
          <ac:spMkLst>
            <pc:docMk/>
            <pc:sldMk cId="3768237520" sldId="289"/>
            <ac:spMk id="4" creationId="{63992CE6-9863-737D-FC66-345FDD7974B9}"/>
          </ac:spMkLst>
        </pc:spChg>
        <pc:picChg chg="mod">
          <ac:chgData name="Das, Steffi" userId="15ab9543-07db-4caf-bed3-08f1577af7ad" providerId="ADAL" clId="{17233C61-B0B7-4656-83D9-27A7781F42A4}" dt="2024-01-23T17:10:22.207" v="411" actId="1076"/>
          <ac:picMkLst>
            <pc:docMk/>
            <pc:sldMk cId="3768237520" sldId="289"/>
            <ac:picMk id="5" creationId="{C7953937-AC77-5789-247D-3E15ED29D7BC}"/>
          </ac:picMkLst>
        </pc:picChg>
      </pc:sldChg>
      <pc:sldChg chg="addSp modSp mod">
        <pc:chgData name="Das, Steffi" userId="15ab9543-07db-4caf-bed3-08f1577af7ad" providerId="ADAL" clId="{17233C61-B0B7-4656-83D9-27A7781F42A4}" dt="2024-01-23T17:10:38.052" v="421" actId="20577"/>
        <pc:sldMkLst>
          <pc:docMk/>
          <pc:sldMk cId="2376741308" sldId="290"/>
        </pc:sldMkLst>
        <pc:spChg chg="mod">
          <ac:chgData name="Das, Steffi" userId="15ab9543-07db-4caf-bed3-08f1577af7ad" providerId="ADAL" clId="{17233C61-B0B7-4656-83D9-27A7781F42A4}" dt="2024-01-23T16:59:36.655" v="251" actId="122"/>
          <ac:spMkLst>
            <pc:docMk/>
            <pc:sldMk cId="2376741308" sldId="290"/>
            <ac:spMk id="2" creationId="{D21822C4-7F8E-8019-7644-669D0AC19E6E}"/>
          </ac:spMkLst>
        </pc:spChg>
        <pc:spChg chg="add mod">
          <ac:chgData name="Das, Steffi" userId="15ab9543-07db-4caf-bed3-08f1577af7ad" providerId="ADAL" clId="{17233C61-B0B7-4656-83D9-27A7781F42A4}" dt="2024-01-23T17:10:38.052" v="421" actId="20577"/>
          <ac:spMkLst>
            <pc:docMk/>
            <pc:sldMk cId="2376741308" sldId="290"/>
            <ac:spMk id="3" creationId="{41E0E381-3B6F-4117-B8DF-86BBF91CF28E}"/>
          </ac:spMkLst>
        </pc:spChg>
        <pc:spChg chg="mod">
          <ac:chgData name="Das, Steffi" userId="15ab9543-07db-4caf-bed3-08f1577af7ad" providerId="ADAL" clId="{17233C61-B0B7-4656-83D9-27A7781F42A4}" dt="2024-01-23T17:02:56.688" v="301" actId="20577"/>
          <ac:spMkLst>
            <pc:docMk/>
            <pc:sldMk cId="2376741308" sldId="290"/>
            <ac:spMk id="4" creationId="{B7937289-57E5-F886-2FD3-D22011A217D3}"/>
          </ac:spMkLst>
        </pc:spChg>
        <pc:picChg chg="mod">
          <ac:chgData name="Das, Steffi" userId="15ab9543-07db-4caf-bed3-08f1577af7ad" providerId="ADAL" clId="{17233C61-B0B7-4656-83D9-27A7781F42A4}" dt="2024-01-23T17:10:35.109" v="417" actId="1076"/>
          <ac:picMkLst>
            <pc:docMk/>
            <pc:sldMk cId="2376741308" sldId="290"/>
            <ac:picMk id="6" creationId="{492EEF26-4F52-FF87-9ECB-B59377DBFEBA}"/>
          </ac:picMkLst>
        </pc:picChg>
      </pc:sldChg>
      <pc:sldChg chg="addSp modSp mod">
        <pc:chgData name="Das, Steffi" userId="15ab9543-07db-4caf-bed3-08f1577af7ad" providerId="ADAL" clId="{17233C61-B0B7-4656-83D9-27A7781F42A4}" dt="2024-01-23T17:10:59.142" v="429" actId="20577"/>
        <pc:sldMkLst>
          <pc:docMk/>
          <pc:sldMk cId="2842030086" sldId="291"/>
        </pc:sldMkLst>
        <pc:spChg chg="mod">
          <ac:chgData name="Das, Steffi" userId="15ab9543-07db-4caf-bed3-08f1577af7ad" providerId="ADAL" clId="{17233C61-B0B7-4656-83D9-27A7781F42A4}" dt="2024-01-23T17:00:22.292" v="255" actId="1076"/>
          <ac:spMkLst>
            <pc:docMk/>
            <pc:sldMk cId="2842030086" sldId="291"/>
            <ac:spMk id="2" creationId="{27022BC6-1FDD-C2A5-9789-64104E42FE40}"/>
          </ac:spMkLst>
        </pc:spChg>
        <pc:spChg chg="add mod">
          <ac:chgData name="Das, Steffi" userId="15ab9543-07db-4caf-bed3-08f1577af7ad" providerId="ADAL" clId="{17233C61-B0B7-4656-83D9-27A7781F42A4}" dt="2024-01-23T17:10:59.142" v="429" actId="20577"/>
          <ac:spMkLst>
            <pc:docMk/>
            <pc:sldMk cId="2842030086" sldId="291"/>
            <ac:spMk id="3" creationId="{B03657AA-AE9E-7C3E-0A3C-BF58BCC5A9A4}"/>
          </ac:spMkLst>
        </pc:spChg>
        <pc:spChg chg="mod">
          <ac:chgData name="Das, Steffi" userId="15ab9543-07db-4caf-bed3-08f1577af7ad" providerId="ADAL" clId="{17233C61-B0B7-4656-83D9-27A7781F42A4}" dt="2024-01-23T17:03:04.310" v="306" actId="27636"/>
          <ac:spMkLst>
            <pc:docMk/>
            <pc:sldMk cId="2842030086" sldId="291"/>
            <ac:spMk id="4" creationId="{0B5DE6A4-4470-827E-5950-D199ED7F59FE}"/>
          </ac:spMkLst>
        </pc:spChg>
        <pc:picChg chg="mod">
          <ac:chgData name="Das, Steffi" userId="15ab9543-07db-4caf-bed3-08f1577af7ad" providerId="ADAL" clId="{17233C61-B0B7-4656-83D9-27A7781F42A4}" dt="2024-01-23T17:10:45.936" v="423" actId="1076"/>
          <ac:picMkLst>
            <pc:docMk/>
            <pc:sldMk cId="2842030086" sldId="291"/>
            <ac:picMk id="5" creationId="{69A4F254-8347-DA3A-B067-7C4D5C30BB45}"/>
          </ac:picMkLst>
        </pc:picChg>
      </pc:sldChg>
      <pc:sldChg chg="modSp">
        <pc:chgData name="Das, Steffi" userId="15ab9543-07db-4caf-bed3-08f1577af7ad" providerId="ADAL" clId="{17233C61-B0B7-4656-83D9-27A7781F42A4}" dt="2024-01-23T13:08:37.117" v="110"/>
        <pc:sldMkLst>
          <pc:docMk/>
          <pc:sldMk cId="1111417998" sldId="292"/>
        </pc:sldMkLst>
        <pc:spChg chg="mod">
          <ac:chgData name="Das, Steffi" userId="15ab9543-07db-4caf-bed3-08f1577af7ad" providerId="ADAL" clId="{17233C61-B0B7-4656-83D9-27A7781F42A4}" dt="2024-01-23T13:08:37.117" v="110"/>
          <ac:spMkLst>
            <pc:docMk/>
            <pc:sldMk cId="1111417998" sldId="292"/>
            <ac:spMk id="2" creationId="{2CF9A434-DB31-6699-804B-AD24EAEC61EE}"/>
          </ac:spMkLst>
        </pc:spChg>
      </pc:sldChg>
      <pc:sldChg chg="modSp">
        <pc:chgData name="Das, Steffi" userId="15ab9543-07db-4caf-bed3-08f1577af7ad" providerId="ADAL" clId="{17233C61-B0B7-4656-83D9-27A7781F42A4}" dt="2024-01-23T13:08:37.117" v="110"/>
        <pc:sldMkLst>
          <pc:docMk/>
          <pc:sldMk cId="4034907488" sldId="293"/>
        </pc:sldMkLst>
        <pc:spChg chg="mod">
          <ac:chgData name="Das, Steffi" userId="15ab9543-07db-4caf-bed3-08f1577af7ad" providerId="ADAL" clId="{17233C61-B0B7-4656-83D9-27A7781F42A4}" dt="2024-01-23T13:08:37.117" v="110"/>
          <ac:spMkLst>
            <pc:docMk/>
            <pc:sldMk cId="4034907488" sldId="293"/>
            <ac:spMk id="2" creationId="{BDEB05FC-11C9-7B27-9E6F-C762C5FBCE3E}"/>
          </ac:spMkLst>
        </pc:spChg>
      </pc:sldChg>
      <pc:sldChg chg="modSp mod">
        <pc:chgData name="Das, Steffi" userId="15ab9543-07db-4caf-bed3-08f1577af7ad" providerId="ADAL" clId="{17233C61-B0B7-4656-83D9-27A7781F42A4}" dt="2024-01-23T20:36:30.341" v="2114" actId="1076"/>
        <pc:sldMkLst>
          <pc:docMk/>
          <pc:sldMk cId="4013260953" sldId="294"/>
        </pc:sldMkLst>
        <pc:spChg chg="mod">
          <ac:chgData name="Das, Steffi" userId="15ab9543-07db-4caf-bed3-08f1577af7ad" providerId="ADAL" clId="{17233C61-B0B7-4656-83D9-27A7781F42A4}" dt="2024-01-23T20:36:30.341" v="2114" actId="1076"/>
          <ac:spMkLst>
            <pc:docMk/>
            <pc:sldMk cId="4013260953" sldId="294"/>
            <ac:spMk id="2" creationId="{88DB9EDE-896D-46E8-64F0-15F0BB7BE181}"/>
          </ac:spMkLst>
        </pc:spChg>
      </pc:sldChg>
      <pc:sldChg chg="modSp">
        <pc:chgData name="Das, Steffi" userId="15ab9543-07db-4caf-bed3-08f1577af7ad" providerId="ADAL" clId="{17233C61-B0B7-4656-83D9-27A7781F42A4}" dt="2024-01-23T13:08:37.117" v="110"/>
        <pc:sldMkLst>
          <pc:docMk/>
          <pc:sldMk cId="977420834" sldId="295"/>
        </pc:sldMkLst>
        <pc:spChg chg="mod">
          <ac:chgData name="Das, Steffi" userId="15ab9543-07db-4caf-bed3-08f1577af7ad" providerId="ADAL" clId="{17233C61-B0B7-4656-83D9-27A7781F42A4}" dt="2024-01-23T13:08:37.117" v="110"/>
          <ac:spMkLst>
            <pc:docMk/>
            <pc:sldMk cId="977420834" sldId="295"/>
            <ac:spMk id="2" creationId="{510E7657-6F74-04D2-4026-8AF27F460374}"/>
          </ac:spMkLst>
        </pc:spChg>
      </pc:sldChg>
      <pc:sldChg chg="modSp">
        <pc:chgData name="Das, Steffi" userId="15ab9543-07db-4caf-bed3-08f1577af7ad" providerId="ADAL" clId="{17233C61-B0B7-4656-83D9-27A7781F42A4}" dt="2024-01-23T13:08:37.117" v="110"/>
        <pc:sldMkLst>
          <pc:docMk/>
          <pc:sldMk cId="1619159496" sldId="296"/>
        </pc:sldMkLst>
        <pc:spChg chg="mod">
          <ac:chgData name="Das, Steffi" userId="15ab9543-07db-4caf-bed3-08f1577af7ad" providerId="ADAL" clId="{17233C61-B0B7-4656-83D9-27A7781F42A4}" dt="2024-01-23T13:08:37.117" v="110"/>
          <ac:spMkLst>
            <pc:docMk/>
            <pc:sldMk cId="1619159496" sldId="296"/>
            <ac:spMk id="2" creationId="{102F50AD-E04B-1C78-A29B-C033403CD323}"/>
          </ac:spMkLst>
        </pc:spChg>
      </pc:sldChg>
      <pc:sldChg chg="modSp">
        <pc:chgData name="Das, Steffi" userId="15ab9543-07db-4caf-bed3-08f1577af7ad" providerId="ADAL" clId="{17233C61-B0B7-4656-83D9-27A7781F42A4}" dt="2024-01-23T13:08:37.117" v="110"/>
        <pc:sldMkLst>
          <pc:docMk/>
          <pc:sldMk cId="4241471458" sldId="297"/>
        </pc:sldMkLst>
        <pc:spChg chg="mod">
          <ac:chgData name="Das, Steffi" userId="15ab9543-07db-4caf-bed3-08f1577af7ad" providerId="ADAL" clId="{17233C61-B0B7-4656-83D9-27A7781F42A4}" dt="2024-01-23T13:08:37.117" v="110"/>
          <ac:spMkLst>
            <pc:docMk/>
            <pc:sldMk cId="4241471458" sldId="297"/>
            <ac:spMk id="2" creationId="{48E6BC7F-60D8-0FDD-CB67-794AEB5F1824}"/>
          </ac:spMkLst>
        </pc:spChg>
      </pc:sldChg>
      <pc:sldChg chg="modSp del">
        <pc:chgData name="Das, Steffi" userId="15ab9543-07db-4caf-bed3-08f1577af7ad" providerId="ADAL" clId="{17233C61-B0B7-4656-83D9-27A7781F42A4}" dt="2024-01-23T16:55:44.430" v="214" actId="47"/>
        <pc:sldMkLst>
          <pc:docMk/>
          <pc:sldMk cId="2566999461" sldId="298"/>
        </pc:sldMkLst>
        <pc:spChg chg="mod">
          <ac:chgData name="Das, Steffi" userId="15ab9543-07db-4caf-bed3-08f1577af7ad" providerId="ADAL" clId="{17233C61-B0B7-4656-83D9-27A7781F42A4}" dt="2024-01-23T13:08:37.117" v="110"/>
          <ac:spMkLst>
            <pc:docMk/>
            <pc:sldMk cId="2566999461" sldId="298"/>
            <ac:spMk id="2" creationId="{67ECBADB-3000-BD1F-5949-4A89D8FE2002}"/>
          </ac:spMkLst>
        </pc:spChg>
        <pc:picChg chg="mod">
          <ac:chgData name="Das, Steffi" userId="15ab9543-07db-4caf-bed3-08f1577af7ad" providerId="ADAL" clId="{17233C61-B0B7-4656-83D9-27A7781F42A4}" dt="2024-01-23T13:08:37.117" v="110"/>
          <ac:picMkLst>
            <pc:docMk/>
            <pc:sldMk cId="2566999461" sldId="298"/>
            <ac:picMk id="5" creationId="{E4E4D6E8-5A0E-D58B-BB1C-C77045692386}"/>
          </ac:picMkLst>
        </pc:picChg>
      </pc:sldChg>
      <pc:sldChg chg="addSp delSp modSp mod">
        <pc:chgData name="Das, Steffi" userId="15ab9543-07db-4caf-bed3-08f1577af7ad" providerId="ADAL" clId="{17233C61-B0B7-4656-83D9-27A7781F42A4}" dt="2024-01-23T20:37:35.468" v="2120" actId="1076"/>
        <pc:sldMkLst>
          <pc:docMk/>
          <pc:sldMk cId="1117615990" sldId="299"/>
        </pc:sldMkLst>
        <pc:spChg chg="mod">
          <ac:chgData name="Das, Steffi" userId="15ab9543-07db-4caf-bed3-08f1577af7ad" providerId="ADAL" clId="{17233C61-B0B7-4656-83D9-27A7781F42A4}" dt="2024-01-23T17:39:37.727" v="1651" actId="20577"/>
          <ac:spMkLst>
            <pc:docMk/>
            <pc:sldMk cId="1117615990" sldId="299"/>
            <ac:spMk id="2" creationId="{6484E767-3E4B-83BD-05EB-B3E49E77B543}"/>
          </ac:spMkLst>
        </pc:spChg>
        <pc:spChg chg="add del">
          <ac:chgData name="Das, Steffi" userId="15ab9543-07db-4caf-bed3-08f1577af7ad" providerId="ADAL" clId="{17233C61-B0B7-4656-83D9-27A7781F42A4}" dt="2024-01-23T20:37:27.011" v="2116"/>
          <ac:spMkLst>
            <pc:docMk/>
            <pc:sldMk cId="1117615990" sldId="299"/>
            <ac:spMk id="3" creationId="{12204D5A-9CC2-3222-B6A9-50AF280965CE}"/>
          </ac:spMkLst>
        </pc:spChg>
        <pc:spChg chg="del mod">
          <ac:chgData name="Das, Steffi" userId="15ab9543-07db-4caf-bed3-08f1577af7ad" providerId="ADAL" clId="{17233C61-B0B7-4656-83D9-27A7781F42A4}" dt="2024-01-23T17:39:50.247" v="1652" actId="478"/>
          <ac:spMkLst>
            <pc:docMk/>
            <pc:sldMk cId="1117615990" sldId="299"/>
            <ac:spMk id="3" creationId="{1970B183-20DF-A096-7D2C-FC3A5E17CC99}"/>
          </ac:spMkLst>
        </pc:spChg>
        <pc:spChg chg="add del mod">
          <ac:chgData name="Das, Steffi" userId="15ab9543-07db-4caf-bed3-08f1577af7ad" providerId="ADAL" clId="{17233C61-B0B7-4656-83D9-27A7781F42A4}" dt="2024-01-23T17:40:05.344" v="1657" actId="478"/>
          <ac:spMkLst>
            <pc:docMk/>
            <pc:sldMk cId="1117615990" sldId="299"/>
            <ac:spMk id="5" creationId="{DFFCD057-ADAD-2C95-CD32-60E3CA358FCF}"/>
          </ac:spMkLst>
        </pc:spChg>
        <pc:spChg chg="add mod">
          <ac:chgData name="Das, Steffi" userId="15ab9543-07db-4caf-bed3-08f1577af7ad" providerId="ADAL" clId="{17233C61-B0B7-4656-83D9-27A7781F42A4}" dt="2024-01-23T17:40:31.373" v="1663" actId="1076"/>
          <ac:spMkLst>
            <pc:docMk/>
            <pc:sldMk cId="1117615990" sldId="299"/>
            <ac:spMk id="7" creationId="{931C049B-0F27-62A1-BDD4-F4D38086F999}"/>
          </ac:spMkLst>
        </pc:spChg>
        <pc:picChg chg="add mod">
          <ac:chgData name="Das, Steffi" userId="15ab9543-07db-4caf-bed3-08f1577af7ad" providerId="ADAL" clId="{17233C61-B0B7-4656-83D9-27A7781F42A4}" dt="2024-01-23T20:37:35.468" v="2120" actId="1076"/>
          <ac:picMkLst>
            <pc:docMk/>
            <pc:sldMk cId="1117615990" sldId="299"/>
            <ac:picMk id="4" creationId="{61580CA3-820D-322A-D0A6-9901563CA19E}"/>
          </ac:picMkLst>
        </pc:picChg>
        <pc:picChg chg="add del mod">
          <ac:chgData name="Das, Steffi" userId="15ab9543-07db-4caf-bed3-08f1577af7ad" providerId="ADAL" clId="{17233C61-B0B7-4656-83D9-27A7781F42A4}" dt="2024-01-23T17:54:24.537" v="2113" actId="478"/>
          <ac:picMkLst>
            <pc:docMk/>
            <pc:sldMk cId="1117615990" sldId="299"/>
            <ac:picMk id="6" creationId="{215F8A3F-99B6-1D3A-AF9B-B8C56D870FFB}"/>
          </ac:picMkLst>
        </pc:picChg>
      </pc:sldChg>
      <pc:sldChg chg="modSp del mod">
        <pc:chgData name="Das, Steffi" userId="15ab9543-07db-4caf-bed3-08f1577af7ad" providerId="ADAL" clId="{17233C61-B0B7-4656-83D9-27A7781F42A4}" dt="2024-01-23T16:52:40.616" v="190" actId="47"/>
        <pc:sldMkLst>
          <pc:docMk/>
          <pc:sldMk cId="3883570220" sldId="300"/>
        </pc:sldMkLst>
        <pc:spChg chg="mod">
          <ac:chgData name="Das, Steffi" userId="15ab9543-07db-4caf-bed3-08f1577af7ad" providerId="ADAL" clId="{17233C61-B0B7-4656-83D9-27A7781F42A4}" dt="2024-01-23T13:08:37.117" v="110"/>
          <ac:spMkLst>
            <pc:docMk/>
            <pc:sldMk cId="3883570220" sldId="300"/>
            <ac:spMk id="2" creationId="{403179D9-2335-9E2A-5C8B-C2BE0B89CE85}"/>
          </ac:spMkLst>
        </pc:spChg>
        <pc:spChg chg="mod">
          <ac:chgData name="Das, Steffi" userId="15ab9543-07db-4caf-bed3-08f1577af7ad" providerId="ADAL" clId="{17233C61-B0B7-4656-83D9-27A7781F42A4}" dt="2024-01-23T16:51:46.150" v="187" actId="255"/>
          <ac:spMkLst>
            <pc:docMk/>
            <pc:sldMk cId="3883570220" sldId="300"/>
            <ac:spMk id="3" creationId="{5551A572-3FB5-DDF8-D4F3-963565ACF7E2}"/>
          </ac:spMkLst>
        </pc:spChg>
      </pc:sldChg>
      <pc:sldChg chg="modSp mod">
        <pc:chgData name="Das, Steffi" userId="15ab9543-07db-4caf-bed3-08f1577af7ad" providerId="ADAL" clId="{17233C61-B0B7-4656-83D9-27A7781F42A4}" dt="2024-01-23T16:53:49.859" v="200" actId="2710"/>
        <pc:sldMkLst>
          <pc:docMk/>
          <pc:sldMk cId="3826826401" sldId="301"/>
        </pc:sldMkLst>
        <pc:spChg chg="mod">
          <ac:chgData name="Das, Steffi" userId="15ab9543-07db-4caf-bed3-08f1577af7ad" providerId="ADAL" clId="{17233C61-B0B7-4656-83D9-27A7781F42A4}" dt="2024-01-23T13:08:37.117" v="110"/>
          <ac:spMkLst>
            <pc:docMk/>
            <pc:sldMk cId="3826826401" sldId="301"/>
            <ac:spMk id="2" creationId="{43F6E17A-41FB-2DAD-B933-238A4C8FE083}"/>
          </ac:spMkLst>
        </pc:spChg>
        <pc:spChg chg="mod">
          <ac:chgData name="Das, Steffi" userId="15ab9543-07db-4caf-bed3-08f1577af7ad" providerId="ADAL" clId="{17233C61-B0B7-4656-83D9-27A7781F42A4}" dt="2024-01-23T16:53:49.859" v="200" actId="2710"/>
          <ac:spMkLst>
            <pc:docMk/>
            <pc:sldMk cId="3826826401" sldId="301"/>
            <ac:spMk id="3" creationId="{2E8957E1-9B47-F3A0-31B3-60A7478A2FAB}"/>
          </ac:spMkLst>
        </pc:spChg>
      </pc:sldChg>
      <pc:sldChg chg="modSp del mod">
        <pc:chgData name="Das, Steffi" userId="15ab9543-07db-4caf-bed3-08f1577af7ad" providerId="ADAL" clId="{17233C61-B0B7-4656-83D9-27A7781F42A4}" dt="2024-01-23T16:51:30.125" v="186" actId="47"/>
        <pc:sldMkLst>
          <pc:docMk/>
          <pc:sldMk cId="2196240086" sldId="302"/>
        </pc:sldMkLst>
        <pc:spChg chg="mod">
          <ac:chgData name="Das, Steffi" userId="15ab9543-07db-4caf-bed3-08f1577af7ad" providerId="ADAL" clId="{17233C61-B0B7-4656-83D9-27A7781F42A4}" dt="2024-01-23T13:08:37.117" v="110"/>
          <ac:spMkLst>
            <pc:docMk/>
            <pc:sldMk cId="2196240086" sldId="302"/>
            <ac:spMk id="2" creationId="{9C29BCC7-FC0D-876D-77F2-0296E0CCF571}"/>
          </ac:spMkLst>
        </pc:spChg>
        <pc:spChg chg="mod">
          <ac:chgData name="Das, Steffi" userId="15ab9543-07db-4caf-bed3-08f1577af7ad" providerId="ADAL" clId="{17233C61-B0B7-4656-83D9-27A7781F42A4}" dt="2024-01-23T16:49:50.663" v="158" actId="20577"/>
          <ac:spMkLst>
            <pc:docMk/>
            <pc:sldMk cId="2196240086" sldId="302"/>
            <ac:spMk id="3" creationId="{7C6CC80D-6553-9682-01A4-D951290F74B4}"/>
          </ac:spMkLst>
        </pc:spChg>
      </pc:sldChg>
      <pc:sldChg chg="modSp mod">
        <pc:chgData name="Das, Steffi" userId="15ab9543-07db-4caf-bed3-08f1577af7ad" providerId="ADAL" clId="{17233C61-B0B7-4656-83D9-27A7781F42A4}" dt="2024-01-23T17:29:00.262" v="1480" actId="27636"/>
        <pc:sldMkLst>
          <pc:docMk/>
          <pc:sldMk cId="1644563140" sldId="303"/>
        </pc:sldMkLst>
        <pc:spChg chg="mod">
          <ac:chgData name="Das, Steffi" userId="15ab9543-07db-4caf-bed3-08f1577af7ad" providerId="ADAL" clId="{17233C61-B0B7-4656-83D9-27A7781F42A4}" dt="2024-01-23T13:08:37.117" v="110"/>
          <ac:spMkLst>
            <pc:docMk/>
            <pc:sldMk cId="1644563140" sldId="303"/>
            <ac:spMk id="2" creationId="{02321C85-0C58-1A63-B932-57EEDCF36BD1}"/>
          </ac:spMkLst>
        </pc:spChg>
        <pc:spChg chg="mod">
          <ac:chgData name="Das, Steffi" userId="15ab9543-07db-4caf-bed3-08f1577af7ad" providerId="ADAL" clId="{17233C61-B0B7-4656-83D9-27A7781F42A4}" dt="2024-01-23T17:29:00.262" v="1480" actId="27636"/>
          <ac:spMkLst>
            <pc:docMk/>
            <pc:sldMk cId="1644563140" sldId="303"/>
            <ac:spMk id="3" creationId="{8B66B84D-200B-C328-1639-D06CB6B44845}"/>
          </ac:spMkLst>
        </pc:spChg>
      </pc:sldChg>
      <pc:sldChg chg="addSp delSp modSp new add del mod">
        <pc:chgData name="Das, Steffi" userId="15ab9543-07db-4caf-bed3-08f1577af7ad" providerId="ADAL" clId="{17233C61-B0B7-4656-83D9-27A7781F42A4}" dt="2024-01-23T13:08:44.243" v="115" actId="680"/>
        <pc:sldMkLst>
          <pc:docMk/>
          <pc:sldMk cId="1731744426" sldId="304"/>
        </pc:sldMkLst>
        <pc:picChg chg="add del mod">
          <ac:chgData name="Das, Steffi" userId="15ab9543-07db-4caf-bed3-08f1577af7ad" providerId="ADAL" clId="{17233C61-B0B7-4656-83D9-27A7781F42A4}" dt="2024-01-23T13:08:43.808" v="114"/>
          <ac:picMkLst>
            <pc:docMk/>
            <pc:sldMk cId="1731744426" sldId="304"/>
            <ac:picMk id="5" creationId="{C2CAB669-902D-01C0-9CB9-398F3D0AD193}"/>
          </ac:picMkLst>
        </pc:picChg>
      </pc:sldChg>
      <pc:sldChg chg="addSp modSp new del mod">
        <pc:chgData name="Das, Steffi" userId="15ab9543-07db-4caf-bed3-08f1577af7ad" providerId="ADAL" clId="{17233C61-B0B7-4656-83D9-27A7781F42A4}" dt="2024-01-23T17:40:38.267" v="1664" actId="47"/>
        <pc:sldMkLst>
          <pc:docMk/>
          <pc:sldMk cId="3993235089" sldId="304"/>
        </pc:sldMkLst>
        <pc:spChg chg="add mod">
          <ac:chgData name="Das, Steffi" userId="15ab9543-07db-4caf-bed3-08f1577af7ad" providerId="ADAL" clId="{17233C61-B0B7-4656-83D9-27A7781F42A4}" dt="2024-01-23T16:55:40.910" v="213" actId="1076"/>
          <ac:spMkLst>
            <pc:docMk/>
            <pc:sldMk cId="3993235089" sldId="304"/>
            <ac:spMk id="3" creationId="{00A3FE75-C08F-677B-BA56-71FD5BBAAFC4}"/>
          </ac:spMkLst>
        </pc:spChg>
        <pc:spChg chg="add mod">
          <ac:chgData name="Das, Steffi" userId="15ab9543-07db-4caf-bed3-08f1577af7ad" providerId="ADAL" clId="{17233C61-B0B7-4656-83D9-27A7781F42A4}" dt="2024-01-23T17:23:00.432" v="1278" actId="20577"/>
          <ac:spMkLst>
            <pc:docMk/>
            <pc:sldMk cId="3993235089" sldId="304"/>
            <ac:spMk id="4" creationId="{0F287B4C-0073-7523-D4AD-FBB41617410B}"/>
          </ac:spMkLst>
        </pc:spChg>
        <pc:picChg chg="add mod">
          <ac:chgData name="Das, Steffi" userId="15ab9543-07db-4caf-bed3-08f1577af7ad" providerId="ADAL" clId="{17233C61-B0B7-4656-83D9-27A7781F42A4}" dt="2024-01-23T17:22:53.324" v="1275" actId="14100"/>
          <ac:picMkLst>
            <pc:docMk/>
            <pc:sldMk cId="3993235089" sldId="304"/>
            <ac:picMk id="2" creationId="{A5F7ABA1-C223-4118-30E8-33ABD67126B7}"/>
          </ac:picMkLst>
        </pc:picChg>
      </pc:sldChg>
      <pc:sldChg chg="add del">
        <pc:chgData name="Das, Steffi" userId="15ab9543-07db-4caf-bed3-08f1577af7ad" providerId="ADAL" clId="{17233C61-B0B7-4656-83D9-27A7781F42A4}" dt="2024-01-23T17:26:17.651" v="1390"/>
        <pc:sldMkLst>
          <pc:docMk/>
          <pc:sldMk cId="972502123" sldId="305"/>
        </pc:sldMkLst>
      </pc:sldChg>
      <pc:sldChg chg="add">
        <pc:chgData name="Das, Steffi" userId="15ab9543-07db-4caf-bed3-08f1577af7ad" providerId="ADAL" clId="{17233C61-B0B7-4656-83D9-27A7781F42A4}" dt="2024-01-23T17:39:25.277" v="1604"/>
        <pc:sldMkLst>
          <pc:docMk/>
          <pc:sldMk cId="1406664729" sldId="305"/>
        </pc:sldMkLst>
      </pc:sldChg>
      <pc:sldMasterChg chg="modSldLayout">
        <pc:chgData name="Das, Steffi" userId="15ab9543-07db-4caf-bed3-08f1577af7ad" providerId="ADAL" clId="{17233C61-B0B7-4656-83D9-27A7781F42A4}" dt="2024-01-23T13:08:37.117" v="110"/>
        <pc:sldMasterMkLst>
          <pc:docMk/>
          <pc:sldMasterMk cId="2910829932" sldId="2147483674"/>
        </pc:sldMasterMkLst>
        <pc:sldLayoutChg chg="addSp delSp">
          <pc:chgData name="Das, Steffi" userId="15ab9543-07db-4caf-bed3-08f1577af7ad" providerId="ADAL" clId="{17233C61-B0B7-4656-83D9-27A7781F42A4}" dt="2024-01-23T13:08:37.117" v="110"/>
          <pc:sldLayoutMkLst>
            <pc:docMk/>
            <pc:sldMasterMk cId="2910829932" sldId="2147483674"/>
            <pc:sldLayoutMk cId="1616785827" sldId="2147483691"/>
          </pc:sldLayoutMkLst>
          <pc:spChg chg="add del">
            <ac:chgData name="Das, Steffi" userId="15ab9543-07db-4caf-bed3-08f1577af7ad" providerId="ADAL" clId="{17233C61-B0B7-4656-83D9-27A7781F42A4}" dt="2024-01-23T13:08:37.117" v="110"/>
            <ac:spMkLst>
              <pc:docMk/>
              <pc:sldMasterMk cId="2910829932" sldId="2147483674"/>
              <pc:sldLayoutMk cId="1616785827" sldId="2147483691"/>
              <ac:spMk id="13" creationId="{00000000-0000-0000-0000-000000000000}"/>
            </ac:spMkLst>
          </pc:spChg>
          <pc:spChg chg="add del">
            <ac:chgData name="Das, Steffi" userId="15ab9543-07db-4caf-bed3-08f1577af7ad" providerId="ADAL" clId="{17233C61-B0B7-4656-83D9-27A7781F42A4}" dt="2024-01-23T13:08:37.117" v="110"/>
            <ac:spMkLst>
              <pc:docMk/>
              <pc:sldMasterMk cId="2910829932" sldId="2147483674"/>
              <pc:sldLayoutMk cId="1616785827" sldId="2147483691"/>
              <ac:spMk id="16" creationId="{00000000-0000-0000-0000-000000000000}"/>
            </ac:spMkLst>
          </pc:spChg>
          <pc:spChg chg="add del">
            <ac:chgData name="Das, Steffi" userId="15ab9543-07db-4caf-bed3-08f1577af7ad" providerId="ADAL" clId="{17233C61-B0B7-4656-83D9-27A7781F42A4}" dt="2024-01-23T13:08:37.117" v="110"/>
            <ac:spMkLst>
              <pc:docMk/>
              <pc:sldMasterMk cId="2910829932" sldId="2147483674"/>
              <pc:sldLayoutMk cId="1616785827" sldId="2147483691"/>
              <ac:spMk id="19" creationId="{00000000-0000-0000-0000-000000000000}"/>
            </ac:spMkLst>
          </pc:spChg>
          <pc:grpChg chg="add del">
            <ac:chgData name="Das, Steffi" userId="15ab9543-07db-4caf-bed3-08f1577af7ad" providerId="ADAL" clId="{17233C61-B0B7-4656-83D9-27A7781F42A4}" dt="2024-01-23T13:08:37.117" v="110"/>
            <ac:grpSpMkLst>
              <pc:docMk/>
              <pc:sldMasterMk cId="2910829932" sldId="2147483674"/>
              <pc:sldLayoutMk cId="1616785827" sldId="2147483691"/>
              <ac:grpSpMk id="3" creationId="{00000000-0000-0000-0000-000000000000}"/>
            </ac:grpSpMkLst>
          </pc:grpChg>
        </pc:sldLayoutChg>
      </pc:sldMasterChg>
      <pc:sldMasterChg chg="modSldLayout">
        <pc:chgData name="Das, Steffi" userId="15ab9543-07db-4caf-bed3-08f1577af7ad" providerId="ADAL" clId="{17233C61-B0B7-4656-83D9-27A7781F42A4}" dt="2024-01-23T13:06:04.432" v="74"/>
        <pc:sldMasterMkLst>
          <pc:docMk/>
          <pc:sldMasterMk cId="2953616916" sldId="2147483674"/>
        </pc:sldMasterMkLst>
        <pc:sldLayoutChg chg="addSp delSp">
          <pc:chgData name="Das, Steffi" userId="15ab9543-07db-4caf-bed3-08f1577af7ad" providerId="ADAL" clId="{17233C61-B0B7-4656-83D9-27A7781F42A4}" dt="2024-01-23T13:06:04.432" v="74"/>
          <pc:sldLayoutMkLst>
            <pc:docMk/>
            <pc:sldMasterMk cId="2953616916" sldId="2147483674"/>
            <pc:sldLayoutMk cId="2098404657" sldId="2147483686"/>
          </pc:sldLayoutMkLst>
          <pc:spChg chg="add del">
            <ac:chgData name="Das, Steffi" userId="15ab9543-07db-4caf-bed3-08f1577af7ad" providerId="ADAL" clId="{17233C61-B0B7-4656-83D9-27A7781F42A4}" dt="2024-01-23T13:06:04.432" v="74"/>
            <ac:spMkLst>
              <pc:docMk/>
              <pc:sldMasterMk cId="2953616916" sldId="2147483674"/>
              <pc:sldLayoutMk cId="2098404657" sldId="2147483686"/>
              <ac:spMk id="13" creationId="{00000000-0000-0000-0000-000000000000}"/>
            </ac:spMkLst>
          </pc:spChg>
          <pc:spChg chg="add del">
            <ac:chgData name="Das, Steffi" userId="15ab9543-07db-4caf-bed3-08f1577af7ad" providerId="ADAL" clId="{17233C61-B0B7-4656-83D9-27A7781F42A4}" dt="2024-01-23T13:06:04.432" v="74"/>
            <ac:spMkLst>
              <pc:docMk/>
              <pc:sldMasterMk cId="2953616916" sldId="2147483674"/>
              <pc:sldLayoutMk cId="2098404657" sldId="2147483686"/>
              <ac:spMk id="16" creationId="{00000000-0000-0000-0000-000000000000}"/>
            </ac:spMkLst>
          </pc:spChg>
          <pc:spChg chg="add del">
            <ac:chgData name="Das, Steffi" userId="15ab9543-07db-4caf-bed3-08f1577af7ad" providerId="ADAL" clId="{17233C61-B0B7-4656-83D9-27A7781F42A4}" dt="2024-01-23T13:06:04.432" v="74"/>
            <ac:spMkLst>
              <pc:docMk/>
              <pc:sldMasterMk cId="2953616916" sldId="2147483674"/>
              <pc:sldLayoutMk cId="2098404657" sldId="2147483686"/>
              <ac:spMk id="19" creationId="{00000000-0000-0000-0000-000000000000}"/>
            </ac:spMkLst>
          </pc:spChg>
          <pc:grpChg chg="add del">
            <ac:chgData name="Das, Steffi" userId="15ab9543-07db-4caf-bed3-08f1577af7ad" providerId="ADAL" clId="{17233C61-B0B7-4656-83D9-27A7781F42A4}" dt="2024-01-23T13:06:04.432" v="74"/>
            <ac:grpSpMkLst>
              <pc:docMk/>
              <pc:sldMasterMk cId="2953616916" sldId="2147483674"/>
              <pc:sldLayoutMk cId="2098404657" sldId="2147483686"/>
              <ac:grpSpMk id="3" creationId="{00000000-0000-0000-0000-000000000000}"/>
            </ac:grpSpMkLst>
          </pc:gr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C1B3B-3060-4414-BB9D-6164F4823101}" type="datetimeFigureOut">
              <a:rPr lang="en-US" smtClean="0"/>
              <a:pPr/>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2F379-D907-4A5C-927B-6C93FF867E0A}" type="slidenum">
              <a:rPr lang="en-US" smtClean="0"/>
              <a:pPr/>
              <a:t>‹#›</a:t>
            </a:fld>
            <a:endParaRPr lang="en-US"/>
          </a:p>
        </p:txBody>
      </p:sp>
    </p:spTree>
    <p:extLst>
      <p:ext uri="{BB962C8B-B14F-4D97-AF65-F5344CB8AC3E}">
        <p14:creationId xmlns:p14="http://schemas.microsoft.com/office/powerpoint/2010/main" xmlns="" val="2400955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923F103-BC34-4FE4-A40E-EDDEECFDA5D0}" type="datetimeFigureOut">
              <a:rPr lang="en-US" smtClean="0"/>
              <a:pPr/>
              <a:t>3/26/2024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086D93-FCAC-47E0-A2EE-787E62CA814C}"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DA879A6-0FD0-4734-A311-86BFCA472E6E}"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81877" y="982134"/>
            <a:ext cx="8453907"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6" y="5029201"/>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C9CA7B-DFD4-44B5-8C60-D14B8CD1FB59}"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BDB8791-F1B0-41E7-B7FD-A781E65C4266}"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FDD63B2-E120-4ED8-B27B-C685F510A5FE}" type="datetimeFigureOut">
              <a:rPr lang="en-US" smtClean="0"/>
              <a:pPr/>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smtClean="0"/>
              <a:pPr/>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6E86A4C-8E40-4F87-A4F0-01A0687C5742}"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BE451C3-0FF4-47C4-B829-773ADF60F88C}" type="datetimeFigureOut">
              <a:rPr lang="en-US" smtClean="0"/>
              <a:pPr/>
              <a:t>3/26/2024</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41DE9-A34F-9CB4-D644-FCF069F9DFC1}"/>
              </a:ext>
            </a:extLst>
          </p:cNvPr>
          <p:cNvSpPr>
            <a:spLocks noGrp="1"/>
          </p:cNvSpPr>
          <p:nvPr>
            <p:ph type="ctrTitle"/>
          </p:nvPr>
        </p:nvSpPr>
        <p:spPr>
          <a:xfrm>
            <a:off x="0" y="327803"/>
            <a:ext cx="7384211" cy="1276709"/>
          </a:xfrm>
        </p:spPr>
        <p:txBody>
          <a:bodyPr>
            <a:normAutofit fontScale="90000"/>
          </a:bodyPr>
          <a:lstStyle/>
          <a:p>
            <a:pPr marL="0" lvl="0" indent="0" rtl="0">
              <a:spcBef>
                <a:spcPts val="0"/>
              </a:spcBef>
              <a:spcAft>
                <a:spcPts val="0"/>
              </a:spcAft>
            </a:pPr>
            <a:r>
              <a:rPr lang="en-US" sz="4800" i="1" dirty="0">
                <a:cs typeface="Times New Roman"/>
                <a:sym typeface="Times New Roman"/>
              </a:rPr>
              <a:t>   </a:t>
            </a:r>
            <a:r>
              <a:rPr lang="en-US" sz="4800" i="1" u="sng" dirty="0">
                <a:cs typeface="Times New Roman"/>
                <a:sym typeface="Times New Roman"/>
              </a:rPr>
              <a:t>First-cry E-commerce website</a:t>
            </a:r>
            <a:r>
              <a:rPr lang="en-US" sz="4800" u="sng" dirty="0">
                <a:cs typeface="Times New Roman"/>
                <a:sym typeface="Times New Roman"/>
              </a:rPr>
              <a:t>.</a:t>
            </a:r>
            <a:endParaRPr lang="en-US" sz="4800" u="sng" dirty="0"/>
          </a:p>
        </p:txBody>
      </p:sp>
      <p:sp>
        <p:nvSpPr>
          <p:cNvPr id="3" name="Subtitle 2">
            <a:extLst>
              <a:ext uri="{FF2B5EF4-FFF2-40B4-BE49-F238E27FC236}">
                <a16:creationId xmlns:a16="http://schemas.microsoft.com/office/drawing/2014/main" xmlns="" id="{B89BBAC5-29F9-AE2C-5934-3C493A1D3D33}"/>
              </a:ext>
            </a:extLst>
          </p:cNvPr>
          <p:cNvSpPr>
            <a:spLocks noGrp="1"/>
          </p:cNvSpPr>
          <p:nvPr>
            <p:ph type="subTitle" idx="1"/>
          </p:nvPr>
        </p:nvSpPr>
        <p:spPr>
          <a:xfrm>
            <a:off x="4201063" y="3510951"/>
            <a:ext cx="6901133" cy="3907765"/>
          </a:xfrm>
        </p:spPr>
        <p:txBody>
          <a:bodyPr>
            <a:noAutofit/>
          </a:bodyPr>
          <a:lstStyle/>
          <a:p>
            <a:r>
              <a:rPr lang="en-US" sz="2800" dirty="0">
                <a:latin typeface="+mj-lt"/>
              </a:rPr>
              <a:t>Real Life Lab(RLL)</a:t>
            </a:r>
          </a:p>
          <a:p>
            <a:r>
              <a:rPr lang="en-US" sz="2800" dirty="0">
                <a:latin typeface="+mj-lt"/>
              </a:rPr>
              <a:t>Group-1</a:t>
            </a:r>
          </a:p>
        </p:txBody>
      </p:sp>
      <p:pic>
        <p:nvPicPr>
          <p:cNvPr id="6" name="Picture 5" descr="firstcry.gif"/>
          <p:cNvPicPr>
            <a:picLocks noChangeAspect="1"/>
          </p:cNvPicPr>
          <p:nvPr/>
        </p:nvPicPr>
        <p:blipFill>
          <a:blip r:embed="rId2"/>
          <a:stretch>
            <a:fillRect/>
          </a:stretch>
        </p:blipFill>
        <p:spPr>
          <a:xfrm>
            <a:off x="8154840" y="928083"/>
            <a:ext cx="3232030" cy="2263691"/>
          </a:xfrm>
          <a:prstGeom prst="rect">
            <a:avLst/>
          </a:prstGeom>
        </p:spPr>
      </p:pic>
      <p:sp>
        <p:nvSpPr>
          <p:cNvPr id="7" name="Rectangle 6"/>
          <p:cNvSpPr/>
          <p:nvPr/>
        </p:nvSpPr>
        <p:spPr>
          <a:xfrm>
            <a:off x="595223" y="2303253"/>
            <a:ext cx="6478437" cy="3737946"/>
          </a:xfrm>
          <a:prstGeom prst="rect">
            <a:avLst/>
          </a:prstGeom>
        </p:spPr>
        <p:txBody>
          <a:bodyPr wrap="square">
            <a:spAutoFit/>
          </a:bodyPr>
          <a:lstStyle/>
          <a:p>
            <a:pPr>
              <a:lnSpc>
                <a:spcPct val="150000"/>
              </a:lnSpc>
              <a:buFont typeface="+mj-lt"/>
              <a:buAutoNum type="arabicPeriod"/>
            </a:pPr>
            <a:r>
              <a:rPr lang="fi-FI" sz="2000" dirty="0"/>
              <a:t>Gurijala Lakshmi venkata Sai chandu</a:t>
            </a:r>
            <a:r>
              <a:rPr lang="en-US" sz="2000" dirty="0"/>
              <a:t>(2586991)</a:t>
            </a:r>
          </a:p>
          <a:p>
            <a:pPr>
              <a:lnSpc>
                <a:spcPct val="150000"/>
              </a:lnSpc>
              <a:buFont typeface="+mj-lt"/>
              <a:buAutoNum type="arabicPeriod"/>
            </a:pPr>
            <a:r>
              <a:rPr lang="en-US" sz="2000" dirty="0" err="1"/>
              <a:t>Kokkanti</a:t>
            </a:r>
            <a:r>
              <a:rPr lang="en-US" sz="2000" dirty="0"/>
              <a:t> </a:t>
            </a:r>
            <a:r>
              <a:rPr lang="en-US" sz="2000" dirty="0" err="1"/>
              <a:t>lokesh</a:t>
            </a:r>
            <a:r>
              <a:rPr lang="en-US" sz="2000" dirty="0"/>
              <a:t>(2587024)</a:t>
            </a:r>
          </a:p>
          <a:p>
            <a:pPr>
              <a:lnSpc>
                <a:spcPct val="150000"/>
              </a:lnSpc>
              <a:buFont typeface="+mj-lt"/>
              <a:buAutoNum type="arabicPeriod"/>
            </a:pPr>
            <a:r>
              <a:rPr lang="en-US" sz="2000" dirty="0" err="1"/>
              <a:t>Anupam</a:t>
            </a:r>
            <a:r>
              <a:rPr lang="en-US" sz="2000" dirty="0"/>
              <a:t> </a:t>
            </a:r>
            <a:r>
              <a:rPr lang="en-US" sz="2000" dirty="0" err="1"/>
              <a:t>mishra</a:t>
            </a:r>
            <a:r>
              <a:rPr lang="en-US" sz="2000" dirty="0"/>
              <a:t>(2587363)</a:t>
            </a:r>
          </a:p>
          <a:p>
            <a:pPr>
              <a:lnSpc>
                <a:spcPct val="150000"/>
              </a:lnSpc>
              <a:buFont typeface="+mj-lt"/>
              <a:buAutoNum type="arabicPeriod"/>
            </a:pPr>
            <a:r>
              <a:rPr lang="en-US" sz="2000" dirty="0" err="1"/>
              <a:t>Nandeesh</a:t>
            </a:r>
            <a:r>
              <a:rPr lang="en-US" sz="2000" dirty="0"/>
              <a:t> N (2586652)</a:t>
            </a:r>
          </a:p>
          <a:p>
            <a:pPr>
              <a:lnSpc>
                <a:spcPct val="150000"/>
              </a:lnSpc>
              <a:buFont typeface="+mj-lt"/>
              <a:buAutoNum type="arabicPeriod"/>
            </a:pPr>
            <a:r>
              <a:rPr lang="en-US" sz="2000" dirty="0" err="1"/>
              <a:t>Kaliga</a:t>
            </a:r>
            <a:r>
              <a:rPr lang="en-US" sz="2000" dirty="0"/>
              <a:t> </a:t>
            </a:r>
            <a:r>
              <a:rPr lang="en-US" sz="2000" dirty="0" err="1"/>
              <a:t>vinay</a:t>
            </a:r>
            <a:r>
              <a:rPr lang="en-US" sz="2000" dirty="0"/>
              <a:t> </a:t>
            </a:r>
            <a:r>
              <a:rPr lang="en-US" sz="2000" dirty="0" err="1"/>
              <a:t>kumar</a:t>
            </a:r>
            <a:r>
              <a:rPr lang="en-US" sz="2000" dirty="0"/>
              <a:t>(2587014)</a:t>
            </a:r>
          </a:p>
          <a:p>
            <a:pPr>
              <a:lnSpc>
                <a:spcPct val="150000"/>
              </a:lnSpc>
              <a:buFont typeface="+mj-lt"/>
              <a:buAutoNum type="arabicPeriod"/>
            </a:pPr>
            <a:r>
              <a:rPr lang="en-US" sz="2000" dirty="0" err="1"/>
              <a:t>Rapaka</a:t>
            </a:r>
            <a:r>
              <a:rPr lang="en-US" sz="2000" dirty="0"/>
              <a:t> </a:t>
            </a:r>
            <a:r>
              <a:rPr lang="en-US" sz="2000" dirty="0" err="1"/>
              <a:t>Hiranmai</a:t>
            </a:r>
            <a:r>
              <a:rPr lang="en-US" sz="2000" dirty="0"/>
              <a:t>(2587325)</a:t>
            </a:r>
          </a:p>
          <a:p>
            <a:pPr>
              <a:lnSpc>
                <a:spcPct val="150000"/>
              </a:lnSpc>
              <a:buFont typeface="+mj-lt"/>
              <a:buAutoNum type="arabicPeriod"/>
            </a:pPr>
            <a:r>
              <a:rPr lang="en-US" sz="2000" dirty="0" err="1"/>
              <a:t>Thamatam</a:t>
            </a:r>
            <a:r>
              <a:rPr lang="en-US" sz="2000" dirty="0"/>
              <a:t> Guru </a:t>
            </a:r>
            <a:r>
              <a:rPr lang="en-US" sz="2000" dirty="0" err="1"/>
              <a:t>Chandana</a:t>
            </a:r>
            <a:r>
              <a:rPr lang="en-US" sz="2000" dirty="0"/>
              <a:t>(2586685)</a:t>
            </a:r>
          </a:p>
          <a:p>
            <a:pPr>
              <a:lnSpc>
                <a:spcPct val="150000"/>
              </a:lnSpc>
              <a:buFont typeface="+mj-lt"/>
              <a:buAutoNum type="arabicPeriod"/>
            </a:pPr>
            <a:r>
              <a:rPr lang="en-US" sz="2000" dirty="0" err="1"/>
              <a:t>Meegada</a:t>
            </a:r>
            <a:r>
              <a:rPr lang="en-US" sz="2000" dirty="0"/>
              <a:t> </a:t>
            </a:r>
            <a:r>
              <a:rPr lang="en-US" sz="2000" dirty="0" err="1"/>
              <a:t>Sunitha</a:t>
            </a:r>
            <a:r>
              <a:rPr lang="en-US" sz="2000" dirty="0"/>
              <a:t>(2587017)   </a:t>
            </a:r>
          </a:p>
        </p:txBody>
      </p:sp>
    </p:spTree>
    <p:extLst>
      <p:ext uri="{BB962C8B-B14F-4D97-AF65-F5344CB8AC3E}">
        <p14:creationId xmlns:p14="http://schemas.microsoft.com/office/powerpoint/2010/main" xmlns="" val="319713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1D4269-3211-6B7B-4E12-36CC756895C6}"/>
              </a:ext>
            </a:extLst>
          </p:cNvPr>
          <p:cNvSpPr>
            <a:spLocks noGrp="1"/>
          </p:cNvSpPr>
          <p:nvPr>
            <p:ph type="title"/>
          </p:nvPr>
        </p:nvSpPr>
        <p:spPr/>
        <p:txBody>
          <a:bodyPr>
            <a:normAutofit/>
          </a:bodyPr>
          <a:lstStyle/>
          <a:p>
            <a:r>
              <a:rPr lang="en-US" sz="4000" u="sng" dirty="0"/>
              <a:t>ADVANTAGES OF TESTNG</a:t>
            </a:r>
            <a:r>
              <a:rPr lang="en-US" sz="4000" dirty="0"/>
              <a:t>:</a:t>
            </a:r>
          </a:p>
        </p:txBody>
      </p:sp>
      <p:sp>
        <p:nvSpPr>
          <p:cNvPr id="3" name="Content Placeholder 2">
            <a:extLst>
              <a:ext uri="{FF2B5EF4-FFF2-40B4-BE49-F238E27FC236}">
                <a16:creationId xmlns:a16="http://schemas.microsoft.com/office/drawing/2014/main" xmlns="" id="{B560BAD5-9ECF-B3EF-CB1C-FCE9D2027A03}"/>
              </a:ext>
            </a:extLst>
          </p:cNvPr>
          <p:cNvSpPr>
            <a:spLocks noGrp="1"/>
          </p:cNvSpPr>
          <p:nvPr>
            <p:ph idx="1"/>
          </p:nvPr>
        </p:nvSpPr>
        <p:spPr>
          <a:xfrm>
            <a:off x="517585" y="2122098"/>
            <a:ext cx="10672033" cy="4391824"/>
          </a:xfrm>
        </p:spPr>
        <p:txBody>
          <a:bodyPr>
            <a:normAutofit/>
          </a:bodyPr>
          <a:lstStyle/>
          <a:p>
            <a:r>
              <a:rPr lang="en-US" sz="2000" dirty="0">
                <a:ea typeface="Open Sans"/>
              </a:rPr>
              <a:t>The main advantage of </a:t>
            </a:r>
            <a:r>
              <a:rPr lang="en-US" sz="2000" dirty="0" err="1">
                <a:ea typeface="Open Sans"/>
              </a:rPr>
              <a:t>testNG</a:t>
            </a:r>
            <a:r>
              <a:rPr lang="en-US" sz="2000" dirty="0">
                <a:ea typeface="Open Sans"/>
              </a:rPr>
              <a:t> can be listed as follows:</a:t>
            </a:r>
          </a:p>
          <a:p>
            <a:endParaRPr lang="en-US" sz="2000" dirty="0">
              <a:ea typeface="Open Sans"/>
            </a:endParaRPr>
          </a:p>
          <a:p>
            <a:pPr marL="342900" indent="-342900">
              <a:buFont typeface="Wingdings" panose="05000000000000000000" pitchFamily="2" charset="2"/>
              <a:buChar char="Ø"/>
            </a:pPr>
            <a:r>
              <a:rPr lang="en-US" sz="2000" dirty="0">
                <a:ea typeface="Open Sans"/>
              </a:rPr>
              <a:t> </a:t>
            </a:r>
            <a:r>
              <a:rPr lang="en-US" sz="2000" dirty="0" err="1">
                <a:ea typeface="Open Sans"/>
              </a:rPr>
              <a:t>TestNG</a:t>
            </a:r>
            <a:r>
              <a:rPr lang="en-US" sz="2000" dirty="0">
                <a:ea typeface="Open Sans"/>
              </a:rPr>
              <a:t> provides parallel execution of test methods</a:t>
            </a:r>
          </a:p>
          <a:p>
            <a:pPr marL="342900" indent="-342900">
              <a:buFont typeface="Wingdings" panose="05000000000000000000" pitchFamily="2" charset="2"/>
              <a:buChar char="Ø"/>
            </a:pPr>
            <a:r>
              <a:rPr lang="en-US" sz="2000" dirty="0">
                <a:ea typeface="Open Sans"/>
              </a:rPr>
              <a:t> It allows to define dependency of one test method over other method</a:t>
            </a:r>
          </a:p>
          <a:p>
            <a:pPr marL="342900" indent="-342900">
              <a:buFont typeface="Wingdings" panose="05000000000000000000" pitchFamily="2" charset="2"/>
              <a:buChar char="Ø"/>
            </a:pPr>
            <a:r>
              <a:rPr lang="en-US" sz="2000" dirty="0">
                <a:ea typeface="Open Sans"/>
              </a:rPr>
              <a:t> It allows to assign priority to test methods</a:t>
            </a:r>
          </a:p>
          <a:p>
            <a:pPr marL="342900" indent="-342900">
              <a:buFont typeface="Wingdings" panose="05000000000000000000" pitchFamily="2" charset="2"/>
              <a:buChar char="Ø"/>
            </a:pPr>
            <a:r>
              <a:rPr lang="en-US" sz="2000" dirty="0">
                <a:ea typeface="Open Sans"/>
              </a:rPr>
              <a:t> It allows grouping of test methods into test groups</a:t>
            </a:r>
          </a:p>
          <a:p>
            <a:pPr marL="342900" indent="-342900">
              <a:buFont typeface="Wingdings" panose="05000000000000000000" pitchFamily="2" charset="2"/>
              <a:buChar char="Ø"/>
            </a:pPr>
            <a:r>
              <a:rPr lang="en-US" sz="2000" dirty="0">
                <a:ea typeface="Open Sans"/>
              </a:rPr>
              <a:t> It has support for </a:t>
            </a:r>
            <a:r>
              <a:rPr lang="en-US" sz="2000" dirty="0" err="1">
                <a:ea typeface="Open Sans"/>
              </a:rPr>
              <a:t>parameterizing</a:t>
            </a:r>
            <a:r>
              <a:rPr lang="en-US" sz="2000" dirty="0">
                <a:ea typeface="Open Sans"/>
              </a:rPr>
              <a:t> test cases using @Parameters annotation</a:t>
            </a:r>
          </a:p>
          <a:p>
            <a:pPr marL="342900" indent="-342900">
              <a:buFont typeface="Wingdings" panose="05000000000000000000" pitchFamily="2" charset="2"/>
              <a:buChar char="Ø"/>
            </a:pPr>
            <a:r>
              <a:rPr lang="en-US" sz="2000" dirty="0">
                <a:ea typeface="Open Sans"/>
              </a:rPr>
              <a:t> It allows data driven testing using @</a:t>
            </a:r>
            <a:r>
              <a:rPr lang="en-US" sz="2000" dirty="0" err="1">
                <a:ea typeface="Open Sans"/>
              </a:rPr>
              <a:t>DataProvider</a:t>
            </a:r>
            <a:r>
              <a:rPr lang="en-US" sz="2000" dirty="0">
                <a:ea typeface="Open Sans"/>
              </a:rPr>
              <a:t> annotation</a:t>
            </a:r>
          </a:p>
          <a:p>
            <a:pPr marL="342900" indent="-342900">
              <a:buFont typeface="Wingdings" panose="05000000000000000000" pitchFamily="2" charset="2"/>
              <a:buChar char="Ø"/>
            </a:pPr>
            <a:r>
              <a:rPr lang="en-US" sz="2000" dirty="0">
                <a:ea typeface="Open Sans"/>
              </a:rPr>
              <a:t> It has different assertions that helps in checking the expected and actual results</a:t>
            </a:r>
          </a:p>
          <a:p>
            <a:pPr marL="342900" indent="-342900">
              <a:buFont typeface="Wingdings" panose="05000000000000000000" pitchFamily="2" charset="2"/>
              <a:buChar char="Ø"/>
            </a:pPr>
            <a:r>
              <a:rPr lang="en-US" sz="2000" dirty="0">
                <a:ea typeface="Open Sans"/>
              </a:rPr>
              <a:t> Detailed (HTML) reports</a:t>
            </a:r>
          </a:p>
          <a:p>
            <a:pPr>
              <a:lnSpc>
                <a:spcPts val="2799"/>
              </a:lnSpc>
            </a:pPr>
            <a:endParaRPr lang="en-US" sz="2000" dirty="0">
              <a:solidFill>
                <a:schemeClr val="tx2">
                  <a:lumMod val="50000"/>
                </a:schemeClr>
              </a:solidFill>
              <a:latin typeface="Arial Black" panose="020B0A04020102020204" pitchFamily="34" charset="0"/>
              <a:ea typeface="Open Sans"/>
            </a:endParaRPr>
          </a:p>
          <a:p>
            <a:pPr algn="just">
              <a:lnSpc>
                <a:spcPct val="150000"/>
              </a:lnSpc>
              <a:buFont typeface="Courier New" panose="02070309020205020404" pitchFamily="49" charset="0"/>
              <a:buChar char="o"/>
            </a:pPr>
            <a:endParaRPr lang="en-US" sz="1500" b="0" i="0" dirty="0">
              <a:solidFill>
                <a:srgbClr val="374151"/>
              </a:solidFill>
              <a:effectLst/>
            </a:endParaRPr>
          </a:p>
        </p:txBody>
      </p:sp>
    </p:spTree>
    <p:extLst>
      <p:ext uri="{BB962C8B-B14F-4D97-AF65-F5344CB8AC3E}">
        <p14:creationId xmlns:p14="http://schemas.microsoft.com/office/powerpoint/2010/main" xmlns="" val="372932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2476" y="931653"/>
            <a:ext cx="10351698" cy="523220"/>
          </a:xfrm>
          <a:prstGeom prst="rect">
            <a:avLst/>
          </a:prstGeom>
        </p:spPr>
        <p:txBody>
          <a:bodyPr wrap="square">
            <a:spAutoFit/>
          </a:bodyPr>
          <a:lstStyle/>
          <a:p>
            <a:r>
              <a:rPr lang="en-US" sz="2800" b="1" u="sng" dirty="0"/>
              <a:t>Implementing </a:t>
            </a:r>
            <a:r>
              <a:rPr lang="en-US" sz="2800" b="1" u="sng" dirty="0" err="1"/>
              <a:t>TestNG</a:t>
            </a:r>
            <a:r>
              <a:rPr lang="en-US" sz="2800" b="1" u="sng" dirty="0"/>
              <a:t> in the </a:t>
            </a:r>
            <a:r>
              <a:rPr lang="en-US" sz="2800" b="1" u="sng" dirty="0" err="1"/>
              <a:t>FirstCry</a:t>
            </a:r>
            <a:r>
              <a:rPr lang="en-US" sz="2800" b="1" u="sng" dirty="0"/>
              <a:t> e-commerce website:</a:t>
            </a:r>
          </a:p>
        </p:txBody>
      </p:sp>
      <p:sp>
        <p:nvSpPr>
          <p:cNvPr id="4" name="Rectangle 3"/>
          <p:cNvSpPr/>
          <p:nvPr/>
        </p:nvSpPr>
        <p:spPr>
          <a:xfrm>
            <a:off x="767751" y="1708030"/>
            <a:ext cx="8376249" cy="4199611"/>
          </a:xfrm>
          <a:prstGeom prst="rect">
            <a:avLst/>
          </a:prstGeom>
        </p:spPr>
        <p:txBody>
          <a:bodyPr wrap="square">
            <a:spAutoFit/>
          </a:bodyPr>
          <a:lstStyle/>
          <a:p>
            <a:pPr>
              <a:lnSpc>
                <a:spcPct val="150000"/>
              </a:lnSpc>
              <a:buFont typeface="Arial" pitchFamily="34" charset="0"/>
              <a:buChar char="•"/>
            </a:pPr>
            <a:r>
              <a:rPr lang="en-US" dirty="0"/>
              <a:t> </a:t>
            </a:r>
            <a:r>
              <a:rPr lang="en-US" sz="2000" dirty="0"/>
              <a:t>Setup </a:t>
            </a:r>
            <a:r>
              <a:rPr lang="en-US" sz="2000" dirty="0" err="1"/>
              <a:t>TestNG</a:t>
            </a:r>
            <a:endParaRPr lang="en-US" sz="2000" dirty="0"/>
          </a:p>
          <a:p>
            <a:pPr>
              <a:lnSpc>
                <a:spcPct val="150000"/>
              </a:lnSpc>
              <a:buFont typeface="Arial" pitchFamily="34" charset="0"/>
              <a:buChar char="•"/>
            </a:pPr>
            <a:r>
              <a:rPr lang="en-US" sz="2000" dirty="0"/>
              <a:t> Write Test Cases</a:t>
            </a:r>
          </a:p>
          <a:p>
            <a:pPr>
              <a:lnSpc>
                <a:spcPct val="150000"/>
              </a:lnSpc>
              <a:buFont typeface="Arial" pitchFamily="34" charset="0"/>
              <a:buChar char="•"/>
            </a:pPr>
            <a:r>
              <a:rPr lang="en-US" sz="2000" dirty="0"/>
              <a:t> Grouping Test Cases</a:t>
            </a:r>
          </a:p>
          <a:p>
            <a:pPr>
              <a:lnSpc>
                <a:spcPct val="150000"/>
              </a:lnSpc>
              <a:buFont typeface="Arial" pitchFamily="34" charset="0"/>
              <a:buChar char="•"/>
            </a:pPr>
            <a:r>
              <a:rPr lang="en-US" sz="2000" dirty="0"/>
              <a:t> Parameterization</a:t>
            </a:r>
          </a:p>
          <a:p>
            <a:pPr>
              <a:lnSpc>
                <a:spcPct val="150000"/>
              </a:lnSpc>
              <a:buFont typeface="Arial" pitchFamily="34" charset="0"/>
              <a:buChar char="•"/>
            </a:pPr>
            <a:r>
              <a:rPr lang="en-US" sz="2000" dirty="0"/>
              <a:t> Dependency Testing</a:t>
            </a:r>
          </a:p>
          <a:p>
            <a:pPr>
              <a:lnSpc>
                <a:spcPct val="150000"/>
              </a:lnSpc>
              <a:buFont typeface="Arial" pitchFamily="34" charset="0"/>
              <a:buChar char="•"/>
            </a:pPr>
            <a:r>
              <a:rPr lang="en-US" sz="2000" dirty="0"/>
              <a:t> Test Configuration</a:t>
            </a:r>
          </a:p>
          <a:p>
            <a:pPr>
              <a:lnSpc>
                <a:spcPct val="150000"/>
              </a:lnSpc>
              <a:buFont typeface="Arial" pitchFamily="34" charset="0"/>
              <a:buChar char="•"/>
            </a:pPr>
            <a:r>
              <a:rPr lang="en-US" sz="2000" dirty="0"/>
              <a:t> Parallel Execution</a:t>
            </a:r>
          </a:p>
          <a:p>
            <a:pPr>
              <a:lnSpc>
                <a:spcPct val="150000"/>
              </a:lnSpc>
              <a:buFont typeface="Arial" pitchFamily="34" charset="0"/>
              <a:buChar char="•"/>
            </a:pPr>
            <a:r>
              <a:rPr lang="en-US" sz="2000" dirty="0"/>
              <a:t> Reporting</a:t>
            </a:r>
          </a:p>
          <a:p>
            <a:pPr>
              <a:lnSpc>
                <a:spcPct val="150000"/>
              </a:lnSpc>
              <a:buFont typeface="Arial" pitchFamily="34" charset="0"/>
              <a:buChar char="•"/>
            </a:pPr>
            <a:r>
              <a:rPr lang="en-US" sz="2000" dirty="0"/>
              <a:t> Integrate with Build Tools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7916" y="750499"/>
            <a:ext cx="6341827" cy="938719"/>
          </a:xfrm>
          <a:prstGeom prst="rect">
            <a:avLst/>
          </a:prstGeom>
        </p:spPr>
        <p:txBody>
          <a:bodyPr wrap="square">
            <a:spAutoFit/>
          </a:bodyPr>
          <a:lstStyle/>
          <a:p>
            <a:pPr>
              <a:lnSpc>
                <a:spcPts val="6561"/>
              </a:lnSpc>
            </a:pPr>
            <a:r>
              <a:rPr lang="en-US" sz="2400" u="sng" dirty="0">
                <a:solidFill>
                  <a:schemeClr val="tx2">
                    <a:lumMod val="50000"/>
                  </a:schemeClr>
                </a:solidFill>
                <a:latin typeface="Arial Black" pitchFamily="34" charset="0"/>
                <a:cs typeface="Arial" pitchFamily="34" charset="0"/>
              </a:rPr>
              <a:t>POM</a:t>
            </a:r>
            <a:r>
              <a:rPr lang="en-US" sz="2400" dirty="0">
                <a:latin typeface="Arial Black" pitchFamily="34" charset="0"/>
                <a:cs typeface="Arial" pitchFamily="34" charset="0"/>
              </a:rPr>
              <a:t> </a:t>
            </a:r>
            <a:r>
              <a:rPr lang="en-US" sz="2400" u="sng" dirty="0">
                <a:solidFill>
                  <a:schemeClr val="tx2">
                    <a:lumMod val="50000"/>
                  </a:schemeClr>
                </a:solidFill>
                <a:latin typeface="Arial Black" pitchFamily="34" charset="0"/>
                <a:cs typeface="Arial" pitchFamily="34" charset="0"/>
              </a:rPr>
              <a:t>FRAMEWORK</a:t>
            </a:r>
          </a:p>
        </p:txBody>
      </p:sp>
      <p:pic>
        <p:nvPicPr>
          <p:cNvPr id="3" name="Picture 2" descr="Page Object Model (POM) In Selenium Python | LambdaTest"/>
          <p:cNvPicPr>
            <a:picLocks noChangeAspect="1" noChangeArrowheads="1"/>
          </p:cNvPicPr>
          <p:nvPr/>
        </p:nvPicPr>
        <p:blipFill>
          <a:blip r:embed="rId2">
            <a:extLst>
              <a:ext uri="{BEBA8EAE-BF5A-486C-A8C5-ECC9F3942E4B}">
                <a14:imgProps xmlns:a14="http://schemas.microsoft.com/office/drawing/2010/main" xmlns="">
                  <a14:imgLayer r:embed="rId3">
                    <a14:imgEffect>
                      <a14:backgroundRemoval t="10000" b="90000" l="10000" r="90000"/>
                    </a14:imgEffect>
                  </a14:imgLayer>
                </a14:imgProps>
              </a:ext>
              <a:ext uri="{28A0092B-C50C-407E-A947-70E740481C1C}">
                <a14:useLocalDpi xmlns:a14="http://schemas.microsoft.com/office/drawing/2010/main" xmlns="" val="0"/>
              </a:ext>
            </a:extLst>
          </a:blip>
          <a:srcRect/>
          <a:stretch>
            <a:fillRect/>
          </a:stretch>
        </p:blipFill>
        <p:spPr bwMode="auto">
          <a:xfrm>
            <a:off x="4168716" y="595346"/>
            <a:ext cx="1171035" cy="108835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0" y="1777041"/>
            <a:ext cx="11421373" cy="3477875"/>
          </a:xfrm>
          <a:prstGeom prst="rect">
            <a:avLst/>
          </a:prstGeom>
        </p:spPr>
        <p:txBody>
          <a:bodyPr wrap="square">
            <a:spAutoFit/>
          </a:bodyPr>
          <a:lstStyle/>
          <a:p>
            <a:pPr marL="1200150" lvl="2" indent="-285750" algn="just" fontAlgn="base">
              <a:buFont typeface="Wingdings" pitchFamily="2" charset="2"/>
              <a:buChar char="Ø"/>
            </a:pPr>
            <a:r>
              <a:rPr lang="en-US" dirty="0">
                <a:effectLst>
                  <a:outerShdw blurRad="38100" dist="38100" dir="2700000" algn="tl">
                    <a:srgbClr val="000000">
                      <a:alpha val="43137"/>
                    </a:srgbClr>
                  </a:outerShdw>
                </a:effectLst>
              </a:rPr>
              <a:t> </a:t>
            </a:r>
            <a:r>
              <a:rPr lang="en-US" sz="2000" dirty="0"/>
              <a:t>POM -page object model.​</a:t>
            </a:r>
          </a:p>
          <a:p>
            <a:pPr marL="285750" indent="-285750" algn="just" fontAlgn="base">
              <a:buFont typeface="Wingdings" pitchFamily="2" charset="2"/>
              <a:buChar char="Ø"/>
            </a:pPr>
            <a:endParaRPr lang="en-US" sz="2000" dirty="0"/>
          </a:p>
          <a:p>
            <a:pPr marL="1200150" lvl="2" indent="-285750" algn="just" fontAlgn="base">
              <a:buFont typeface="Wingdings" pitchFamily="2" charset="2"/>
              <a:buChar char="Ø"/>
            </a:pPr>
            <a:r>
              <a:rPr lang="en-US" sz="2000" dirty="0"/>
              <a:t>  It is a design pattern commonly used in software test automation To</a:t>
            </a:r>
          </a:p>
          <a:p>
            <a:pPr lvl="1" algn="just" fontAlgn="base"/>
            <a:r>
              <a:rPr lang="en-US" sz="2000" dirty="0"/>
              <a:t>            enhance the maintainability, reusability, and readability of automated</a:t>
            </a:r>
          </a:p>
          <a:p>
            <a:pPr lvl="1" algn="just" fontAlgn="base"/>
            <a:r>
              <a:rPr lang="en-US" sz="2000" dirty="0"/>
              <a:t>            test scripts.​</a:t>
            </a:r>
          </a:p>
          <a:p>
            <a:pPr marL="742950" lvl="1" indent="-285750" algn="just" fontAlgn="base">
              <a:buFont typeface="Wingdings" pitchFamily="2" charset="2"/>
              <a:buChar char="Ø"/>
            </a:pPr>
            <a:endParaRPr lang="en-US" sz="2000" dirty="0"/>
          </a:p>
          <a:p>
            <a:pPr marL="1200150" lvl="2" indent="-285750" algn="just" fontAlgn="base">
              <a:buFont typeface="Wingdings" pitchFamily="2" charset="2"/>
              <a:buChar char="Ø"/>
            </a:pPr>
            <a:r>
              <a:rPr lang="en-US" sz="2000" dirty="0"/>
              <a:t> It provides a structured way to organize and manage interactions with  </a:t>
            </a:r>
          </a:p>
          <a:p>
            <a:pPr lvl="1" algn="just" fontAlgn="base"/>
            <a:r>
              <a:rPr lang="en-US" sz="2000" dirty="0"/>
              <a:t>            web pages or user interfaces in an application.​</a:t>
            </a:r>
          </a:p>
          <a:p>
            <a:pPr marL="285750" indent="-285750" algn="just" fontAlgn="base">
              <a:buFont typeface="Wingdings" pitchFamily="2" charset="2"/>
              <a:buChar char="Ø"/>
            </a:pPr>
            <a:endParaRPr lang="en-US" sz="2000" dirty="0"/>
          </a:p>
          <a:p>
            <a:pPr marL="1200150" lvl="2" indent="-285750" algn="just" fontAlgn="base">
              <a:buFont typeface="Wingdings" pitchFamily="2" charset="2"/>
              <a:buChar char="Ø"/>
            </a:pPr>
            <a:r>
              <a:rPr lang="en-US" sz="2000" dirty="0"/>
              <a:t> The page object model is to represent each web page o UI component</a:t>
            </a:r>
          </a:p>
          <a:p>
            <a:pPr lvl="1" algn="just" fontAlgn="base"/>
            <a:r>
              <a:rPr lang="en-US" sz="2000" dirty="0"/>
              <a:t>            As A separate class, known as A "page class"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936" y="517585"/>
            <a:ext cx="8460011" cy="938719"/>
          </a:xfrm>
          <a:prstGeom prst="rect">
            <a:avLst/>
          </a:prstGeom>
        </p:spPr>
        <p:txBody>
          <a:bodyPr wrap="square">
            <a:spAutoFit/>
          </a:bodyPr>
          <a:lstStyle/>
          <a:p>
            <a:pPr>
              <a:lnSpc>
                <a:spcPts val="6561"/>
              </a:lnSpc>
            </a:pPr>
            <a:r>
              <a:rPr lang="en-US" sz="2800" b="1" u="sng" dirty="0">
                <a:solidFill>
                  <a:schemeClr val="tx2">
                    <a:lumMod val="50000"/>
                  </a:schemeClr>
                </a:solidFill>
                <a:latin typeface="Arial Black" panose="020B0A04020102020204" pitchFamily="34" charset="0"/>
              </a:rPr>
              <a:t>USES OF POM</a:t>
            </a:r>
            <a:r>
              <a:rPr lang="en-US" b="1" dirty="0">
                <a:solidFill>
                  <a:schemeClr val="tx2">
                    <a:lumMod val="50000"/>
                  </a:schemeClr>
                </a:solidFill>
                <a:latin typeface="Arial Black" panose="020B0A04020102020204" pitchFamily="34" charset="0"/>
              </a:rPr>
              <a:t>:</a:t>
            </a:r>
          </a:p>
        </p:txBody>
      </p:sp>
      <p:sp>
        <p:nvSpPr>
          <p:cNvPr id="3" name="Rectangle 2"/>
          <p:cNvSpPr/>
          <p:nvPr/>
        </p:nvSpPr>
        <p:spPr>
          <a:xfrm>
            <a:off x="181155" y="1397478"/>
            <a:ext cx="10748513" cy="3683060"/>
          </a:xfrm>
          <a:prstGeom prst="rect">
            <a:avLst/>
          </a:prstGeom>
        </p:spPr>
        <p:txBody>
          <a:bodyPr wrap="square">
            <a:spAutoFit/>
          </a:bodyPr>
          <a:lstStyle/>
          <a:p>
            <a:pPr marL="457200" indent="-457200" algn="just">
              <a:lnSpc>
                <a:spcPts val="2799"/>
              </a:lnSpc>
              <a:buFont typeface="Arial" pitchFamily="34" charset="0"/>
              <a:buChar char="•"/>
            </a:pPr>
            <a:endParaRPr lang="en-US" sz="2000" dirty="0"/>
          </a:p>
          <a:p>
            <a:pPr lvl="1" indent="-457200" algn="just">
              <a:lnSpc>
                <a:spcPts val="2799"/>
              </a:lnSpc>
              <a:buFont typeface="Arial" pitchFamily="34" charset="0"/>
              <a:buChar char="•"/>
            </a:pPr>
            <a:r>
              <a:rPr lang="en-US" sz="2000" dirty="0"/>
              <a:t>This Design Pattern is used in Selenium where web pages are represented by a corresponding class and web elements are represented by the variables of the class and all interactions are possible through the methods or say functions of the class.</a:t>
            </a:r>
          </a:p>
          <a:p>
            <a:pPr lvl="1" indent="-457200" algn="just">
              <a:lnSpc>
                <a:spcPts val="2799"/>
              </a:lnSpc>
            </a:pPr>
            <a:endParaRPr lang="en-US" sz="2000" dirty="0"/>
          </a:p>
          <a:p>
            <a:pPr lvl="1" indent="-457200" algn="just">
              <a:lnSpc>
                <a:spcPts val="2799"/>
              </a:lnSpc>
              <a:buFont typeface="Arial" pitchFamily="34" charset="0"/>
              <a:buChar char="•"/>
            </a:pPr>
            <a:r>
              <a:rPr lang="en-US" sz="2000" dirty="0"/>
              <a:t>Is a design pattern in Selenium that creates an object repository for storing all web elements      </a:t>
            </a:r>
          </a:p>
          <a:p>
            <a:pPr algn="just">
              <a:lnSpc>
                <a:spcPts val="2799"/>
              </a:lnSpc>
            </a:pPr>
            <a:endParaRPr lang="en-US" sz="2000" dirty="0"/>
          </a:p>
          <a:p>
            <a:pPr marL="285750" indent="-285750" algn="just">
              <a:lnSpc>
                <a:spcPts val="2799"/>
              </a:lnSpc>
              <a:buFont typeface="Arial" pitchFamily="34" charset="0"/>
              <a:buChar char="•"/>
            </a:pPr>
            <a:r>
              <a:rPr lang="en-US" sz="2000" dirty="0"/>
              <a:t>  It helps reduce code duplication and improves test case maintenance. In Page Object Model,         consider each web page of an application as a class file</a:t>
            </a:r>
          </a:p>
          <a:p>
            <a:pPr algn="just">
              <a:lnSpc>
                <a:spcPts val="2799"/>
              </a:lnSpc>
            </a:pPr>
            <a:endParaRPr lang="en-US" sz="2000" dirty="0"/>
          </a:p>
        </p:txBody>
      </p:sp>
      <p:pic>
        <p:nvPicPr>
          <p:cNvPr id="4" name="Picture 3" descr="Page Object Model (POM) In Selenium Python | LambdaTest"/>
          <p:cNvPicPr>
            <a:picLocks noChangeAspect="1" noChangeArrowheads="1"/>
          </p:cNvPicPr>
          <p:nvPr/>
        </p:nvPicPr>
        <p:blipFill>
          <a:blip r:embed="rId2">
            <a:extLst>
              <a:ext uri="{BEBA8EAE-BF5A-486C-A8C5-ECC9F3942E4B}">
                <a14:imgProps xmlns:a14="http://schemas.microsoft.com/office/drawing/2010/main" xmlns="">
                  <a14:imgLayer r:embed="rId3">
                    <a14:imgEffect>
                      <a14:backgroundRemoval t="10000" b="90000" l="10000" r="90000"/>
                    </a14:imgEffect>
                  </a14:imgLayer>
                </a14:imgProps>
              </a:ext>
              <a:ext uri="{28A0092B-C50C-407E-A947-70E740481C1C}">
                <a14:useLocalDpi xmlns:a14="http://schemas.microsoft.com/office/drawing/2010/main" xmlns="" val="0"/>
              </a:ext>
            </a:extLst>
          </a:blip>
          <a:srcRect/>
          <a:stretch>
            <a:fillRect/>
          </a:stretch>
        </p:blipFill>
        <p:spPr bwMode="auto">
          <a:xfrm>
            <a:off x="3159425" y="336553"/>
            <a:ext cx="1171035" cy="108835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706" y="741872"/>
            <a:ext cx="9773728" cy="954107"/>
          </a:xfrm>
          <a:prstGeom prst="rect">
            <a:avLst/>
          </a:prstGeom>
        </p:spPr>
        <p:txBody>
          <a:bodyPr wrap="square">
            <a:spAutoFit/>
          </a:bodyPr>
          <a:lstStyle/>
          <a:p>
            <a:r>
              <a:rPr lang="en-US" sz="2800" b="1" u="sng" dirty="0"/>
              <a:t>Implementing Page Object Model (POM) in the </a:t>
            </a:r>
            <a:r>
              <a:rPr lang="en-US" sz="2800" b="1" u="sng" dirty="0" err="1"/>
              <a:t>FirstCry</a:t>
            </a:r>
            <a:r>
              <a:rPr lang="en-US" sz="2800" b="1" u="sng" dirty="0"/>
              <a:t> e-commerce website</a:t>
            </a:r>
            <a:r>
              <a:rPr lang="en-US" sz="2800" b="1" dirty="0"/>
              <a:t>:</a:t>
            </a:r>
          </a:p>
        </p:txBody>
      </p:sp>
      <p:sp>
        <p:nvSpPr>
          <p:cNvPr id="3" name="Rectangle 2"/>
          <p:cNvSpPr/>
          <p:nvPr/>
        </p:nvSpPr>
        <p:spPr>
          <a:xfrm>
            <a:off x="646981" y="1915064"/>
            <a:ext cx="8497019" cy="3416320"/>
          </a:xfrm>
          <a:prstGeom prst="rect">
            <a:avLst/>
          </a:prstGeom>
        </p:spPr>
        <p:txBody>
          <a:bodyPr wrap="square">
            <a:spAutoFit/>
          </a:bodyPr>
          <a:lstStyle/>
          <a:p>
            <a:pPr>
              <a:buFont typeface="Arial" pitchFamily="34" charset="0"/>
              <a:buChar char="•"/>
            </a:pPr>
            <a:r>
              <a:rPr lang="en-US" sz="2400" dirty="0"/>
              <a:t> Identify Web pages</a:t>
            </a:r>
          </a:p>
          <a:p>
            <a:pPr>
              <a:buFont typeface="Arial" pitchFamily="34" charset="0"/>
              <a:buChar char="•"/>
            </a:pPr>
            <a:r>
              <a:rPr lang="en-US" sz="2400" dirty="0"/>
              <a:t> Create page classes</a:t>
            </a:r>
          </a:p>
          <a:p>
            <a:pPr>
              <a:buFont typeface="Arial" pitchFamily="34" charset="0"/>
              <a:buChar char="•"/>
            </a:pPr>
            <a:r>
              <a:rPr lang="en-US" sz="2400" dirty="0"/>
              <a:t> Locators</a:t>
            </a:r>
          </a:p>
          <a:p>
            <a:pPr>
              <a:buFont typeface="Arial" pitchFamily="34" charset="0"/>
              <a:buChar char="•"/>
            </a:pPr>
            <a:r>
              <a:rPr lang="en-US" sz="2400" dirty="0"/>
              <a:t> Page Methods</a:t>
            </a:r>
          </a:p>
          <a:p>
            <a:pPr>
              <a:buFont typeface="Arial" pitchFamily="34" charset="0"/>
              <a:buChar char="•"/>
            </a:pPr>
            <a:r>
              <a:rPr lang="en-US" sz="2400" dirty="0"/>
              <a:t> Encapsulation </a:t>
            </a:r>
          </a:p>
          <a:p>
            <a:pPr>
              <a:buFont typeface="Arial" pitchFamily="34" charset="0"/>
              <a:buChar char="•"/>
            </a:pPr>
            <a:r>
              <a:rPr lang="en-US" sz="2400" dirty="0"/>
              <a:t> Reusable Components</a:t>
            </a:r>
          </a:p>
          <a:p>
            <a:pPr>
              <a:buFont typeface="Arial" pitchFamily="34" charset="0"/>
              <a:buChar char="•"/>
            </a:pPr>
            <a:r>
              <a:rPr lang="en-US" sz="2400" dirty="0"/>
              <a:t> Test Scripts</a:t>
            </a:r>
          </a:p>
          <a:p>
            <a:pPr>
              <a:buFont typeface="Arial" pitchFamily="34" charset="0"/>
              <a:buChar char="•"/>
            </a:pPr>
            <a:r>
              <a:rPr lang="en-US" sz="2400" dirty="0"/>
              <a:t> Test Data Management</a:t>
            </a:r>
          </a:p>
          <a:p>
            <a:pPr>
              <a:buFont typeface="Arial" pitchFamily="34" charset="0"/>
              <a:buChar char="•"/>
            </a:pPr>
            <a:r>
              <a:rPr lang="en-US" sz="2400" dirty="0"/>
              <a:t> Test Execution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154" y="854015"/>
            <a:ext cx="11576649" cy="6063198"/>
          </a:xfrm>
          <a:prstGeom prst="rect">
            <a:avLst/>
          </a:prstGeom>
        </p:spPr>
        <p:txBody>
          <a:bodyPr wrap="square">
            <a:spAutoFit/>
          </a:bodyPr>
          <a:lstStyle/>
          <a:p>
            <a:r>
              <a:rPr lang="en-US" sz="2800" u="sng" dirty="0">
                <a:latin typeface="Arial Black" panose="020B0A04020102020204" pitchFamily="34" charset="0"/>
              </a:rPr>
              <a:t>LISTENERS:</a:t>
            </a:r>
            <a:endParaRPr lang="en-US" sz="2800" u="sng" dirty="0"/>
          </a:p>
          <a:p>
            <a:endParaRPr lang="en-US" dirty="0"/>
          </a:p>
          <a:p>
            <a:pPr marL="342900" indent="-342900">
              <a:buFont typeface="Wingdings" panose="05000000000000000000" pitchFamily="2" charset="2"/>
              <a:buChar char="Ø"/>
            </a:pPr>
            <a:r>
              <a:rPr lang="en-US" dirty="0" err="1"/>
              <a:t>TestNg</a:t>
            </a:r>
            <a:r>
              <a:rPr lang="en-US" dirty="0"/>
              <a:t> listeners are interfaces that can be implemented to extend the behavior of </a:t>
            </a:r>
            <a:r>
              <a:rPr lang="en-US" dirty="0" err="1"/>
              <a:t>TestNg</a:t>
            </a:r>
            <a:r>
              <a:rPr lang="en-US" dirty="0"/>
              <a:t>, such as modifying test results, logging test execution details or adding custom reports .</a:t>
            </a:r>
          </a:p>
          <a:p>
            <a:endParaRPr lang="en-US" dirty="0"/>
          </a:p>
          <a:p>
            <a:pPr marL="342900" indent="-342900">
              <a:buFont typeface="Wingdings" panose="05000000000000000000" pitchFamily="2" charset="2"/>
              <a:buChar char="Ø"/>
            </a:pPr>
            <a:r>
              <a:rPr lang="en-US" dirty="0"/>
              <a:t> Listeners are the piece of code that listens to the every events that occurs in a different stages of the test execution lifecycle in the </a:t>
            </a:r>
            <a:r>
              <a:rPr lang="en-US" dirty="0" err="1"/>
              <a:t>TestNg</a:t>
            </a:r>
            <a:r>
              <a:rPr lang="en-US" dirty="0"/>
              <a:t>.</a:t>
            </a:r>
          </a:p>
          <a:p>
            <a:endParaRPr lang="en-US" dirty="0"/>
          </a:p>
          <a:p>
            <a:pPr marL="342900" indent="-342900">
              <a:buFont typeface="Wingdings" panose="05000000000000000000" pitchFamily="2" charset="2"/>
              <a:buChar char="Ø"/>
            </a:pPr>
            <a:r>
              <a:rPr lang="en-US" dirty="0"/>
              <a:t>It is activated either before the test or after the test case.</a:t>
            </a:r>
          </a:p>
          <a:p>
            <a:endParaRPr lang="en-US" b="1" dirty="0"/>
          </a:p>
          <a:p>
            <a:r>
              <a:rPr lang="en-US" b="1" dirty="0"/>
              <a:t>Use cases for </a:t>
            </a:r>
            <a:r>
              <a:rPr lang="en-US" b="1" dirty="0" err="1"/>
              <a:t>TestNG</a:t>
            </a:r>
            <a:r>
              <a:rPr lang="en-US" b="1" dirty="0"/>
              <a:t> listeners:</a:t>
            </a:r>
          </a:p>
          <a:p>
            <a:endParaRPr lang="en-US" dirty="0"/>
          </a:p>
          <a:p>
            <a:pPr marL="342900" indent="-342900">
              <a:buFont typeface="Wingdings" panose="05000000000000000000" pitchFamily="2" charset="2"/>
              <a:buChar char="Ø"/>
            </a:pPr>
            <a:r>
              <a:rPr lang="en-US" dirty="0"/>
              <a:t>Test execution monitoring: </a:t>
            </a:r>
            <a:r>
              <a:rPr lang="en-US" dirty="0" err="1"/>
              <a:t>TestNG</a:t>
            </a:r>
            <a:r>
              <a:rPr lang="en-US" dirty="0"/>
              <a:t> listeners can be used to monitor the execution of tests, such as logging the start and end times of tests or tracking test results.</a:t>
            </a:r>
          </a:p>
          <a:p>
            <a:endParaRPr lang="en-US" dirty="0"/>
          </a:p>
          <a:p>
            <a:pPr marL="342900" indent="-342900">
              <a:buFont typeface="Wingdings" panose="05000000000000000000" pitchFamily="2" charset="2"/>
              <a:buChar char="Ø"/>
            </a:pPr>
            <a:r>
              <a:rPr lang="en-US" dirty="0"/>
              <a:t>Custom reporting: </a:t>
            </a:r>
            <a:r>
              <a:rPr lang="en-US" dirty="0" err="1"/>
              <a:t>TestNG</a:t>
            </a:r>
            <a:r>
              <a:rPr lang="en-US" dirty="0"/>
              <a:t> listeners can be used to generate custom reports that provide detailed information about test execution, such as the number of passed/failed tests or the duration of each test and taking snapshots.</a:t>
            </a:r>
          </a:p>
          <a:p>
            <a:endParaRPr lang="en-US" dirty="0"/>
          </a:p>
          <a:p>
            <a:pPr marL="342900" indent="-342900">
              <a:buFont typeface="Wingdings" panose="05000000000000000000" pitchFamily="2" charset="2"/>
              <a:buChar char="Ø"/>
            </a:pPr>
            <a:r>
              <a:rPr lang="en-US" dirty="0">
                <a:solidFill>
                  <a:srgbClr val="C00000"/>
                </a:solidFill>
              </a:rPr>
              <a:t>Test failure analysis</a:t>
            </a:r>
            <a:r>
              <a:rPr lang="en-US" dirty="0"/>
              <a:t>: </a:t>
            </a:r>
            <a:r>
              <a:rPr lang="en-US" dirty="0" err="1"/>
              <a:t>TestNG</a:t>
            </a:r>
            <a:r>
              <a:rPr lang="en-US" dirty="0"/>
              <a:t> listeners can be used to analyze test failures and provide detailed information about the cause of the failure, such as stack traces or debug information and can be customized for failed test cases retry.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408" y="888521"/>
            <a:ext cx="11067690" cy="1754326"/>
          </a:xfrm>
          <a:prstGeom prst="rect">
            <a:avLst/>
          </a:prstGeom>
        </p:spPr>
        <p:txBody>
          <a:bodyPr wrap="square">
            <a:spAutoFit/>
          </a:bodyPr>
          <a:lstStyle/>
          <a:p>
            <a:r>
              <a:rPr lang="en-IN" sz="3200" u="sng" dirty="0">
                <a:solidFill>
                  <a:schemeClr val="accent2">
                    <a:lumMod val="50000"/>
                  </a:schemeClr>
                </a:solidFill>
                <a:latin typeface="Arial Black" panose="020B0A04020102020204" pitchFamily="34" charset="0"/>
              </a:rPr>
              <a:t>Benefits of </a:t>
            </a:r>
            <a:r>
              <a:rPr lang="en-IN" sz="3200" u="sng" dirty="0" err="1">
                <a:solidFill>
                  <a:schemeClr val="accent2">
                    <a:lumMod val="50000"/>
                  </a:schemeClr>
                </a:solidFill>
                <a:latin typeface="Arial Black" panose="020B0A04020102020204" pitchFamily="34" charset="0"/>
              </a:rPr>
              <a:t>Testng</a:t>
            </a:r>
            <a:r>
              <a:rPr lang="en-IN" sz="3200" u="sng" dirty="0">
                <a:solidFill>
                  <a:schemeClr val="accent2">
                    <a:lumMod val="50000"/>
                  </a:schemeClr>
                </a:solidFill>
                <a:latin typeface="Arial Black" panose="020B0A04020102020204" pitchFamily="34" charset="0"/>
              </a:rPr>
              <a:t> listeners</a:t>
            </a:r>
          </a:p>
          <a:p>
            <a:endParaRPr lang="en-US" dirty="0"/>
          </a:p>
          <a:p>
            <a:pPr marL="342900" indent="-342900">
              <a:buFont typeface="+mj-lt"/>
              <a:buAutoNum type="arabicPeriod"/>
            </a:pPr>
            <a:r>
              <a:rPr lang="en-US" b="1" dirty="0">
                <a:solidFill>
                  <a:schemeClr val="accent6">
                    <a:lumMod val="50000"/>
                  </a:schemeClr>
                </a:solidFill>
              </a:rPr>
              <a:t> Test Data Manipulation:</a:t>
            </a:r>
          </a:p>
          <a:p>
            <a:pPr marL="342900" indent="-342900">
              <a:buFont typeface="+mj-lt"/>
              <a:buAutoNum type="arabicPeriod"/>
            </a:pPr>
            <a:r>
              <a:rPr lang="en-US" b="1" dirty="0">
                <a:solidFill>
                  <a:schemeClr val="accent6">
                    <a:lumMod val="50000"/>
                  </a:schemeClr>
                </a:solidFill>
              </a:rPr>
              <a:t> Test Execution Control</a:t>
            </a:r>
            <a:endParaRPr lang="en-US" dirty="0"/>
          </a:p>
          <a:p>
            <a:pPr marL="342900" indent="-342900">
              <a:buFont typeface="+mj-lt"/>
              <a:buAutoNum type="arabicPeriod"/>
            </a:pPr>
            <a:r>
              <a:rPr lang="en-US" dirty="0"/>
              <a:t> </a:t>
            </a:r>
            <a:r>
              <a:rPr lang="en-US" b="1" dirty="0">
                <a:solidFill>
                  <a:schemeClr val="accent6">
                    <a:lumMod val="50000"/>
                  </a:schemeClr>
                </a:solidFill>
              </a:rPr>
              <a:t>Enhanced Test Reporting:</a:t>
            </a:r>
          </a:p>
        </p:txBody>
      </p:sp>
      <p:sp>
        <p:nvSpPr>
          <p:cNvPr id="3" name="Rectangle 2"/>
          <p:cNvSpPr/>
          <p:nvPr/>
        </p:nvSpPr>
        <p:spPr>
          <a:xfrm>
            <a:off x="336430" y="3700731"/>
            <a:ext cx="8807571" cy="2677656"/>
          </a:xfrm>
          <a:prstGeom prst="rect">
            <a:avLst/>
          </a:prstGeom>
        </p:spPr>
        <p:txBody>
          <a:bodyPr wrap="square">
            <a:spAutoFit/>
          </a:bodyPr>
          <a:lstStyle/>
          <a:p>
            <a:pPr>
              <a:buFont typeface="Arial" pitchFamily="34" charset="0"/>
              <a:buChar char="•"/>
            </a:pPr>
            <a:r>
              <a:rPr lang="en-US" sz="2400" dirty="0"/>
              <a:t> Create Listener Classes </a:t>
            </a:r>
          </a:p>
          <a:p>
            <a:pPr>
              <a:buFont typeface="Arial" pitchFamily="34" charset="0"/>
              <a:buChar char="•"/>
            </a:pPr>
            <a:r>
              <a:rPr lang="en-US" sz="2400" dirty="0"/>
              <a:t> Override Listener Methods</a:t>
            </a:r>
          </a:p>
          <a:p>
            <a:pPr>
              <a:buFont typeface="Arial" pitchFamily="34" charset="0"/>
              <a:buChar char="•"/>
            </a:pPr>
            <a:r>
              <a:rPr lang="en-US" sz="2400" dirty="0"/>
              <a:t> Register Listeners</a:t>
            </a:r>
          </a:p>
          <a:p>
            <a:pPr>
              <a:buFont typeface="Arial" pitchFamily="34" charset="0"/>
              <a:buChar char="•"/>
            </a:pPr>
            <a:r>
              <a:rPr lang="en-US" sz="2400" dirty="0"/>
              <a:t> Implement Listener Logic</a:t>
            </a:r>
          </a:p>
          <a:p>
            <a:pPr>
              <a:buFont typeface="Arial" pitchFamily="34" charset="0"/>
              <a:buChar char="•"/>
            </a:pPr>
            <a:r>
              <a:rPr lang="en-US" sz="2400" dirty="0"/>
              <a:t> Handle Suite-Level Events</a:t>
            </a:r>
          </a:p>
          <a:p>
            <a:pPr>
              <a:buFont typeface="Arial" pitchFamily="34" charset="0"/>
              <a:buChar char="•"/>
            </a:pPr>
            <a:r>
              <a:rPr lang="en-US" sz="2400" dirty="0"/>
              <a:t> Integrate with Reporting Tools</a:t>
            </a:r>
          </a:p>
          <a:p>
            <a:pPr>
              <a:buFont typeface="Arial" pitchFamily="34" charset="0"/>
              <a:buChar char="•"/>
            </a:pPr>
            <a:r>
              <a:rPr lang="en-US" sz="2400" dirty="0"/>
              <a:t> Testing Environment Management</a:t>
            </a:r>
          </a:p>
        </p:txBody>
      </p:sp>
      <p:sp>
        <p:nvSpPr>
          <p:cNvPr id="4" name="Rectangle 3"/>
          <p:cNvSpPr/>
          <p:nvPr/>
        </p:nvSpPr>
        <p:spPr>
          <a:xfrm>
            <a:off x="396815" y="2725946"/>
            <a:ext cx="9980762" cy="954107"/>
          </a:xfrm>
          <a:prstGeom prst="rect">
            <a:avLst/>
          </a:prstGeom>
        </p:spPr>
        <p:txBody>
          <a:bodyPr wrap="square">
            <a:spAutoFit/>
          </a:bodyPr>
          <a:lstStyle/>
          <a:p>
            <a:r>
              <a:rPr lang="en-US" sz="2800" b="1" u="sng" dirty="0"/>
              <a:t>Implementing listeners in the </a:t>
            </a:r>
            <a:r>
              <a:rPr lang="en-US" sz="2800" b="1" u="sng" dirty="0" err="1"/>
              <a:t>FirstCry</a:t>
            </a:r>
            <a:r>
              <a:rPr lang="en-US" sz="2800" b="1" u="sng" dirty="0"/>
              <a:t> e-commerce website: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660" y="1026543"/>
            <a:ext cx="6907096" cy="523220"/>
          </a:xfrm>
          <a:prstGeom prst="rect">
            <a:avLst/>
          </a:prstGeom>
        </p:spPr>
        <p:txBody>
          <a:bodyPr wrap="square">
            <a:spAutoFit/>
          </a:bodyPr>
          <a:lstStyle/>
          <a:p>
            <a:pPr lvl="1"/>
            <a:r>
              <a:rPr lang="en-US" sz="2800" dirty="0" err="1">
                <a:latin typeface="Arial Black" panose="020B0A04020102020204" pitchFamily="34" charset="0"/>
              </a:rPr>
              <a:t>IRetryAnalyzer</a:t>
            </a:r>
            <a:r>
              <a:rPr lang="en-US" sz="2800" dirty="0">
                <a:latin typeface="Arial Black" panose="020B0A04020102020204" pitchFamily="34" charset="0"/>
              </a:rPr>
              <a:t>:</a:t>
            </a:r>
            <a:endParaRPr lang="en-US" sz="2800" dirty="0"/>
          </a:p>
        </p:txBody>
      </p:sp>
      <p:sp>
        <p:nvSpPr>
          <p:cNvPr id="3" name="Rectangle 2"/>
          <p:cNvSpPr/>
          <p:nvPr/>
        </p:nvSpPr>
        <p:spPr>
          <a:xfrm>
            <a:off x="595223" y="1932317"/>
            <a:ext cx="9273396" cy="2585323"/>
          </a:xfrm>
          <a:prstGeom prst="rect">
            <a:avLst/>
          </a:prstGeom>
        </p:spPr>
        <p:txBody>
          <a:bodyPr wrap="square">
            <a:spAutoFit/>
          </a:bodyPr>
          <a:lstStyle/>
          <a:p>
            <a:pPr marL="285750" indent="-285750">
              <a:buFont typeface="Wingdings" panose="05000000000000000000" pitchFamily="2" charset="2"/>
              <a:buChar char="Ø"/>
            </a:pPr>
            <a:r>
              <a:rPr lang="en-US" dirty="0" err="1"/>
              <a:t>IRetryAnalyzer</a:t>
            </a:r>
            <a:r>
              <a:rPr lang="en-US" dirty="0"/>
              <a:t> is a </a:t>
            </a:r>
            <a:r>
              <a:rPr lang="en-US" dirty="0" err="1"/>
              <a:t>TestNG</a:t>
            </a:r>
            <a:r>
              <a:rPr lang="en-US" dirty="0"/>
              <a:t> interface, not a listener. </a:t>
            </a:r>
          </a:p>
          <a:p>
            <a:endParaRPr lang="en-US" dirty="0"/>
          </a:p>
          <a:p>
            <a:pPr marL="285750" indent="-285750">
              <a:buFont typeface="Wingdings" panose="05000000000000000000" pitchFamily="2" charset="2"/>
              <a:buChar char="Ø"/>
            </a:pPr>
            <a:r>
              <a:rPr lang="en-US" dirty="0"/>
              <a:t>It is used to implement custom retry behavior for failed tests in </a:t>
            </a:r>
            <a:r>
              <a:rPr lang="en-US" dirty="0" err="1"/>
              <a:t>TestNG</a:t>
            </a:r>
            <a:r>
              <a:rPr lang="en-US" dirty="0"/>
              <a:t> with the help of </a:t>
            </a:r>
            <a:r>
              <a:rPr lang="en-US" dirty="0" err="1"/>
              <a:t>IAnnotation</a:t>
            </a:r>
            <a:r>
              <a:rPr lang="en-US" dirty="0"/>
              <a:t> Transformer listener.</a:t>
            </a:r>
          </a:p>
          <a:p>
            <a:endParaRPr lang="en-US" dirty="0"/>
          </a:p>
          <a:p>
            <a:pPr marL="285750" indent="-285750">
              <a:buFont typeface="Wingdings" panose="05000000000000000000" pitchFamily="2" charset="2"/>
              <a:buChar char="Ø"/>
            </a:pPr>
            <a:r>
              <a:rPr lang="en-US" dirty="0"/>
              <a:t> To associate your test cases with </a:t>
            </a:r>
            <a:r>
              <a:rPr lang="en-US" dirty="0" err="1"/>
              <a:t>IRetryAnalyzer</a:t>
            </a:r>
            <a:r>
              <a:rPr lang="en-US" dirty="0"/>
              <a:t>. In order to do this, you need to use the method </a:t>
            </a:r>
            <a:r>
              <a:rPr lang="en-US" dirty="0" err="1"/>
              <a:t>below.@Test</a:t>
            </a:r>
            <a:r>
              <a:rPr lang="en-US" dirty="0"/>
              <a:t>(</a:t>
            </a:r>
            <a:r>
              <a:rPr lang="en-US" dirty="0" err="1"/>
              <a:t>retryAnalyzer</a:t>
            </a:r>
            <a:r>
              <a:rPr lang="en-US" dirty="0"/>
              <a:t> = </a:t>
            </a:r>
            <a:r>
              <a:rPr lang="en-US" dirty="0" err="1"/>
              <a:t>Retry.class</a:t>
            </a:r>
            <a:r>
              <a:rPr lang="en-US" dirty="0"/>
              <a:t>)</a:t>
            </a:r>
            <a:br>
              <a:rPr lang="en-US" dirty="0"/>
            </a:br>
            <a:r>
              <a:rPr lang="en-US" dirty="0"/>
              <a:t>public void </a:t>
            </a:r>
            <a:r>
              <a:rPr lang="en-US" dirty="0" err="1"/>
              <a:t>testCase</a:t>
            </a:r>
            <a:r>
              <a:rPr lang="en-US" dirty="0"/>
              <a:t>() {</a:t>
            </a:r>
            <a:br>
              <a:rPr lang="en-US" dirty="0"/>
            </a:br>
            <a:r>
              <a:rPr lang="en-US" dirty="0"/>
              <a: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681" y="830333"/>
            <a:ext cx="7130007" cy="938719"/>
          </a:xfrm>
          <a:prstGeom prst="rect">
            <a:avLst/>
          </a:prstGeom>
        </p:spPr>
        <p:txBody>
          <a:bodyPr wrap="square">
            <a:spAutoFit/>
          </a:bodyPr>
          <a:lstStyle/>
          <a:p>
            <a:pPr>
              <a:lnSpc>
                <a:spcPts val="6561"/>
              </a:lnSpc>
            </a:pPr>
            <a:r>
              <a:rPr lang="en-US" sz="2800" dirty="0">
                <a:latin typeface="Arial Black" panose="020B0A04020102020204" pitchFamily="34" charset="0"/>
              </a:rPr>
              <a:t>EXTENT REPORTS</a:t>
            </a:r>
            <a:r>
              <a:rPr lang="en-US" dirty="0">
                <a:latin typeface="Arial Black" panose="020B0A04020102020204" pitchFamily="34" charset="0"/>
              </a:rPr>
              <a:t>:</a:t>
            </a:r>
          </a:p>
        </p:txBody>
      </p:sp>
      <p:pic>
        <p:nvPicPr>
          <p:cNvPr id="3" name="Picture 2">
            <a:extLst>
              <a:ext uri="{FF2B5EF4-FFF2-40B4-BE49-F238E27FC236}">
                <a16:creationId xmlns:a16="http://schemas.microsoft.com/office/drawing/2014/main" xmlns="" id="{E95ECCFD-7CD6-B2B7-C7A6-63508201B5F3}"/>
              </a:ext>
            </a:extLst>
          </p:cNvPr>
          <p:cNvPicPr>
            <a:picLocks noChangeAspect="1"/>
          </p:cNvPicPr>
          <p:nvPr/>
        </p:nvPicPr>
        <p:blipFill>
          <a:blip r:embed="rId2"/>
          <a:stretch>
            <a:fillRect/>
          </a:stretch>
        </p:blipFill>
        <p:spPr>
          <a:xfrm>
            <a:off x="4258566" y="1052422"/>
            <a:ext cx="480206" cy="494540"/>
          </a:xfrm>
          <a:prstGeom prst="rect">
            <a:avLst/>
          </a:prstGeom>
        </p:spPr>
      </p:pic>
      <p:sp>
        <p:nvSpPr>
          <p:cNvPr id="4" name="Rectangle 3"/>
          <p:cNvSpPr/>
          <p:nvPr/>
        </p:nvSpPr>
        <p:spPr>
          <a:xfrm>
            <a:off x="433681" y="1991141"/>
            <a:ext cx="10869283" cy="4203074"/>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Extent Reports is an open source reporting library useful for test automation.</a:t>
            </a:r>
          </a:p>
          <a:p>
            <a:pPr marL="342900" indent="-342900">
              <a:lnSpc>
                <a:spcPct val="150000"/>
              </a:lnSpc>
              <a:buFont typeface="Wingdings" panose="05000000000000000000" pitchFamily="2" charset="2"/>
              <a:buChar char="Ø"/>
            </a:pPr>
            <a:r>
              <a:rPr lang="en-US"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It provides comprehensive and customizable reporting capabilities to enhance the visualization and analysis of test execution results.</a:t>
            </a:r>
          </a:p>
          <a:p>
            <a:pPr marL="342900" indent="-342900">
              <a:lnSpc>
                <a:spcPct val="150000"/>
              </a:lnSpc>
              <a:buFont typeface="Wingdings" panose="05000000000000000000" pitchFamily="2" charset="2"/>
              <a:buChar char="Ø"/>
            </a:pPr>
            <a:r>
              <a:rPr lang="en-US"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Extent Reports offers rich visualization features such as charts, graphs, and detailed summaries to provide stakeholders with a clear and concise understanding of test execution results.</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342900" indent="-342900">
              <a:lnSpc>
                <a:spcPct val="150000"/>
              </a:lnSpc>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It can be easily integrated with major testing frameworks like </a:t>
            </a:r>
            <a:r>
              <a:rPr lang="en-US" dirty="0" err="1">
                <a:latin typeface="Open Sans" panose="020B0606030504020204" pitchFamily="34" charset="0"/>
                <a:ea typeface="Open Sans" panose="020B0606030504020204" pitchFamily="34" charset="0"/>
                <a:cs typeface="Open Sans" panose="020B0606030504020204" pitchFamily="34" charset="0"/>
              </a:rPr>
              <a:t>Junit</a:t>
            </a:r>
            <a:r>
              <a:rPr lang="en-US" dirty="0">
                <a:latin typeface="Open Sans" panose="020B0606030504020204" pitchFamily="34" charset="0"/>
                <a:ea typeface="Open Sans" panose="020B0606030504020204" pitchFamily="34" charset="0"/>
                <a:cs typeface="Open Sans" panose="020B0606030504020204" pitchFamily="34" charset="0"/>
              </a:rPr>
              <a:t> , </a:t>
            </a:r>
            <a:r>
              <a:rPr lang="en-US" dirty="0" err="1">
                <a:latin typeface="Open Sans" panose="020B0606030504020204" pitchFamily="34" charset="0"/>
                <a:ea typeface="Open Sans" panose="020B0606030504020204" pitchFamily="34" charset="0"/>
                <a:cs typeface="Open Sans" panose="020B0606030504020204" pitchFamily="34" charset="0"/>
              </a:rPr>
              <a:t>TestNG</a:t>
            </a:r>
            <a:r>
              <a:rPr lang="en-US" dirty="0">
                <a:latin typeface="Open Sans" panose="020B0606030504020204" pitchFamily="34" charset="0"/>
                <a:ea typeface="Open Sans" panose="020B0606030504020204" pitchFamily="34" charset="0"/>
                <a:cs typeface="Open Sans" panose="020B0606030504020204" pitchFamily="34" charset="0"/>
              </a:rPr>
              <a:t> , cucumber etc.</a:t>
            </a:r>
          </a:p>
          <a:p>
            <a:pPr marL="342900" indent="-342900">
              <a:lnSpc>
                <a:spcPct val="150000"/>
              </a:lnSpc>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These reports are mainly HTML documents that depict results as pie charts.</a:t>
            </a:r>
          </a:p>
          <a:p>
            <a:pPr marL="342900" indent="-342900">
              <a:lnSpc>
                <a:spcPct val="150000"/>
              </a:lnSpc>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They also allow generation of screenshots , logs and other details.</a:t>
            </a:r>
          </a:p>
          <a:p>
            <a:pPr marL="342900" indent="-342900">
              <a:lnSpc>
                <a:spcPct val="150000"/>
              </a:lnSpc>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Once an automated test scripts runs successfully , testers need to generate test execution reports in order to understand clearly about the results.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5319" y="844621"/>
            <a:ext cx="8195094" cy="2823850"/>
          </a:xfrm>
          <a:prstGeom prst="rect">
            <a:avLst/>
          </a:prstGeom>
        </p:spPr>
        <p:txBody>
          <a:bodyPr wrap="square">
            <a:spAutoFit/>
          </a:bodyPr>
          <a:lstStyle/>
          <a:p>
            <a:r>
              <a:rPr lang="en-IN" sz="2000" b="1" dirty="0">
                <a:latin typeface="Arial Black" panose="020B0A04020102020204" pitchFamily="34" charset="0"/>
              </a:rPr>
              <a:t>ADVANTAGES:</a:t>
            </a:r>
          </a:p>
          <a:p>
            <a:endParaRPr lang="en-IN" b="1" dirty="0">
              <a:latin typeface="Arial Black" panose="020B0A04020102020204" pitchFamily="34" charset="0"/>
            </a:endParaRPr>
          </a:p>
          <a:p>
            <a:pPr>
              <a:buFont typeface="Arial" pitchFamily="34" charset="0"/>
              <a:buChar char="•"/>
            </a:pPr>
            <a:r>
              <a:rPr lang="en-IN" b="1" dirty="0">
                <a:solidFill>
                  <a:schemeClr val="accent6">
                    <a:lumMod val="50000"/>
                  </a:schemeClr>
                </a:solidFill>
              </a:rPr>
              <a:t>  </a:t>
            </a:r>
            <a:r>
              <a:rPr lang="en-IN" b="1" i="0" dirty="0">
                <a:solidFill>
                  <a:srgbClr val="0D0D0D"/>
                </a:solidFill>
                <a:effectLst/>
              </a:rPr>
              <a:t>Rich Visualization</a:t>
            </a:r>
            <a:endParaRPr lang="en-US" dirty="0"/>
          </a:p>
          <a:p>
            <a:pPr>
              <a:lnSpc>
                <a:spcPct val="150000"/>
              </a:lnSpc>
              <a:buFont typeface="Arial" pitchFamily="34" charset="0"/>
              <a:buChar char="•"/>
            </a:pPr>
            <a:r>
              <a:rPr lang="en-IN" b="1" dirty="0">
                <a:solidFill>
                  <a:schemeClr val="accent6">
                    <a:lumMod val="50000"/>
                  </a:schemeClr>
                </a:solidFill>
              </a:rPr>
              <a:t>  </a:t>
            </a:r>
            <a:r>
              <a:rPr lang="en-IN" b="1" i="0" dirty="0">
                <a:solidFill>
                  <a:srgbClr val="0D0D0D"/>
                </a:solidFill>
                <a:effectLst/>
              </a:rPr>
              <a:t>Customization Options</a:t>
            </a:r>
            <a:endParaRPr lang="en-US" dirty="0"/>
          </a:p>
          <a:p>
            <a:pPr>
              <a:lnSpc>
                <a:spcPct val="150000"/>
              </a:lnSpc>
              <a:buFont typeface="Arial" pitchFamily="34" charset="0"/>
              <a:buChar char="•"/>
            </a:pPr>
            <a:r>
              <a:rPr lang="en-IN" b="1" dirty="0">
                <a:solidFill>
                  <a:schemeClr val="accent6">
                    <a:lumMod val="50000"/>
                  </a:schemeClr>
                </a:solidFill>
              </a:rPr>
              <a:t>  </a:t>
            </a:r>
            <a:r>
              <a:rPr lang="en-IN" b="1" i="0" dirty="0">
                <a:solidFill>
                  <a:srgbClr val="0D0D0D"/>
                </a:solidFill>
                <a:effectLst/>
              </a:rPr>
              <a:t>Advanced Reporting Features</a:t>
            </a:r>
            <a:endParaRPr lang="en-IN" b="1" dirty="0">
              <a:solidFill>
                <a:schemeClr val="accent6">
                  <a:lumMod val="50000"/>
                </a:schemeClr>
              </a:solidFill>
            </a:endParaRPr>
          </a:p>
          <a:p>
            <a:pPr>
              <a:lnSpc>
                <a:spcPct val="150000"/>
              </a:lnSpc>
              <a:buFont typeface="Arial" pitchFamily="34" charset="0"/>
              <a:buChar char="•"/>
            </a:pPr>
            <a:r>
              <a:rPr lang="en-IN" b="1" dirty="0">
                <a:solidFill>
                  <a:schemeClr val="accent6">
                    <a:lumMod val="50000"/>
                  </a:schemeClr>
                </a:solidFill>
              </a:rPr>
              <a:t>  </a:t>
            </a:r>
            <a:r>
              <a:rPr lang="en-IN" b="1" i="0" dirty="0">
                <a:solidFill>
                  <a:srgbClr val="0D0D0D"/>
                </a:solidFill>
                <a:effectLst/>
              </a:rPr>
              <a:t>Integration</a:t>
            </a:r>
            <a:endParaRPr lang="en-US" dirty="0"/>
          </a:p>
          <a:p>
            <a:pPr>
              <a:lnSpc>
                <a:spcPts val="2734"/>
              </a:lnSpc>
            </a:pPr>
            <a:endParaRPr lang="en-IN" b="1" dirty="0">
              <a:solidFill>
                <a:schemeClr val="accent6">
                  <a:lumMod val="50000"/>
                </a:schemeClr>
              </a:solidFill>
            </a:endParaRPr>
          </a:p>
          <a:p>
            <a:endParaRPr lang="en-US" dirty="0"/>
          </a:p>
        </p:txBody>
      </p:sp>
      <p:sp>
        <p:nvSpPr>
          <p:cNvPr id="3" name="TextBox 2">
            <a:extLst>
              <a:ext uri="{FF2B5EF4-FFF2-40B4-BE49-F238E27FC236}">
                <a16:creationId xmlns:a16="http://schemas.microsoft.com/office/drawing/2014/main" xmlns="" id="{8809F713-B132-74ED-CC86-EB5935ACB874}"/>
              </a:ext>
            </a:extLst>
          </p:cNvPr>
          <p:cNvSpPr txBox="1"/>
          <p:nvPr/>
        </p:nvSpPr>
        <p:spPr>
          <a:xfrm>
            <a:off x="905319" y="3253339"/>
            <a:ext cx="10519868" cy="4062651"/>
          </a:xfrm>
          <a:prstGeom prst="rect">
            <a:avLst/>
          </a:prstGeom>
          <a:noFill/>
        </p:spPr>
        <p:txBody>
          <a:bodyPr wrap="square" rtlCol="0">
            <a:spAutoFit/>
          </a:bodyPr>
          <a:lstStyle/>
          <a:p>
            <a:r>
              <a:rPr lang="en-IN" sz="2000" b="0" i="0" dirty="0">
                <a:solidFill>
                  <a:srgbClr val="0D0D0D"/>
                </a:solidFill>
                <a:effectLst/>
                <a:latin typeface="Arial Black" panose="020B0A04020102020204" pitchFamily="34" charset="0"/>
              </a:rPr>
              <a:t>Implementing Extent Reports:</a:t>
            </a:r>
          </a:p>
          <a:p>
            <a:endParaRPr lang="en-IN" sz="2000" dirty="0">
              <a:solidFill>
                <a:srgbClr val="0D0D0D"/>
              </a:solidFill>
              <a:latin typeface="Arial Black" panose="020B0A04020102020204" pitchFamily="34" charset="0"/>
            </a:endParaRPr>
          </a:p>
          <a:p>
            <a:pPr marL="342900" indent="-342900">
              <a:lnSpc>
                <a:spcPct val="150000"/>
              </a:lnSpc>
              <a:buFont typeface="Arial" panose="020B0604020202020204" pitchFamily="34" charset="0"/>
              <a:buChar char="•"/>
            </a:pPr>
            <a:r>
              <a:rPr lang="en-IN" i="0" dirty="0">
                <a:solidFill>
                  <a:srgbClr val="0D0D0D"/>
                </a:solidFill>
                <a:effectLst/>
              </a:rPr>
              <a:t>Step 1: Add Extent Reports Dependency</a:t>
            </a:r>
          </a:p>
          <a:p>
            <a:pPr marL="342900" indent="-342900">
              <a:lnSpc>
                <a:spcPct val="150000"/>
              </a:lnSpc>
              <a:buFont typeface="Arial" panose="020B0604020202020204" pitchFamily="34" charset="0"/>
              <a:buChar char="•"/>
            </a:pPr>
            <a:r>
              <a:rPr lang="en-IN" dirty="0">
                <a:solidFill>
                  <a:srgbClr val="0D0D0D"/>
                </a:solidFill>
              </a:rPr>
              <a:t>Step 2: </a:t>
            </a:r>
            <a:r>
              <a:rPr lang="en-IN" i="0" dirty="0">
                <a:solidFill>
                  <a:srgbClr val="0D0D0D"/>
                </a:solidFill>
                <a:effectLst/>
              </a:rPr>
              <a:t>Create </a:t>
            </a:r>
            <a:r>
              <a:rPr lang="en-IN" i="0" dirty="0" err="1">
                <a:solidFill>
                  <a:srgbClr val="0D0D0D"/>
                </a:solidFill>
                <a:effectLst/>
              </a:rPr>
              <a:t>ExtentReports</a:t>
            </a:r>
            <a:r>
              <a:rPr lang="en-IN" i="0" dirty="0">
                <a:solidFill>
                  <a:srgbClr val="0D0D0D"/>
                </a:solidFill>
                <a:effectLst/>
              </a:rPr>
              <a:t> Object</a:t>
            </a:r>
            <a:endParaRPr lang="en-IN" dirty="0">
              <a:solidFill>
                <a:srgbClr val="0D0D0D"/>
              </a:solidFill>
            </a:endParaRPr>
          </a:p>
          <a:p>
            <a:pPr marL="342900" indent="-342900">
              <a:lnSpc>
                <a:spcPct val="150000"/>
              </a:lnSpc>
              <a:buFont typeface="Arial" panose="020B0604020202020204" pitchFamily="34" charset="0"/>
              <a:buChar char="•"/>
            </a:pPr>
            <a:r>
              <a:rPr lang="en-IN" i="0" dirty="0">
                <a:solidFill>
                  <a:srgbClr val="0D0D0D"/>
                </a:solidFill>
                <a:effectLst/>
              </a:rPr>
              <a:t>Step 3: Configure </a:t>
            </a:r>
            <a:r>
              <a:rPr lang="en-IN" i="0" dirty="0" err="1">
                <a:solidFill>
                  <a:srgbClr val="0D0D0D"/>
                </a:solidFill>
                <a:effectLst/>
              </a:rPr>
              <a:t>ExtentReports</a:t>
            </a:r>
            <a:endParaRPr lang="en-IN" i="0" dirty="0">
              <a:solidFill>
                <a:srgbClr val="0D0D0D"/>
              </a:solidFill>
              <a:effectLst/>
            </a:endParaRPr>
          </a:p>
          <a:p>
            <a:pPr marL="342900" indent="-342900">
              <a:lnSpc>
                <a:spcPct val="150000"/>
              </a:lnSpc>
              <a:buFont typeface="Arial" panose="020B0604020202020204" pitchFamily="34" charset="0"/>
              <a:buChar char="•"/>
            </a:pPr>
            <a:r>
              <a:rPr lang="en-IN" dirty="0">
                <a:solidFill>
                  <a:srgbClr val="0D0D0D"/>
                </a:solidFill>
              </a:rPr>
              <a:t>Step 4: </a:t>
            </a:r>
            <a:r>
              <a:rPr lang="en-IN" i="0" dirty="0">
                <a:solidFill>
                  <a:srgbClr val="0D0D0D"/>
                </a:solidFill>
                <a:effectLst/>
              </a:rPr>
              <a:t>Create </a:t>
            </a:r>
            <a:r>
              <a:rPr lang="en-IN" i="0" dirty="0" err="1">
                <a:solidFill>
                  <a:srgbClr val="0D0D0D"/>
                </a:solidFill>
                <a:effectLst/>
              </a:rPr>
              <a:t>ExtentTest</a:t>
            </a:r>
            <a:r>
              <a:rPr lang="en-IN" i="0" dirty="0">
                <a:solidFill>
                  <a:srgbClr val="0D0D0D"/>
                </a:solidFill>
                <a:effectLst/>
              </a:rPr>
              <a:t> Objects</a:t>
            </a:r>
            <a:endParaRPr lang="en-IN" dirty="0">
              <a:solidFill>
                <a:srgbClr val="0D0D0D"/>
              </a:solidFill>
            </a:endParaRPr>
          </a:p>
          <a:p>
            <a:pPr marL="342900" indent="-342900">
              <a:lnSpc>
                <a:spcPct val="150000"/>
              </a:lnSpc>
              <a:buFont typeface="Arial" panose="020B0604020202020204" pitchFamily="34" charset="0"/>
              <a:buChar char="•"/>
            </a:pPr>
            <a:r>
              <a:rPr lang="en-IN" i="0" dirty="0">
                <a:solidFill>
                  <a:srgbClr val="0D0D0D"/>
                </a:solidFill>
                <a:effectLst/>
              </a:rPr>
              <a:t>Step 5: Log Test Steps</a:t>
            </a:r>
          </a:p>
          <a:p>
            <a:pPr marL="342900" indent="-342900">
              <a:lnSpc>
                <a:spcPct val="150000"/>
              </a:lnSpc>
              <a:buFont typeface="Arial" panose="020B0604020202020204" pitchFamily="34" charset="0"/>
              <a:buChar char="•"/>
            </a:pPr>
            <a:r>
              <a:rPr lang="en-IN" dirty="0">
                <a:solidFill>
                  <a:srgbClr val="0D0D0D"/>
                </a:solidFill>
              </a:rPr>
              <a:t>Step 6: </a:t>
            </a:r>
            <a:r>
              <a:rPr lang="en-IN" i="0" dirty="0">
                <a:solidFill>
                  <a:srgbClr val="0D0D0D"/>
                </a:solidFill>
                <a:effectLst/>
              </a:rPr>
              <a:t>Flush </a:t>
            </a:r>
            <a:r>
              <a:rPr lang="en-IN" i="0" dirty="0" err="1">
                <a:solidFill>
                  <a:srgbClr val="0D0D0D"/>
                </a:solidFill>
                <a:effectLst/>
              </a:rPr>
              <a:t>ExtentReports</a:t>
            </a:r>
            <a:endParaRPr lang="en-IN" i="0" dirty="0">
              <a:solidFill>
                <a:srgbClr val="0D0D0D"/>
              </a:solidFill>
              <a:effectLst/>
            </a:endParaRPr>
          </a:p>
          <a:p>
            <a:endParaRPr lang="en-IN" sz="2000" dirty="0">
              <a:solidFill>
                <a:srgbClr val="0D0D0D"/>
              </a:solidFill>
              <a:latin typeface="Arial Black" panose="020B0A04020102020204" pitchFamily="34" charset="0"/>
            </a:endParaRPr>
          </a:p>
          <a:p>
            <a:endParaRPr lang="en-IN" b="0" i="0" dirty="0">
              <a:solidFill>
                <a:srgbClr val="0D0D0D"/>
              </a:solidFill>
              <a:effectLst/>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F817F7-F681-5AAD-D79F-85BE03509F53}"/>
              </a:ext>
            </a:extLst>
          </p:cNvPr>
          <p:cNvSpPr>
            <a:spLocks noGrp="1"/>
          </p:cNvSpPr>
          <p:nvPr>
            <p:ph type="title"/>
          </p:nvPr>
        </p:nvSpPr>
        <p:spPr>
          <a:xfrm>
            <a:off x="276045" y="319178"/>
            <a:ext cx="11306355" cy="1164566"/>
          </a:xfrm>
        </p:spPr>
        <p:txBody>
          <a:bodyPr/>
          <a:lstStyle/>
          <a:p>
            <a:r>
              <a:rPr lang="en-US" dirty="0"/>
              <a:t>	</a:t>
            </a:r>
            <a:r>
              <a:rPr lang="en-US" sz="4000" b="1" u="sng" dirty="0"/>
              <a:t>CONTENTS:</a:t>
            </a:r>
          </a:p>
        </p:txBody>
      </p:sp>
      <p:sp>
        <p:nvSpPr>
          <p:cNvPr id="3" name="Content Placeholder 2">
            <a:extLst>
              <a:ext uri="{FF2B5EF4-FFF2-40B4-BE49-F238E27FC236}">
                <a16:creationId xmlns:a16="http://schemas.microsoft.com/office/drawing/2014/main" xmlns="" id="{F10E8710-C439-A236-7694-DBF804E70FD1}"/>
              </a:ext>
            </a:extLst>
          </p:cNvPr>
          <p:cNvSpPr>
            <a:spLocks noGrp="1"/>
          </p:cNvSpPr>
          <p:nvPr>
            <p:ph idx="1"/>
          </p:nvPr>
        </p:nvSpPr>
        <p:spPr>
          <a:xfrm>
            <a:off x="819509" y="1656272"/>
            <a:ext cx="9700805" cy="5201727"/>
          </a:xfrm>
        </p:spPr>
        <p:txBody>
          <a:bodyPr>
            <a:normAutofit/>
          </a:bodyPr>
          <a:lstStyle/>
          <a:p>
            <a:pPr marL="0" indent="0">
              <a:buNone/>
            </a:pPr>
            <a:endParaRPr lang="en-US" dirty="0"/>
          </a:p>
          <a:p>
            <a:endParaRPr lang="en-US" dirty="0"/>
          </a:p>
        </p:txBody>
      </p:sp>
      <p:pic>
        <p:nvPicPr>
          <p:cNvPr id="6" name="Picture 5" descr="download.png"/>
          <p:cNvPicPr>
            <a:picLocks noChangeAspect="1"/>
          </p:cNvPicPr>
          <p:nvPr/>
        </p:nvPicPr>
        <p:blipFill>
          <a:blip r:embed="rId2"/>
          <a:stretch>
            <a:fillRect/>
          </a:stretch>
        </p:blipFill>
        <p:spPr>
          <a:xfrm>
            <a:off x="6366293" y="1521277"/>
            <a:ext cx="3717985" cy="2474150"/>
          </a:xfrm>
          <a:prstGeom prst="rect">
            <a:avLst/>
          </a:prstGeom>
        </p:spPr>
      </p:pic>
      <p:sp>
        <p:nvSpPr>
          <p:cNvPr id="7" name="Rectangle 6"/>
          <p:cNvSpPr/>
          <p:nvPr/>
        </p:nvSpPr>
        <p:spPr>
          <a:xfrm>
            <a:off x="1164566" y="1656272"/>
            <a:ext cx="7979434" cy="4524315"/>
          </a:xfrm>
          <a:prstGeom prst="rect">
            <a:avLst/>
          </a:prstGeom>
        </p:spPr>
        <p:txBody>
          <a:bodyPr wrap="square">
            <a:spAutoFit/>
          </a:bodyPr>
          <a:lstStyle/>
          <a:p>
            <a:pPr>
              <a:buFont typeface="Arial" pitchFamily="34" charset="0"/>
              <a:buChar char="•"/>
            </a:pPr>
            <a:r>
              <a:rPr lang="en-US" sz="2400" dirty="0"/>
              <a:t> Introduction</a:t>
            </a:r>
          </a:p>
          <a:p>
            <a:pPr>
              <a:buFont typeface="Arial" pitchFamily="34" charset="0"/>
              <a:buChar char="•"/>
            </a:pPr>
            <a:r>
              <a:rPr lang="en-US" sz="2400" dirty="0"/>
              <a:t> Selenium</a:t>
            </a:r>
          </a:p>
          <a:p>
            <a:pPr>
              <a:buFont typeface="Arial" pitchFamily="34" charset="0"/>
              <a:buChar char="•"/>
            </a:pPr>
            <a:r>
              <a:rPr lang="en-US" sz="2400" dirty="0"/>
              <a:t> Cucumber</a:t>
            </a:r>
          </a:p>
          <a:p>
            <a:pPr>
              <a:buFont typeface="Arial" pitchFamily="34" charset="0"/>
              <a:buChar char="•"/>
            </a:pPr>
            <a:r>
              <a:rPr lang="en-US" sz="2400" dirty="0"/>
              <a:t> </a:t>
            </a:r>
            <a:r>
              <a:rPr lang="en-US" sz="2400" dirty="0" err="1"/>
              <a:t>TestNG</a:t>
            </a:r>
            <a:endParaRPr lang="en-US" sz="2400" dirty="0"/>
          </a:p>
          <a:p>
            <a:pPr>
              <a:buFont typeface="Arial" pitchFamily="34" charset="0"/>
              <a:buChar char="•"/>
            </a:pPr>
            <a:r>
              <a:rPr lang="en-US" sz="2400" dirty="0"/>
              <a:t> POM Framework</a:t>
            </a:r>
          </a:p>
          <a:p>
            <a:pPr>
              <a:buFont typeface="Arial" pitchFamily="34" charset="0"/>
              <a:buChar char="•"/>
            </a:pPr>
            <a:r>
              <a:rPr lang="en-US" sz="2400" dirty="0"/>
              <a:t> Listeners</a:t>
            </a:r>
          </a:p>
          <a:p>
            <a:pPr>
              <a:buFont typeface="Arial" pitchFamily="34" charset="0"/>
              <a:buChar char="•"/>
            </a:pPr>
            <a:r>
              <a:rPr lang="en-US" sz="2400" dirty="0"/>
              <a:t> </a:t>
            </a:r>
            <a:r>
              <a:rPr lang="en-US" sz="2400" dirty="0" err="1"/>
              <a:t>IRetryAnalyser</a:t>
            </a:r>
            <a:endParaRPr lang="en-US" sz="2400" dirty="0"/>
          </a:p>
          <a:p>
            <a:pPr>
              <a:buFont typeface="Arial" pitchFamily="34" charset="0"/>
              <a:buChar char="•"/>
            </a:pPr>
            <a:r>
              <a:rPr lang="en-US" sz="2400" dirty="0"/>
              <a:t> Extent Reports</a:t>
            </a:r>
          </a:p>
          <a:p>
            <a:pPr>
              <a:buFont typeface="Arial" pitchFamily="34" charset="0"/>
              <a:buChar char="•"/>
            </a:pPr>
            <a:r>
              <a:rPr lang="en-US" sz="2400" dirty="0" smtClean="0"/>
              <a:t>Data Driven </a:t>
            </a:r>
            <a:r>
              <a:rPr lang="en-US" sz="2400" dirty="0" smtClean="0"/>
              <a:t>Testing</a:t>
            </a:r>
          </a:p>
          <a:p>
            <a:pPr>
              <a:buFont typeface="Arial" pitchFamily="34" charset="0"/>
              <a:buChar char="•"/>
            </a:pPr>
            <a:r>
              <a:rPr lang="en-US" sz="2400" dirty="0" smtClean="0"/>
              <a:t> </a:t>
            </a:r>
            <a:r>
              <a:rPr lang="en-US" sz="2400" dirty="0" err="1"/>
              <a:t>Screenshots&amp;Logs</a:t>
            </a:r>
            <a:r>
              <a:rPr lang="en-US" sz="2400" dirty="0"/>
              <a:t> </a:t>
            </a:r>
          </a:p>
          <a:p>
            <a:pPr>
              <a:buFont typeface="Arial" pitchFamily="34" charset="0"/>
              <a:buChar char="•"/>
            </a:pPr>
            <a:r>
              <a:rPr lang="en-US" sz="2400" dirty="0"/>
              <a:t> JIRA </a:t>
            </a:r>
          </a:p>
          <a:p>
            <a:pPr>
              <a:buFont typeface="Arial" pitchFamily="34" charset="0"/>
              <a:buChar char="•"/>
            </a:pPr>
            <a:r>
              <a:rPr lang="en-US" sz="2400" dirty="0"/>
              <a:t> Outputs</a:t>
            </a:r>
          </a:p>
        </p:txBody>
      </p:sp>
    </p:spTree>
    <p:extLst>
      <p:ext uri="{BB962C8B-B14F-4D97-AF65-F5344CB8AC3E}">
        <p14:creationId xmlns:p14="http://schemas.microsoft.com/office/powerpoint/2010/main" xmlns="" val="3138128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0550" y="628650"/>
            <a:ext cx="10991850" cy="5370701"/>
          </a:xfrm>
          <a:prstGeom prst="rect">
            <a:avLst/>
          </a:prstGeom>
        </p:spPr>
        <p:txBody>
          <a:bodyPr wrap="square">
            <a:spAutoFit/>
          </a:bodyPr>
          <a:lstStyle/>
          <a:p>
            <a:pPr>
              <a:lnSpc>
                <a:spcPts val="6561"/>
              </a:lnSpc>
            </a:pPr>
            <a:r>
              <a:rPr lang="en-US" sz="2400" b="1" kern="0" spc="-157" dirty="0" smtClean="0">
                <a:solidFill>
                  <a:schemeClr val="tx2">
                    <a:lumMod val="50000"/>
                  </a:schemeClr>
                </a:solidFill>
                <a:latin typeface="Arial Black" panose="020B0A04020102020204" pitchFamily="34" charset="0"/>
                <a:ea typeface="Bitter" pitchFamily="34" charset="-122"/>
                <a:cs typeface="Bitter" pitchFamily="34" charset="-120"/>
              </a:rPr>
              <a:t>DATA DRIVEN TESTING:</a:t>
            </a:r>
          </a:p>
          <a:p>
            <a:pPr>
              <a:buFont typeface="Arial" pitchFamily="34" charset="0"/>
              <a:buChar char="•"/>
            </a:pPr>
            <a:r>
              <a:rPr lang="en-US" sz="2400" kern="0" spc="-35" dirty="0" smtClean="0">
                <a:solidFill>
                  <a:srgbClr val="2B2E3C"/>
                </a:solidFill>
                <a:latin typeface="Open Sans"/>
                <a:ea typeface="Open Sans"/>
                <a:cs typeface="Open Sans" pitchFamily="34" charset="-120"/>
              </a:rPr>
              <a:t> It is a software testing technique that stores test input and expected results in a table or spreadsheet, so that a single control script can execute all of the tests in the </a:t>
            </a:r>
            <a:r>
              <a:rPr lang="en-US" sz="2400" kern="0" spc="-35" dirty="0" smtClean="0">
                <a:solidFill>
                  <a:srgbClr val="2B2E3C"/>
                </a:solidFill>
                <a:latin typeface="Open Sans"/>
                <a:ea typeface="Open Sans"/>
                <a:cs typeface="Open Sans" pitchFamily="34" charset="-120"/>
              </a:rPr>
              <a:t>table.</a:t>
            </a:r>
          </a:p>
          <a:p>
            <a:pPr>
              <a:buFont typeface="Arial" pitchFamily="34" charset="0"/>
              <a:buChar char="•"/>
            </a:pPr>
            <a:endParaRPr lang="en-US" sz="2400" kern="0" spc="-35" dirty="0" smtClean="0">
              <a:solidFill>
                <a:srgbClr val="2B2E3C"/>
              </a:solidFill>
              <a:latin typeface="Open Sans"/>
              <a:ea typeface="Open Sans"/>
              <a:cs typeface="Open Sans" pitchFamily="34" charset="-120"/>
            </a:endParaRPr>
          </a:p>
          <a:p>
            <a:pPr>
              <a:buFont typeface="Arial" pitchFamily="34" charset="0"/>
              <a:buChar char="•"/>
            </a:pPr>
            <a:r>
              <a:rPr lang="en-US" sz="2400" b="1" dirty="0" smtClean="0">
                <a:solidFill>
                  <a:schemeClr val="tx2">
                    <a:lumMod val="50000"/>
                  </a:schemeClr>
                </a:solidFill>
                <a:latin typeface="Arial Black" panose="020B0A04020102020204" pitchFamily="34" charset="0"/>
              </a:rPr>
              <a:t>ADVANTAGES</a:t>
            </a:r>
            <a:r>
              <a:rPr lang="en-US" sz="2400" b="1" dirty="0" smtClean="0">
                <a:solidFill>
                  <a:schemeClr val="tx2">
                    <a:lumMod val="50000"/>
                  </a:schemeClr>
                </a:solidFill>
                <a:latin typeface="Arial Black" panose="020B0A04020102020204" pitchFamily="34" charset="0"/>
              </a:rPr>
              <a:t>:</a:t>
            </a:r>
          </a:p>
          <a:p>
            <a:pPr marL="285750" indent="-285750" algn="just">
              <a:buFont typeface="Wingdings" panose="05000000000000000000" pitchFamily="2" charset="2"/>
              <a:buChar char="Ø"/>
            </a:pPr>
            <a:r>
              <a:rPr lang="en-US" sz="2400" dirty="0" smtClean="0">
                <a:latin typeface="Open Sans"/>
                <a:ea typeface="Open Sans"/>
              </a:rPr>
              <a:t>Reusability: </a:t>
            </a:r>
          </a:p>
          <a:p>
            <a:pPr marL="285750" indent="-285750" algn="just">
              <a:buFont typeface="Wingdings" panose="05000000000000000000" pitchFamily="2" charset="2"/>
              <a:buChar char="Ø"/>
            </a:pPr>
            <a:r>
              <a:rPr lang="en-US" sz="2400" dirty="0" smtClean="0">
                <a:latin typeface="Open Sans"/>
                <a:ea typeface="Open Sans"/>
              </a:rPr>
              <a:t>Maintainability: </a:t>
            </a:r>
          </a:p>
          <a:p>
            <a:pPr marL="285750" indent="-285750" algn="just">
              <a:buFont typeface="Wingdings" panose="05000000000000000000" pitchFamily="2" charset="2"/>
              <a:buChar char="Ø"/>
            </a:pPr>
            <a:r>
              <a:rPr lang="en-US" sz="2400" dirty="0" smtClean="0">
                <a:latin typeface="Open Sans"/>
                <a:ea typeface="Open Sans"/>
              </a:rPr>
              <a:t>Scalability: </a:t>
            </a:r>
          </a:p>
          <a:p>
            <a:pPr marL="285750" indent="-285750" algn="just">
              <a:buFont typeface="Wingdings" panose="05000000000000000000" pitchFamily="2" charset="2"/>
              <a:buChar char="Ø"/>
            </a:pPr>
            <a:r>
              <a:rPr lang="en-US" sz="2400" dirty="0" smtClean="0">
                <a:latin typeface="Open Sans"/>
                <a:ea typeface="Open Sans"/>
              </a:rPr>
              <a:t>Coverage</a:t>
            </a:r>
            <a:r>
              <a:rPr lang="en-US" sz="2400" dirty="0" smtClean="0">
                <a:latin typeface="Open Sans"/>
                <a:ea typeface="Open Sans"/>
              </a:rPr>
              <a:t>:</a:t>
            </a:r>
            <a:endParaRPr lang="en-US" sz="2400" dirty="0" smtClean="0">
              <a:latin typeface="Open Sans"/>
              <a:ea typeface="Open Sans"/>
            </a:endParaRPr>
          </a:p>
          <a:p>
            <a:pPr marL="285750" indent="-285750" algn="just">
              <a:buFont typeface="Wingdings" panose="05000000000000000000" pitchFamily="2" charset="2"/>
              <a:buChar char="Ø"/>
            </a:pPr>
            <a:r>
              <a:rPr lang="en-US" sz="2400" dirty="0" smtClean="0">
                <a:latin typeface="Open Sans"/>
                <a:ea typeface="Open Sans"/>
              </a:rPr>
              <a:t>Efficiency</a:t>
            </a:r>
            <a:endParaRPr lang="en-US" sz="2400" dirty="0" smtClean="0">
              <a:latin typeface="Open Sans"/>
              <a:ea typeface="Open Sans"/>
            </a:endParaRPr>
          </a:p>
          <a:p>
            <a:pPr marL="285750" indent="-285750" algn="just">
              <a:buFont typeface="Wingdings" panose="05000000000000000000" pitchFamily="2" charset="2"/>
              <a:buChar char="Ø"/>
            </a:pPr>
            <a:r>
              <a:rPr lang="en-US" sz="2400" dirty="0" smtClean="0">
                <a:latin typeface="Open Sans"/>
                <a:ea typeface="Open Sans"/>
              </a:rPr>
              <a:t>Versatility:</a:t>
            </a:r>
            <a:endParaRPr lang="en-US" sz="2400" kern="0" spc="-35" dirty="0" smtClean="0">
              <a:solidFill>
                <a:srgbClr val="2B2E3C"/>
              </a:solidFill>
              <a:latin typeface="Open Sans"/>
              <a:ea typeface="Open Sans"/>
              <a:cs typeface="Open Sans" pitchFamily="34" charset="-120"/>
            </a:endParaRPr>
          </a:p>
          <a:p>
            <a:pPr>
              <a:buFont typeface="Arial" pitchFamily="34" charset="0"/>
              <a:buChar char="•"/>
            </a:pPr>
            <a:endParaRPr lang="en-US" sz="2400" kern="0" spc="-35" dirty="0">
              <a:solidFill>
                <a:srgbClr val="2B2E3C"/>
              </a:solidFill>
              <a:latin typeface="Open Sans"/>
              <a:ea typeface="Open Sans"/>
              <a:cs typeface="Open Sans" pitchFamily="34" charset="-12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D3893E-72F1-60CF-60D2-7B3CA98FE3EF}"/>
              </a:ext>
            </a:extLst>
          </p:cNvPr>
          <p:cNvSpPr>
            <a:spLocks noGrp="1"/>
          </p:cNvSpPr>
          <p:nvPr>
            <p:ph type="title"/>
          </p:nvPr>
        </p:nvSpPr>
        <p:spPr>
          <a:xfrm>
            <a:off x="120771" y="1069674"/>
            <a:ext cx="5702060" cy="777413"/>
          </a:xfrm>
        </p:spPr>
        <p:txBody>
          <a:bodyPr>
            <a:noAutofit/>
          </a:bodyPr>
          <a:lstStyle/>
          <a:p>
            <a:r>
              <a:rPr lang="en-IN" sz="4400" b="1" dirty="0">
                <a:solidFill>
                  <a:schemeClr val="accent2">
                    <a:lumMod val="50000"/>
                  </a:schemeClr>
                </a:solidFill>
                <a:latin typeface="Arial Black" panose="020B0A04020102020204" pitchFamily="34" charset="0"/>
              </a:rPr>
              <a:t/>
            </a:r>
            <a:br>
              <a:rPr lang="en-IN" sz="4400" b="1" dirty="0">
                <a:solidFill>
                  <a:schemeClr val="accent2">
                    <a:lumMod val="50000"/>
                  </a:schemeClr>
                </a:solidFill>
                <a:latin typeface="Arial Black" panose="020B0A04020102020204" pitchFamily="34" charset="0"/>
              </a:rPr>
            </a:br>
            <a:r>
              <a:rPr lang="en-IN" sz="4400" b="1" dirty="0">
                <a:solidFill>
                  <a:schemeClr val="accent2">
                    <a:lumMod val="50000"/>
                  </a:schemeClr>
                </a:solidFill>
                <a:latin typeface="Arial Black" panose="020B0A04020102020204" pitchFamily="34" charset="0"/>
              </a:rPr>
              <a:t/>
            </a:r>
            <a:br>
              <a:rPr lang="en-IN" sz="4400" b="1" dirty="0">
                <a:solidFill>
                  <a:schemeClr val="accent2">
                    <a:lumMod val="50000"/>
                  </a:schemeClr>
                </a:solidFill>
                <a:latin typeface="Arial Black" panose="020B0A04020102020204" pitchFamily="34" charset="0"/>
              </a:rPr>
            </a:br>
            <a:r>
              <a:rPr lang="en-IN" sz="4400" b="1" dirty="0">
                <a:solidFill>
                  <a:schemeClr val="accent2">
                    <a:lumMod val="50000"/>
                  </a:schemeClr>
                </a:solidFill>
                <a:latin typeface="Arial Black" panose="020B0A04020102020204" pitchFamily="34" charset="0"/>
              </a:rPr>
              <a:t/>
            </a:r>
            <a:br>
              <a:rPr lang="en-IN" sz="4400" b="1" dirty="0">
                <a:solidFill>
                  <a:schemeClr val="accent2">
                    <a:lumMod val="50000"/>
                  </a:schemeClr>
                </a:solidFill>
                <a:latin typeface="Arial Black" panose="020B0A04020102020204" pitchFamily="34" charset="0"/>
              </a:rPr>
            </a:br>
            <a:endParaRPr lang="en-US" sz="4400" dirty="0"/>
          </a:p>
        </p:txBody>
      </p:sp>
      <p:sp>
        <p:nvSpPr>
          <p:cNvPr id="3" name="Content Placeholder 2">
            <a:extLst>
              <a:ext uri="{FF2B5EF4-FFF2-40B4-BE49-F238E27FC236}">
                <a16:creationId xmlns:a16="http://schemas.microsoft.com/office/drawing/2014/main" xmlns="" id="{016EB150-C803-929D-4E63-4771031C544B}"/>
              </a:ext>
            </a:extLst>
          </p:cNvPr>
          <p:cNvSpPr>
            <a:spLocks noGrp="1"/>
          </p:cNvSpPr>
          <p:nvPr>
            <p:ph idx="1"/>
          </p:nvPr>
        </p:nvSpPr>
        <p:spPr>
          <a:xfrm>
            <a:off x="336431" y="1285336"/>
            <a:ext cx="10919174" cy="5049476"/>
          </a:xfrm>
        </p:spPr>
        <p:txBody>
          <a:bodyPr>
            <a:normAutofit/>
          </a:bodyPr>
          <a:lstStyle/>
          <a:p>
            <a:pPr marL="342900" indent="-342900">
              <a:buFont typeface="Arial" panose="020B0604020202020204" pitchFamily="34" charset="0"/>
              <a:buChar char="•"/>
            </a:pPr>
            <a:endParaRPr lang="en-IN" sz="2000" dirty="0">
              <a:latin typeface="Open Sans"/>
              <a:ea typeface="Open Sans"/>
            </a:endParaRPr>
          </a:p>
          <a:p>
            <a:pPr marL="342900" indent="-342900"/>
            <a:r>
              <a:rPr lang="en-IN" sz="2000" dirty="0">
                <a:latin typeface="Open Sans"/>
                <a:ea typeface="Open Sans"/>
              </a:rPr>
              <a:t>By capturing screenshots , testers can easily identify what and where the test fails during the testing and captures the screenshot only when a test fails.</a:t>
            </a:r>
          </a:p>
          <a:p>
            <a:pPr marL="342900" indent="-342900"/>
            <a:r>
              <a:rPr lang="en-IN" sz="2000" dirty="0">
                <a:latin typeface="Open Sans"/>
                <a:ea typeface="Open Sans"/>
              </a:rPr>
              <a:t>Call </a:t>
            </a:r>
            <a:r>
              <a:rPr lang="en-IN" sz="2000" dirty="0" err="1">
                <a:latin typeface="Open Sans"/>
                <a:ea typeface="Open Sans"/>
              </a:rPr>
              <a:t>getScreenshotAs</a:t>
            </a:r>
            <a:r>
              <a:rPr lang="en-IN" sz="2000" dirty="0">
                <a:latin typeface="Open Sans"/>
                <a:ea typeface="Open Sans"/>
              </a:rPr>
              <a:t> method to create image file.</a:t>
            </a:r>
          </a:p>
          <a:p>
            <a:pPr marL="342900" indent="-342900"/>
            <a:r>
              <a:rPr lang="en-IN" sz="2000" dirty="0" err="1">
                <a:latin typeface="Open Sans"/>
                <a:ea typeface="Open Sans"/>
              </a:rPr>
              <a:t>OutputType</a:t>
            </a:r>
            <a:r>
              <a:rPr lang="en-IN" sz="2000" dirty="0">
                <a:latin typeface="Open Sans"/>
                <a:ea typeface="Open Sans"/>
              </a:rPr>
              <a:t> defines the output type(Failure Screenshot) for the required screenshot.</a:t>
            </a:r>
          </a:p>
          <a:p>
            <a:pPr marL="342900" indent="-342900">
              <a:buFont typeface="Arial" panose="020B0604020202020204" pitchFamily="34" charset="0"/>
              <a:buChar char="•"/>
            </a:pPr>
            <a:endParaRPr lang="en-IN" sz="2000" dirty="0">
              <a:latin typeface="Open Sans"/>
              <a:ea typeface="Open Sans"/>
            </a:endParaRPr>
          </a:p>
          <a:p>
            <a:pPr marL="342900" indent="-342900">
              <a:buFont typeface="Arial" panose="020B0604020202020204" pitchFamily="34" charset="0"/>
              <a:buChar char="•"/>
            </a:pPr>
            <a:endParaRPr lang="en-IN" sz="2000" dirty="0">
              <a:latin typeface="Open Sans"/>
              <a:ea typeface="Open Sans"/>
            </a:endParaRPr>
          </a:p>
          <a:p>
            <a:pPr algn="just">
              <a:lnSpc>
                <a:spcPct val="150000"/>
              </a:lnSpc>
              <a:buNone/>
            </a:pPr>
            <a:endParaRPr lang="en-US" sz="1500" dirty="0"/>
          </a:p>
        </p:txBody>
      </p:sp>
      <p:sp>
        <p:nvSpPr>
          <p:cNvPr id="4" name="Rectangle 3"/>
          <p:cNvSpPr/>
          <p:nvPr/>
        </p:nvSpPr>
        <p:spPr>
          <a:xfrm>
            <a:off x="577970" y="638355"/>
            <a:ext cx="4011283" cy="646331"/>
          </a:xfrm>
          <a:prstGeom prst="rect">
            <a:avLst/>
          </a:prstGeom>
        </p:spPr>
        <p:txBody>
          <a:bodyPr wrap="square">
            <a:spAutoFit/>
          </a:bodyPr>
          <a:lstStyle/>
          <a:p>
            <a:pPr algn="ctr"/>
            <a:r>
              <a:rPr lang="en-IN" sz="3600" b="1" u="sng" dirty="0">
                <a:latin typeface="Arial Black" panose="020B0A04020102020204" pitchFamily="34" charset="0"/>
              </a:rPr>
              <a:t>Screenshots:</a:t>
            </a:r>
          </a:p>
        </p:txBody>
      </p:sp>
      <p:sp>
        <p:nvSpPr>
          <p:cNvPr id="6" name="Rectangle 5"/>
          <p:cNvSpPr/>
          <p:nvPr/>
        </p:nvSpPr>
        <p:spPr>
          <a:xfrm>
            <a:off x="828137" y="3726610"/>
            <a:ext cx="3338422" cy="646331"/>
          </a:xfrm>
          <a:prstGeom prst="rect">
            <a:avLst/>
          </a:prstGeom>
        </p:spPr>
        <p:txBody>
          <a:bodyPr wrap="square">
            <a:spAutoFit/>
          </a:bodyPr>
          <a:lstStyle/>
          <a:p>
            <a:r>
              <a:rPr lang="en-US" sz="3600" b="1" i="1" u="sng" dirty="0"/>
              <a:t>LOGS:</a:t>
            </a:r>
            <a:endParaRPr lang="en-US" sz="3600" u="sng" dirty="0"/>
          </a:p>
        </p:txBody>
      </p:sp>
      <p:sp>
        <p:nvSpPr>
          <p:cNvPr id="8" name="Rectangle 7"/>
          <p:cNvSpPr/>
          <p:nvPr/>
        </p:nvSpPr>
        <p:spPr>
          <a:xfrm>
            <a:off x="672861" y="4201064"/>
            <a:ext cx="10481094" cy="1477328"/>
          </a:xfrm>
          <a:prstGeom prst="rect">
            <a:avLst/>
          </a:prstGeom>
        </p:spPr>
        <p:txBody>
          <a:bodyPr wrap="square">
            <a:spAutoFit/>
          </a:bodyPr>
          <a:lstStyle/>
          <a:p>
            <a:endParaRPr lang="en-IN" dirty="0">
              <a:latin typeface="Open Sans"/>
              <a:ea typeface="Open Sans"/>
            </a:endParaRPr>
          </a:p>
          <a:p>
            <a:pPr>
              <a:buFont typeface="Arial" pitchFamily="34" charset="0"/>
              <a:buChar char="•"/>
            </a:pPr>
            <a:r>
              <a:rPr lang="en-IN" dirty="0">
                <a:latin typeface="Open Sans"/>
                <a:ea typeface="Open Sans"/>
              </a:rPr>
              <a:t> Log4j2 is a logging library for java applications used to log events errors and other information.</a:t>
            </a:r>
          </a:p>
          <a:p>
            <a:pPr>
              <a:buFont typeface="Arial" pitchFamily="34" charset="0"/>
              <a:buChar char="•"/>
            </a:pPr>
            <a:endParaRPr lang="en-IN" dirty="0">
              <a:latin typeface="Open Sans"/>
              <a:ea typeface="Open Sans"/>
            </a:endParaRPr>
          </a:p>
          <a:p>
            <a:pPr>
              <a:buFont typeface="Arial" pitchFamily="34" charset="0"/>
              <a:buChar char="•"/>
            </a:pPr>
            <a:r>
              <a:rPr lang="en-IN" dirty="0">
                <a:latin typeface="Open Sans"/>
                <a:ea typeface="Open Sans"/>
              </a:rPr>
              <a:t> Log4j2 properties file is a configuration file used to specify the settings for Log4j2 such as log levels and out </a:t>
            </a:r>
            <a:r>
              <a:rPr lang="en-IN" dirty="0" err="1">
                <a:latin typeface="Open Sans"/>
                <a:ea typeface="Open Sans"/>
              </a:rPr>
              <a:t>desinations</a:t>
            </a:r>
            <a:r>
              <a:rPr lang="en-IN" dirty="0">
                <a:latin typeface="Open Sans"/>
                <a:ea typeface="Open Sans"/>
              </a:rPr>
              <a:t>.</a:t>
            </a:r>
          </a:p>
        </p:txBody>
      </p:sp>
    </p:spTree>
    <p:extLst>
      <p:ext uri="{BB962C8B-B14F-4D97-AF65-F5344CB8AC3E}">
        <p14:creationId xmlns:p14="http://schemas.microsoft.com/office/powerpoint/2010/main" xmlns="" val="4048961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596" y="897147"/>
            <a:ext cx="6690561" cy="451406"/>
          </a:xfrm>
          <a:prstGeom prst="rect">
            <a:avLst/>
          </a:prstGeom>
        </p:spPr>
        <p:txBody>
          <a:bodyPr wrap="square">
            <a:spAutoFit/>
          </a:bodyPr>
          <a:lstStyle/>
          <a:p>
            <a:pPr>
              <a:lnSpc>
                <a:spcPts val="2799"/>
              </a:lnSpc>
            </a:pPr>
            <a:r>
              <a:rPr lang="en-US" sz="3200" dirty="0">
                <a:solidFill>
                  <a:schemeClr val="tx2">
                    <a:lumMod val="50000"/>
                  </a:schemeClr>
                </a:solidFill>
                <a:latin typeface="Arial Black" panose="020B0A04020102020204" pitchFamily="34" charset="0"/>
              </a:rPr>
              <a:t>JIRA:</a:t>
            </a:r>
          </a:p>
        </p:txBody>
      </p:sp>
      <p:sp>
        <p:nvSpPr>
          <p:cNvPr id="3" name="Rectangle 2"/>
          <p:cNvSpPr/>
          <p:nvPr/>
        </p:nvSpPr>
        <p:spPr>
          <a:xfrm>
            <a:off x="422694" y="1613141"/>
            <a:ext cx="10774393" cy="2308324"/>
          </a:xfrm>
          <a:prstGeom prst="rect">
            <a:avLst/>
          </a:prstGeom>
        </p:spPr>
        <p:txBody>
          <a:bodyPr wrap="square">
            <a:spAutoFit/>
          </a:bodyPr>
          <a:lstStyle/>
          <a:p>
            <a:pPr marL="342900" indent="-342900">
              <a:buFont typeface="Arial" pitchFamily="34" charset="0"/>
              <a:buChar char="•"/>
            </a:pPr>
            <a:r>
              <a:rPr lang="en-US" kern="0" spc="-35" dirty="0" err="1">
                <a:solidFill>
                  <a:srgbClr val="2B2E3C"/>
                </a:solidFill>
                <a:latin typeface="Open Sans"/>
                <a:ea typeface="Open Sans"/>
                <a:cs typeface="Open Sans" pitchFamily="34" charset="-120"/>
              </a:rPr>
              <a:t>Jira</a:t>
            </a:r>
            <a:r>
              <a:rPr lang="en-US" kern="0" spc="-35" dirty="0">
                <a:solidFill>
                  <a:srgbClr val="2B2E3C"/>
                </a:solidFill>
                <a:latin typeface="Open Sans"/>
                <a:ea typeface="Open Sans"/>
                <a:cs typeface="Open Sans" pitchFamily="34" charset="-120"/>
              </a:rPr>
              <a:t> is a widely used project management and issue tracking tool developed by </a:t>
            </a:r>
            <a:r>
              <a:rPr lang="en-US" kern="0" spc="-35" dirty="0" err="1">
                <a:solidFill>
                  <a:srgbClr val="2B2E3C"/>
                </a:solidFill>
                <a:latin typeface="Open Sans"/>
                <a:ea typeface="Open Sans"/>
                <a:cs typeface="Open Sans" pitchFamily="34" charset="-120"/>
              </a:rPr>
              <a:t>Atlassian</a:t>
            </a:r>
            <a:r>
              <a:rPr lang="en-US" kern="0" spc="-35" dirty="0">
                <a:solidFill>
                  <a:srgbClr val="2B2E3C"/>
                </a:solidFill>
                <a:latin typeface="Open Sans"/>
                <a:ea typeface="Open Sans"/>
                <a:cs typeface="Open Sans" pitchFamily="34" charset="-120"/>
              </a:rPr>
              <a:t>.</a:t>
            </a:r>
          </a:p>
          <a:p>
            <a:pPr marL="342900" indent="-342900">
              <a:buFont typeface="Wingdings" pitchFamily="2" charset="2"/>
              <a:buChar char="Ø"/>
            </a:pPr>
            <a:endParaRPr lang="en-US" kern="0" spc="-35" dirty="0">
              <a:solidFill>
                <a:srgbClr val="2B2E3C"/>
              </a:solidFill>
              <a:latin typeface="Open Sans"/>
              <a:ea typeface="Open Sans"/>
              <a:cs typeface="Open Sans" pitchFamily="34" charset="-120"/>
            </a:endParaRPr>
          </a:p>
          <a:p>
            <a:pPr marL="342900" indent="-342900">
              <a:buFont typeface="Arial" pitchFamily="34" charset="0"/>
              <a:buChar char="•"/>
            </a:pPr>
            <a:r>
              <a:rPr lang="en-US" kern="0" spc="-35" dirty="0">
                <a:solidFill>
                  <a:srgbClr val="2B2E3C"/>
                </a:solidFill>
                <a:latin typeface="Open Sans"/>
                <a:ea typeface="Open Sans"/>
                <a:cs typeface="Open Sans" pitchFamily="34" charset="-120"/>
              </a:rPr>
              <a:t> It helps teams plan, track, and manage their work through customizable workflows, collaboration features, and detailed reporting.</a:t>
            </a:r>
          </a:p>
          <a:p>
            <a:pPr marL="342900" indent="-342900">
              <a:buFont typeface="Arial" pitchFamily="34" charset="0"/>
              <a:buChar char="•"/>
            </a:pPr>
            <a:endParaRPr lang="en-US" kern="0" spc="-35" dirty="0">
              <a:solidFill>
                <a:srgbClr val="2B2E3C"/>
              </a:solidFill>
              <a:latin typeface="Open Sans"/>
              <a:ea typeface="Open Sans"/>
              <a:cs typeface="Open Sans" pitchFamily="34" charset="-120"/>
            </a:endParaRPr>
          </a:p>
          <a:p>
            <a:pPr marL="342900" indent="-342900">
              <a:buFont typeface="Arial" pitchFamily="34" charset="0"/>
              <a:buChar char="•"/>
            </a:pPr>
            <a:r>
              <a:rPr lang="en-US" kern="0" spc="-35" dirty="0">
                <a:solidFill>
                  <a:srgbClr val="2B2E3C"/>
                </a:solidFill>
                <a:latin typeface="Open Sans"/>
                <a:ea typeface="Open Sans"/>
                <a:cs typeface="Open Sans" pitchFamily="34" charset="-120"/>
              </a:rPr>
              <a:t> Whether you call them bugs, tasks, improvements or work requests, JIRA provides an efficient way to track and manage your work - which can have a big impact on productivity and results.</a:t>
            </a:r>
          </a:p>
          <a:p>
            <a:pPr marL="342900" indent="-342900">
              <a:buFont typeface="Arial" pitchFamily="34" charset="0"/>
              <a:buChar char="•"/>
            </a:pPr>
            <a:endParaRPr lang="en-US" kern="0" spc="-35" dirty="0">
              <a:solidFill>
                <a:srgbClr val="2B2E3C"/>
              </a:solidFill>
              <a:latin typeface="Open Sans"/>
              <a:ea typeface="Open Sans"/>
              <a:cs typeface="Open Sans" pitchFamily="34" charset="-120"/>
            </a:endParaRPr>
          </a:p>
        </p:txBody>
      </p:sp>
      <p:sp>
        <p:nvSpPr>
          <p:cNvPr id="4" name="Rectangle 3"/>
          <p:cNvSpPr/>
          <p:nvPr/>
        </p:nvSpPr>
        <p:spPr>
          <a:xfrm>
            <a:off x="577969" y="3571335"/>
            <a:ext cx="2846717" cy="2862322"/>
          </a:xfrm>
          <a:prstGeom prst="rect">
            <a:avLst/>
          </a:prstGeom>
        </p:spPr>
        <p:txBody>
          <a:bodyPr wrap="square">
            <a:spAutoFit/>
          </a:bodyPr>
          <a:lstStyle/>
          <a:p>
            <a:endParaRPr lang="en-US" dirty="0">
              <a:latin typeface="Open Sans"/>
              <a:ea typeface="Open Sans"/>
            </a:endParaRPr>
          </a:p>
          <a:p>
            <a:r>
              <a:rPr lang="en-US" b="1" dirty="0">
                <a:solidFill>
                  <a:schemeClr val="tx2">
                    <a:lumMod val="50000"/>
                  </a:schemeClr>
                </a:solidFill>
                <a:latin typeface="Arial Black" panose="020B0A04020102020204" pitchFamily="34" charset="0"/>
              </a:rPr>
              <a:t>JIRA FEATURES</a:t>
            </a:r>
          </a:p>
          <a:p>
            <a:endParaRPr lang="en-US" b="1" dirty="0">
              <a:solidFill>
                <a:schemeClr val="tx2">
                  <a:lumMod val="50000"/>
                </a:schemeClr>
              </a:solidFill>
              <a:latin typeface="Arial Black" panose="020B0A04020102020204" pitchFamily="34" charset="0"/>
            </a:endParaRPr>
          </a:p>
          <a:p>
            <a:pPr>
              <a:buFont typeface="Arial" pitchFamily="34" charset="0"/>
              <a:buChar char="•"/>
            </a:pPr>
            <a:r>
              <a:rPr lang="en-US" dirty="0">
                <a:latin typeface="Open Sans"/>
                <a:ea typeface="Open Sans"/>
              </a:rPr>
              <a:t>  Secure</a:t>
            </a:r>
          </a:p>
          <a:p>
            <a:pPr>
              <a:buFont typeface="Arial" pitchFamily="34" charset="0"/>
              <a:buChar char="•"/>
            </a:pPr>
            <a:r>
              <a:rPr lang="en-US" dirty="0">
                <a:latin typeface="Open Sans"/>
                <a:ea typeface="Open Sans"/>
              </a:rPr>
              <a:t>  Usable</a:t>
            </a:r>
          </a:p>
          <a:p>
            <a:pPr>
              <a:buFont typeface="Arial" pitchFamily="34" charset="0"/>
              <a:buChar char="•"/>
            </a:pPr>
            <a:r>
              <a:rPr lang="en-US" dirty="0">
                <a:latin typeface="Open Sans"/>
                <a:ea typeface="Open Sans"/>
              </a:rPr>
              <a:t>  Track</a:t>
            </a:r>
          </a:p>
          <a:p>
            <a:pPr>
              <a:buFont typeface="Arial" pitchFamily="34" charset="0"/>
              <a:buChar char="•"/>
            </a:pPr>
            <a:r>
              <a:rPr lang="en-US" dirty="0">
                <a:latin typeface="Open Sans"/>
                <a:ea typeface="Open Sans"/>
              </a:rPr>
              <a:t>  Administration</a:t>
            </a:r>
          </a:p>
          <a:p>
            <a:pPr>
              <a:buFont typeface="Arial" pitchFamily="34" charset="0"/>
              <a:buChar char="•"/>
            </a:pPr>
            <a:r>
              <a:rPr lang="en-US" dirty="0">
                <a:latin typeface="Open Sans"/>
                <a:ea typeface="Open Sans"/>
              </a:rPr>
              <a:t>  Extensible</a:t>
            </a:r>
          </a:p>
          <a:p>
            <a:pPr>
              <a:buFont typeface="Arial" pitchFamily="34" charset="0"/>
              <a:buChar char="•"/>
            </a:pPr>
            <a:r>
              <a:rPr lang="en-US" dirty="0">
                <a:latin typeface="Open Sans"/>
                <a:ea typeface="Open Sans"/>
              </a:rPr>
              <a:t>  Open</a:t>
            </a:r>
          </a:p>
          <a:p>
            <a:pPr>
              <a:buFont typeface="Arial" pitchFamily="34" charset="0"/>
              <a:buChar char="•"/>
            </a:pPr>
            <a:r>
              <a:rPr lang="en-US" dirty="0">
                <a:latin typeface="Open Sans"/>
                <a:ea typeface="Open Sans"/>
              </a:rPr>
              <a:t>  Roadmaps</a:t>
            </a:r>
            <a:endParaRPr lang="en-US" b="1" dirty="0">
              <a:solidFill>
                <a:schemeClr val="tx2">
                  <a:lumMod val="50000"/>
                </a:schemeClr>
              </a:solidFill>
              <a:latin typeface="Arial Black" panose="020B0A040201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4-03-26 at 9.14.09 AM.jpeg"/>
          <p:cNvPicPr>
            <a:picLocks noChangeAspect="1"/>
          </p:cNvPicPr>
          <p:nvPr/>
        </p:nvPicPr>
        <p:blipFill>
          <a:blip r:embed="rId2"/>
          <a:stretch>
            <a:fillRect/>
          </a:stretch>
        </p:blipFill>
        <p:spPr>
          <a:xfrm>
            <a:off x="571500" y="971550"/>
            <a:ext cx="11315700" cy="53568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BBBA6A-A103-9192-DF99-E2984C99963D}"/>
              </a:ext>
            </a:extLst>
          </p:cNvPr>
          <p:cNvSpPr>
            <a:spLocks noGrp="1"/>
          </p:cNvSpPr>
          <p:nvPr>
            <p:ph type="title"/>
          </p:nvPr>
        </p:nvSpPr>
        <p:spPr>
          <a:xfrm>
            <a:off x="609600" y="396816"/>
            <a:ext cx="2892725" cy="879893"/>
          </a:xfrm>
        </p:spPr>
        <p:txBody>
          <a:bodyPr>
            <a:normAutofit/>
          </a:bodyPr>
          <a:lstStyle/>
          <a:p>
            <a:r>
              <a:rPr lang="en-US" sz="4000" b="1" dirty="0">
                <a:solidFill>
                  <a:schemeClr val="tx1"/>
                </a:solidFill>
              </a:rPr>
              <a:t>OUTPUT:</a:t>
            </a:r>
          </a:p>
        </p:txBody>
      </p:sp>
      <p:pic>
        <p:nvPicPr>
          <p:cNvPr id="4" name="Content Placeholder 3" descr="WhatsApp Image 2024-03-26 at 12.07.13 PM.jpeg"/>
          <p:cNvPicPr>
            <a:picLocks noGrp="1" noChangeAspect="1"/>
          </p:cNvPicPr>
          <p:nvPr>
            <p:ph idx="1"/>
          </p:nvPr>
        </p:nvPicPr>
        <p:blipFill>
          <a:blip r:embed="rId2"/>
          <a:stretch>
            <a:fillRect/>
          </a:stretch>
        </p:blipFill>
        <p:spPr>
          <a:xfrm>
            <a:off x="581016" y="1544638"/>
            <a:ext cx="10579118" cy="4648200"/>
          </a:xfrm>
        </p:spPr>
      </p:pic>
    </p:spTree>
    <p:extLst>
      <p:ext uri="{BB962C8B-B14F-4D97-AF65-F5344CB8AC3E}">
        <p14:creationId xmlns:p14="http://schemas.microsoft.com/office/powerpoint/2010/main" xmlns="" val="2253189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CD90B1-8997-5297-7A03-2632141C9FBF}"/>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xmlns="" val="324890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7288B-FF0E-1D95-039C-ED9707AD0AB8}"/>
              </a:ext>
            </a:extLst>
          </p:cNvPr>
          <p:cNvSpPr>
            <a:spLocks noGrp="1"/>
          </p:cNvSpPr>
          <p:nvPr>
            <p:ph type="title"/>
          </p:nvPr>
        </p:nvSpPr>
        <p:spPr>
          <a:xfrm>
            <a:off x="422694" y="439947"/>
            <a:ext cx="11194210" cy="966158"/>
          </a:xfrm>
        </p:spPr>
        <p:txBody>
          <a:bodyPr>
            <a:normAutofit/>
          </a:bodyPr>
          <a:lstStyle/>
          <a:p>
            <a:r>
              <a:rPr lang="en-US" sz="3600" b="1" u="sng" dirty="0"/>
              <a:t>INTRODUCTION:</a:t>
            </a:r>
          </a:p>
        </p:txBody>
      </p:sp>
      <p:sp>
        <p:nvSpPr>
          <p:cNvPr id="3" name="Content Placeholder 2">
            <a:extLst>
              <a:ext uri="{FF2B5EF4-FFF2-40B4-BE49-F238E27FC236}">
                <a16:creationId xmlns:a16="http://schemas.microsoft.com/office/drawing/2014/main" xmlns="" id="{1A8DBCB7-673E-EDF5-B428-8602939917A5}"/>
              </a:ext>
            </a:extLst>
          </p:cNvPr>
          <p:cNvSpPr>
            <a:spLocks noGrp="1"/>
          </p:cNvSpPr>
          <p:nvPr>
            <p:ph idx="1"/>
          </p:nvPr>
        </p:nvSpPr>
        <p:spPr>
          <a:xfrm>
            <a:off x="319178" y="1449237"/>
            <a:ext cx="10248181" cy="5408763"/>
          </a:xfrm>
        </p:spPr>
        <p:txBody>
          <a:bodyPr>
            <a:noAutofit/>
          </a:bodyPr>
          <a:lstStyle/>
          <a:p>
            <a:pPr marL="285750" indent="-285750" algn="just">
              <a:buFont typeface="Wingdings" panose="05000000000000000000" pitchFamily="2" charset="2"/>
              <a:buChar char="Ø"/>
            </a:pPr>
            <a:r>
              <a:rPr lang="en-US" sz="1800" dirty="0"/>
              <a:t> </a:t>
            </a:r>
            <a:r>
              <a:rPr lang="en-US" sz="1800" dirty="0">
                <a:latin typeface="Open Sans"/>
                <a:ea typeface="Open Sans"/>
              </a:rPr>
              <a:t>In this project we are testing the functionalities of the </a:t>
            </a:r>
            <a:r>
              <a:rPr lang="en-US" sz="1800" dirty="0" err="1">
                <a:latin typeface="Open Sans"/>
                <a:ea typeface="Open Sans"/>
              </a:rPr>
              <a:t>website:firstcry.com</a:t>
            </a:r>
            <a:r>
              <a:rPr lang="en-US" sz="1800" dirty="0">
                <a:latin typeface="Open Sans"/>
                <a:ea typeface="Open Sans"/>
              </a:rPr>
              <a:t> </a:t>
            </a:r>
          </a:p>
          <a:p>
            <a:pPr algn="just"/>
            <a:endParaRPr lang="en-US" sz="1800" dirty="0">
              <a:latin typeface="Open Sans"/>
              <a:ea typeface="Open Sans"/>
            </a:endParaRPr>
          </a:p>
          <a:p>
            <a:pPr marL="285750" indent="-285750" algn="just">
              <a:buFont typeface="Wingdings" panose="05000000000000000000" pitchFamily="2" charset="2"/>
              <a:buChar char="Ø"/>
            </a:pPr>
            <a:r>
              <a:rPr lang="en-US" sz="1800" dirty="0">
                <a:latin typeface="Open Sans"/>
                <a:ea typeface="Open Sans"/>
              </a:rPr>
              <a:t>First we have started testing with writing the manual test cases.</a:t>
            </a:r>
          </a:p>
          <a:p>
            <a:pPr algn="just"/>
            <a:endParaRPr lang="en-US" sz="1800" dirty="0">
              <a:latin typeface="Open Sans"/>
              <a:ea typeface="Open Sans"/>
            </a:endParaRPr>
          </a:p>
          <a:p>
            <a:pPr marL="285750" indent="-285750" algn="just">
              <a:buFont typeface="Wingdings" panose="05000000000000000000" pitchFamily="2" charset="2"/>
              <a:buChar char="Ø"/>
            </a:pPr>
            <a:r>
              <a:rPr lang="en-US" sz="1800" dirty="0">
                <a:latin typeface="Open Sans"/>
                <a:ea typeface="Open Sans"/>
              </a:rPr>
              <a:t>The tools and Framework which we have worked  with are: Selenium, </a:t>
            </a:r>
            <a:r>
              <a:rPr lang="en-US" sz="1800" dirty="0" err="1">
                <a:latin typeface="Open Sans"/>
                <a:ea typeface="Open Sans"/>
              </a:rPr>
              <a:t>TestNG</a:t>
            </a:r>
            <a:r>
              <a:rPr lang="en-US" sz="1800" dirty="0">
                <a:latin typeface="Open Sans"/>
                <a:ea typeface="Open Sans"/>
              </a:rPr>
              <a:t>, Cucumber.</a:t>
            </a:r>
          </a:p>
          <a:p>
            <a:pPr algn="just"/>
            <a:endParaRPr lang="en-US" sz="1800" dirty="0">
              <a:latin typeface="Open Sans"/>
              <a:ea typeface="Open Sans"/>
            </a:endParaRPr>
          </a:p>
          <a:p>
            <a:pPr marL="285750" indent="-285750" algn="just">
              <a:buFont typeface="Wingdings" panose="05000000000000000000" pitchFamily="2" charset="2"/>
              <a:buChar char="Ø"/>
            </a:pPr>
            <a:r>
              <a:rPr lang="en-US" sz="1800" dirty="0">
                <a:latin typeface="Open Sans"/>
                <a:ea typeface="Open Sans"/>
              </a:rPr>
              <a:t>We have created the extent reports and generated logs.</a:t>
            </a:r>
          </a:p>
          <a:p>
            <a:pPr algn="just"/>
            <a:endParaRPr lang="en-US" sz="1800" dirty="0">
              <a:latin typeface="Open Sans"/>
              <a:ea typeface="Open Sans"/>
            </a:endParaRPr>
          </a:p>
          <a:p>
            <a:pPr marL="285750" indent="-285750" algn="just">
              <a:buFont typeface="Wingdings" panose="05000000000000000000" pitchFamily="2" charset="2"/>
              <a:buChar char="Ø"/>
            </a:pPr>
            <a:r>
              <a:rPr lang="en-US" sz="1800" dirty="0">
                <a:latin typeface="Open Sans"/>
                <a:ea typeface="Open Sans"/>
              </a:rPr>
              <a:t> For the failed test cases we have used </a:t>
            </a:r>
            <a:r>
              <a:rPr lang="en-US" sz="1800" dirty="0" err="1">
                <a:latin typeface="Open Sans"/>
                <a:ea typeface="Open Sans"/>
              </a:rPr>
              <a:t>IRetry</a:t>
            </a:r>
            <a:r>
              <a:rPr lang="en-US" sz="1800" dirty="0">
                <a:latin typeface="Open Sans"/>
                <a:ea typeface="Open Sans"/>
              </a:rPr>
              <a:t> </a:t>
            </a:r>
            <a:r>
              <a:rPr lang="en-US" sz="1800" dirty="0" err="1">
                <a:latin typeface="Open Sans"/>
                <a:ea typeface="Open Sans"/>
              </a:rPr>
              <a:t>Analyser</a:t>
            </a:r>
            <a:r>
              <a:rPr lang="en-US" sz="1800" dirty="0">
                <a:latin typeface="Open Sans"/>
                <a:ea typeface="Open Sans"/>
              </a:rPr>
              <a:t> and screenshots for capturing the failed test cases.</a:t>
            </a:r>
          </a:p>
          <a:p>
            <a:pPr algn="just"/>
            <a:endParaRPr lang="en-US" sz="1800" dirty="0">
              <a:latin typeface="Open Sans"/>
              <a:ea typeface="Open Sans"/>
            </a:endParaRPr>
          </a:p>
          <a:p>
            <a:pPr marL="285750" indent="-285750" algn="just">
              <a:buFont typeface="Wingdings" panose="05000000000000000000" pitchFamily="2" charset="2"/>
              <a:buChar char="Ø"/>
            </a:pPr>
            <a:r>
              <a:rPr lang="en-US" sz="1800" dirty="0">
                <a:latin typeface="Open Sans"/>
                <a:ea typeface="Open Sans"/>
              </a:rPr>
              <a:t>  We have Excel to read data.</a:t>
            </a:r>
          </a:p>
          <a:p>
            <a:pPr algn="just"/>
            <a:endParaRPr lang="en-US" sz="1800" dirty="0">
              <a:latin typeface="Open Sans"/>
              <a:ea typeface="Open Sans"/>
            </a:endParaRPr>
          </a:p>
          <a:p>
            <a:pPr marL="285750" indent="-285750" algn="just">
              <a:buFont typeface="Wingdings" panose="05000000000000000000" pitchFamily="2" charset="2"/>
              <a:buChar char="Ø"/>
            </a:pPr>
            <a:r>
              <a:rPr lang="en-US" sz="1800" dirty="0">
                <a:latin typeface="Open Sans"/>
                <a:ea typeface="Open Sans"/>
              </a:rPr>
              <a:t>  In this project , we have used </a:t>
            </a:r>
            <a:r>
              <a:rPr lang="en-US" sz="1800" dirty="0" err="1">
                <a:latin typeface="Open Sans"/>
                <a:ea typeface="Open Sans"/>
              </a:rPr>
              <a:t>Jira</a:t>
            </a:r>
            <a:r>
              <a:rPr lang="en-US" sz="1800" dirty="0">
                <a:latin typeface="Open Sans"/>
                <a:ea typeface="Open Sans"/>
              </a:rPr>
              <a:t> for the test management lifecycle.</a:t>
            </a:r>
            <a:endParaRPr lang="en-US" sz="1800" dirty="0"/>
          </a:p>
        </p:txBody>
      </p:sp>
    </p:spTree>
    <p:extLst>
      <p:ext uri="{BB962C8B-B14F-4D97-AF65-F5344CB8AC3E}">
        <p14:creationId xmlns:p14="http://schemas.microsoft.com/office/powerpoint/2010/main" xmlns="" val="401157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45548-8414-5667-A433-ED4868145255}"/>
              </a:ext>
            </a:extLst>
          </p:cNvPr>
          <p:cNvSpPr>
            <a:spLocks noGrp="1"/>
          </p:cNvSpPr>
          <p:nvPr>
            <p:ph type="title"/>
          </p:nvPr>
        </p:nvSpPr>
        <p:spPr>
          <a:xfrm>
            <a:off x="181155" y="534837"/>
            <a:ext cx="9230264" cy="1104181"/>
          </a:xfrm>
        </p:spPr>
        <p:txBody>
          <a:bodyPr>
            <a:normAutofit/>
          </a:bodyPr>
          <a:lstStyle/>
          <a:p>
            <a:r>
              <a:rPr lang="en-US" sz="4000" b="1" u="sng" dirty="0"/>
              <a:t>SELENIUM</a:t>
            </a:r>
            <a:r>
              <a:rPr lang="en-US" sz="4000" b="1" dirty="0"/>
              <a:t>:</a:t>
            </a:r>
          </a:p>
        </p:txBody>
      </p:sp>
      <p:sp>
        <p:nvSpPr>
          <p:cNvPr id="3" name="Content Placeholder 2">
            <a:extLst>
              <a:ext uri="{FF2B5EF4-FFF2-40B4-BE49-F238E27FC236}">
                <a16:creationId xmlns:a16="http://schemas.microsoft.com/office/drawing/2014/main" xmlns="" id="{1D19894F-D4A8-65A2-BA0F-5BAD4DAA77E0}"/>
              </a:ext>
            </a:extLst>
          </p:cNvPr>
          <p:cNvSpPr>
            <a:spLocks noGrp="1"/>
          </p:cNvSpPr>
          <p:nvPr>
            <p:ph idx="1"/>
          </p:nvPr>
        </p:nvSpPr>
        <p:spPr>
          <a:xfrm>
            <a:off x="163903" y="1604514"/>
            <a:ext cx="10988008" cy="2251494"/>
          </a:xfrm>
        </p:spPr>
        <p:txBody>
          <a:bodyPr>
            <a:noAutofit/>
          </a:bodyPr>
          <a:lstStyle/>
          <a:p>
            <a:pPr marL="342900" indent="-342900" algn="just" defTabSz="457200">
              <a:lnSpc>
                <a:spcPct val="150000"/>
              </a:lnSpc>
              <a:spcBef>
                <a:spcPts val="1000"/>
              </a:spcBef>
              <a:buClr>
                <a:srgbClr val="B31166"/>
              </a:buClr>
              <a:buSzPct val="80000"/>
              <a:buFont typeface="Wingdings 3" charset="2"/>
              <a:buChar char=""/>
              <a:defRPr/>
            </a:pPr>
            <a:r>
              <a:rPr lang="en-US" sz="1600" dirty="0">
                <a:solidFill>
                  <a:schemeClr val="accent6">
                    <a:lumMod val="50000"/>
                  </a:schemeClr>
                </a:solidFill>
                <a:latin typeface="Arial Black" panose="020B0A04020102020204" pitchFamily="34" charset="0"/>
              </a:rPr>
              <a:t>Open Source Tool:</a:t>
            </a:r>
          </a:p>
          <a:p>
            <a:pPr marL="342900" indent="-342900" algn="just" defTabSz="457200">
              <a:lnSpc>
                <a:spcPct val="150000"/>
              </a:lnSpc>
              <a:spcBef>
                <a:spcPts val="1000"/>
              </a:spcBef>
              <a:buClr>
                <a:srgbClr val="B31166"/>
              </a:buClr>
              <a:buSzPct val="80000"/>
              <a:buNone/>
              <a:defRPr/>
            </a:pPr>
            <a:r>
              <a:rPr lang="en-US" sz="1200" kern="0" spc="-35" dirty="0">
                <a:solidFill>
                  <a:srgbClr val="2B2E3C"/>
                </a:solidFill>
                <a:latin typeface="Open Sans" pitchFamily="34" charset="0"/>
                <a:ea typeface="Open Sans" pitchFamily="34" charset="-122"/>
              </a:rPr>
              <a:t>        </a:t>
            </a:r>
            <a:r>
              <a:rPr lang="en-US" sz="1600" kern="0" spc="-35" dirty="0">
                <a:solidFill>
                  <a:srgbClr val="2B2E3C"/>
                </a:solidFill>
                <a:latin typeface="Open Sans" pitchFamily="34" charset="0"/>
                <a:ea typeface="Open Sans" pitchFamily="34" charset="-122"/>
              </a:rPr>
              <a:t>Selenium is an open source tool that enables testers to automate web application across different browser.</a:t>
            </a:r>
          </a:p>
          <a:p>
            <a:pPr marL="342900" indent="-342900" algn="just" defTabSz="457200">
              <a:lnSpc>
                <a:spcPct val="150000"/>
              </a:lnSpc>
              <a:spcBef>
                <a:spcPts val="1000"/>
              </a:spcBef>
              <a:buClr>
                <a:srgbClr val="B31166"/>
              </a:buClr>
              <a:buSzPct val="80000"/>
              <a:buFont typeface="Wingdings 3" charset="2"/>
              <a:buChar char=""/>
              <a:defRPr/>
            </a:pPr>
            <a:r>
              <a:rPr lang="en-US" sz="1600" kern="0" spc="-66" dirty="0">
                <a:solidFill>
                  <a:schemeClr val="accent6">
                    <a:lumMod val="50000"/>
                  </a:schemeClr>
                </a:solidFill>
                <a:latin typeface="Arial Black" panose="020B0A04020102020204" pitchFamily="34" charset="0"/>
                <a:ea typeface="Bitter" pitchFamily="34" charset="-122"/>
              </a:rPr>
              <a:t>Automated Testing</a:t>
            </a:r>
            <a:endParaRPr lang="en-US" sz="1600" dirty="0">
              <a:solidFill>
                <a:schemeClr val="accent6">
                  <a:lumMod val="50000"/>
                </a:schemeClr>
              </a:solidFill>
              <a:latin typeface="Arial Black" panose="020B0A04020102020204" pitchFamily="34" charset="0"/>
            </a:endParaRPr>
          </a:p>
          <a:p>
            <a:pPr marL="342900" indent="-342900" algn="just" defTabSz="457200">
              <a:lnSpc>
                <a:spcPct val="150000"/>
              </a:lnSpc>
              <a:spcBef>
                <a:spcPts val="1000"/>
              </a:spcBef>
              <a:buClr>
                <a:srgbClr val="B31166"/>
              </a:buClr>
              <a:buSzPct val="80000"/>
              <a:buNone/>
              <a:defRPr/>
            </a:pPr>
            <a:r>
              <a:rPr lang="en-US" sz="1600" dirty="0"/>
              <a:t>      With Selenium, testers can perform automated testing of web applications, reducing manual effort and ensuring consistent test result.</a:t>
            </a:r>
          </a:p>
          <a:p>
            <a:pPr marL="342900" indent="-342900" algn="just" defTabSz="457200">
              <a:lnSpc>
                <a:spcPct val="150000"/>
              </a:lnSpc>
              <a:spcBef>
                <a:spcPts val="1000"/>
              </a:spcBef>
              <a:buClr>
                <a:srgbClr val="B31166"/>
              </a:buClr>
              <a:buSzPct val="80000"/>
              <a:buNone/>
              <a:defRPr/>
            </a:pPr>
            <a:r>
              <a:rPr lang="en-US" sz="2800" b="1" u="sng" dirty="0"/>
              <a:t>ADVANTAGES</a:t>
            </a:r>
            <a:r>
              <a:rPr lang="en-US" sz="2800" b="1" dirty="0"/>
              <a:t>:</a:t>
            </a:r>
          </a:p>
          <a:p>
            <a:pPr marL="342900" indent="-342900" algn="just" defTabSz="457200">
              <a:lnSpc>
                <a:spcPct val="150000"/>
              </a:lnSpc>
              <a:spcBef>
                <a:spcPts val="1000"/>
              </a:spcBef>
              <a:buClr>
                <a:srgbClr val="B31166"/>
              </a:buClr>
              <a:buSzPct val="80000"/>
              <a:defRPr/>
            </a:pPr>
            <a:r>
              <a:rPr lang="en-US" sz="1600" b="1" i="1" dirty="0">
                <a:solidFill>
                  <a:schemeClr val="accent6">
                    <a:lumMod val="50000"/>
                  </a:schemeClr>
                </a:solidFill>
                <a:latin typeface="Arial Black" panose="020B0A04020102020204" pitchFamily="34" charset="0"/>
              </a:rPr>
              <a:t>Automation Efficiency</a:t>
            </a:r>
          </a:p>
          <a:p>
            <a:pPr marL="342900" indent="-342900" algn="just" defTabSz="457200">
              <a:lnSpc>
                <a:spcPct val="150000"/>
              </a:lnSpc>
              <a:spcBef>
                <a:spcPts val="1000"/>
              </a:spcBef>
              <a:buClr>
                <a:srgbClr val="B31166"/>
              </a:buClr>
              <a:buSzPct val="80000"/>
              <a:defRPr/>
            </a:pPr>
            <a:r>
              <a:rPr lang="en-US" sz="1600" b="1" i="1" kern="0" spc="-35" dirty="0">
                <a:solidFill>
                  <a:schemeClr val="accent6">
                    <a:lumMod val="50000"/>
                  </a:schemeClr>
                </a:solidFill>
                <a:latin typeface="Arial Black" panose="020B0A04020102020204" pitchFamily="34" charset="0"/>
                <a:ea typeface="Open Sans" pitchFamily="34" charset="-122"/>
              </a:rPr>
              <a:t>Cross Browser Testing </a:t>
            </a:r>
            <a:endParaRPr lang="en-US" sz="1600" b="1" i="1" dirty="0">
              <a:solidFill>
                <a:schemeClr val="accent6">
                  <a:lumMod val="50000"/>
                </a:schemeClr>
              </a:solidFill>
              <a:latin typeface="Arial Black" panose="020B0A04020102020204" pitchFamily="34" charset="0"/>
            </a:endParaRPr>
          </a:p>
          <a:p>
            <a:pPr marL="342900" indent="-342900" algn="just" defTabSz="457200">
              <a:lnSpc>
                <a:spcPct val="150000"/>
              </a:lnSpc>
              <a:spcBef>
                <a:spcPts val="1000"/>
              </a:spcBef>
              <a:buClr>
                <a:srgbClr val="B31166"/>
              </a:buClr>
              <a:buSzPct val="80000"/>
              <a:defRPr/>
            </a:pPr>
            <a:r>
              <a:rPr lang="en-US" sz="1600" b="1" i="1" kern="0" spc="-35" dirty="0">
                <a:solidFill>
                  <a:schemeClr val="accent6">
                    <a:lumMod val="50000"/>
                  </a:schemeClr>
                </a:solidFill>
                <a:latin typeface="Arial Black" panose="020B0A04020102020204" pitchFamily="34" charset="0"/>
                <a:ea typeface="Open Sans" pitchFamily="34" charset="-122"/>
              </a:rPr>
              <a:t>Parallel Execution </a:t>
            </a:r>
            <a:endParaRPr lang="en-US" sz="1600" b="1" i="1" dirty="0">
              <a:solidFill>
                <a:schemeClr val="accent6">
                  <a:lumMod val="50000"/>
                </a:schemeClr>
              </a:solidFill>
              <a:latin typeface="Arial Black" panose="020B0A04020102020204" pitchFamily="34" charset="0"/>
            </a:endParaRPr>
          </a:p>
          <a:p>
            <a:pPr marL="342900" indent="-342900" algn="just" defTabSz="457200">
              <a:lnSpc>
                <a:spcPct val="150000"/>
              </a:lnSpc>
              <a:spcBef>
                <a:spcPts val="1000"/>
              </a:spcBef>
              <a:buClr>
                <a:srgbClr val="B31166"/>
              </a:buClr>
              <a:buSzPct val="80000"/>
              <a:buNone/>
              <a:defRPr/>
            </a:pPr>
            <a:endParaRPr lang="en-US" sz="1600" dirty="0"/>
          </a:p>
          <a:p>
            <a:pPr marL="342900" indent="-342900" algn="just" defTabSz="457200">
              <a:lnSpc>
                <a:spcPct val="150000"/>
              </a:lnSpc>
              <a:spcBef>
                <a:spcPts val="1000"/>
              </a:spcBef>
              <a:buClr>
                <a:srgbClr val="B31166"/>
              </a:buClr>
              <a:buSzPct val="80000"/>
              <a:buNone/>
              <a:defRPr/>
            </a:pPr>
            <a:endParaRPr lang="en-US" sz="1600" dirty="0">
              <a:solidFill>
                <a:schemeClr val="accent6">
                  <a:lumMod val="50000"/>
                </a:schemeClr>
              </a:solidFill>
              <a:latin typeface="Arial Black" panose="020B0A04020102020204" pitchFamily="34" charset="0"/>
            </a:endParaRPr>
          </a:p>
          <a:p>
            <a:pPr algn="just">
              <a:lnSpc>
                <a:spcPct val="150000"/>
              </a:lnSpc>
              <a:buFont typeface="Courier New" panose="02070309020205020404" pitchFamily="49" charset="0"/>
              <a:buChar char="o"/>
            </a:pPr>
            <a:endParaRPr lang="en-US" sz="1500" dirty="0"/>
          </a:p>
          <a:p>
            <a:pPr>
              <a:lnSpc>
                <a:spcPct val="150000"/>
              </a:lnSpc>
              <a:buFont typeface="Courier New" panose="02070309020205020404" pitchFamily="49" charset="0"/>
              <a:buChar char="o"/>
            </a:pPr>
            <a:endParaRPr lang="en-US" sz="1500" dirty="0"/>
          </a:p>
          <a:p>
            <a:pPr>
              <a:lnSpc>
                <a:spcPct val="150000"/>
              </a:lnSpc>
              <a:buFont typeface="Courier New" panose="02070309020205020404" pitchFamily="49" charset="0"/>
              <a:buChar char="o"/>
            </a:pPr>
            <a:endParaRPr lang="en-US" sz="1500" dirty="0"/>
          </a:p>
        </p:txBody>
      </p:sp>
    </p:spTree>
    <p:extLst>
      <p:ext uri="{BB962C8B-B14F-4D97-AF65-F5344CB8AC3E}">
        <p14:creationId xmlns:p14="http://schemas.microsoft.com/office/powerpoint/2010/main" xmlns="" val="422484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21C85-0C58-1A63-B932-57EEDCF36BD1}"/>
              </a:ext>
            </a:extLst>
          </p:cNvPr>
          <p:cNvSpPr>
            <a:spLocks noGrp="1"/>
          </p:cNvSpPr>
          <p:nvPr>
            <p:ph type="title"/>
          </p:nvPr>
        </p:nvSpPr>
        <p:spPr>
          <a:xfrm>
            <a:off x="422694" y="704088"/>
            <a:ext cx="11159706" cy="779655"/>
          </a:xfrm>
        </p:spPr>
        <p:txBody>
          <a:bodyPr>
            <a:normAutofit/>
          </a:bodyPr>
          <a:lstStyle/>
          <a:p>
            <a:r>
              <a:rPr lang="en-US" sz="2800" b="1" u="sng" dirty="0"/>
              <a:t>Implementing Selenium for testing on the </a:t>
            </a:r>
            <a:r>
              <a:rPr lang="en-US" sz="2800" b="1" u="sng" dirty="0" err="1"/>
              <a:t>Firstcry</a:t>
            </a:r>
            <a:r>
              <a:rPr lang="en-US" sz="2800" b="1" u="sng" dirty="0"/>
              <a:t> ecommerce website</a:t>
            </a:r>
          </a:p>
        </p:txBody>
      </p:sp>
      <p:sp>
        <p:nvSpPr>
          <p:cNvPr id="3" name="Content Placeholder 2">
            <a:extLst>
              <a:ext uri="{FF2B5EF4-FFF2-40B4-BE49-F238E27FC236}">
                <a16:creationId xmlns:a16="http://schemas.microsoft.com/office/drawing/2014/main" xmlns="" id="{8B66B84D-200B-C328-1639-D06CB6B44845}"/>
              </a:ext>
            </a:extLst>
          </p:cNvPr>
          <p:cNvSpPr>
            <a:spLocks noGrp="1"/>
          </p:cNvSpPr>
          <p:nvPr>
            <p:ph idx="1"/>
          </p:nvPr>
        </p:nvSpPr>
        <p:spPr>
          <a:xfrm>
            <a:off x="517585" y="1811547"/>
            <a:ext cx="10728593" cy="4636387"/>
          </a:xfrm>
        </p:spPr>
        <p:txBody>
          <a:bodyPr>
            <a:normAutofit/>
          </a:bodyPr>
          <a:lstStyle/>
          <a:p>
            <a:pPr marL="342900" indent="-342900">
              <a:lnSpc>
                <a:spcPct val="150000"/>
              </a:lnSpc>
            </a:pPr>
            <a:r>
              <a:rPr lang="en-US" sz="2400" dirty="0"/>
              <a:t>Setup Selenium</a:t>
            </a:r>
          </a:p>
          <a:p>
            <a:pPr marL="342900" indent="-342900">
              <a:lnSpc>
                <a:spcPct val="150000"/>
              </a:lnSpc>
            </a:pPr>
            <a:r>
              <a:rPr lang="en-US" sz="2400" dirty="0"/>
              <a:t>Identifying test scenarios</a:t>
            </a:r>
          </a:p>
          <a:p>
            <a:pPr marL="342900" indent="-342900">
              <a:lnSpc>
                <a:spcPct val="150000"/>
              </a:lnSpc>
            </a:pPr>
            <a:r>
              <a:rPr lang="en-US" sz="2400" dirty="0"/>
              <a:t>Writing test scripts</a:t>
            </a:r>
          </a:p>
          <a:p>
            <a:pPr marL="342900" indent="-342900">
              <a:lnSpc>
                <a:spcPct val="150000"/>
              </a:lnSpc>
            </a:pPr>
            <a:r>
              <a:rPr lang="en-US" sz="2400" dirty="0"/>
              <a:t>Running tests</a:t>
            </a:r>
          </a:p>
          <a:p>
            <a:pPr marL="342900" indent="-342900">
              <a:lnSpc>
                <a:spcPct val="150000"/>
              </a:lnSpc>
            </a:pPr>
            <a:r>
              <a:rPr lang="en-US" sz="2400" dirty="0"/>
              <a:t>Analyzing results</a:t>
            </a:r>
          </a:p>
          <a:p>
            <a:pPr marL="342900" indent="-342900">
              <a:lnSpc>
                <a:spcPct val="150000"/>
              </a:lnSpc>
            </a:pPr>
            <a:r>
              <a:rPr lang="en-US" sz="2400" dirty="0"/>
              <a:t>Maintenance</a:t>
            </a:r>
          </a:p>
          <a:p>
            <a:pPr marL="342900" indent="-342900">
              <a:lnSpc>
                <a:spcPct val="150000"/>
              </a:lnSpc>
            </a:pPr>
            <a:r>
              <a:rPr lang="en-US" sz="2400" dirty="0"/>
              <a:t>Integration with CI/CD</a:t>
            </a:r>
          </a:p>
        </p:txBody>
      </p:sp>
    </p:spTree>
    <p:extLst>
      <p:ext uri="{BB962C8B-B14F-4D97-AF65-F5344CB8AC3E}">
        <p14:creationId xmlns:p14="http://schemas.microsoft.com/office/powerpoint/2010/main" xmlns="" val="1644563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01DF5-FC94-4BEF-B505-0693D9DA128E}"/>
              </a:ext>
            </a:extLst>
          </p:cNvPr>
          <p:cNvSpPr>
            <a:spLocks noGrp="1"/>
          </p:cNvSpPr>
          <p:nvPr>
            <p:ph type="title"/>
          </p:nvPr>
        </p:nvSpPr>
        <p:spPr/>
        <p:txBody>
          <a:bodyPr/>
          <a:lstStyle/>
          <a:p>
            <a:r>
              <a:rPr lang="en-US" sz="4000" b="1" u="sng" dirty="0"/>
              <a:t>CUCUMBER</a:t>
            </a:r>
            <a:endParaRPr lang="en-US" u="sng" dirty="0"/>
          </a:p>
        </p:txBody>
      </p:sp>
      <p:sp>
        <p:nvSpPr>
          <p:cNvPr id="3" name="Content Placeholder 2">
            <a:extLst>
              <a:ext uri="{FF2B5EF4-FFF2-40B4-BE49-F238E27FC236}">
                <a16:creationId xmlns:a16="http://schemas.microsoft.com/office/drawing/2014/main" xmlns="" id="{53FC2AF0-1D4C-4FC7-BD08-FA602FFC9BA1}"/>
              </a:ext>
            </a:extLst>
          </p:cNvPr>
          <p:cNvSpPr>
            <a:spLocks noGrp="1"/>
          </p:cNvSpPr>
          <p:nvPr>
            <p:ph idx="1"/>
          </p:nvPr>
        </p:nvSpPr>
        <p:spPr>
          <a:xfrm>
            <a:off x="586596" y="1975449"/>
            <a:ext cx="10412083" cy="1509623"/>
          </a:xfrm>
        </p:spPr>
        <p:txBody>
          <a:bodyPr>
            <a:normAutofit/>
          </a:bodyPr>
          <a:lstStyle/>
          <a:p>
            <a:pPr marL="400050" indent="-400050">
              <a:lnSpc>
                <a:spcPct val="150000"/>
              </a:lnSpc>
            </a:pPr>
            <a:r>
              <a:rPr lang="en-US" sz="2000" dirty="0">
                <a:latin typeface="Open Sans" panose="020B0606030504020204" pitchFamily="34" charset="0"/>
                <a:ea typeface="Open Sans" panose="020B0606030504020204" pitchFamily="34" charset="0"/>
                <a:cs typeface="Open Sans" panose="020B0606030504020204" pitchFamily="34" charset="0"/>
              </a:rPr>
              <a:t>Cucumber is a powerful open-source testing tool that facilitates Behavior-Driven Development (BDD) by allowing collaboration between developers, testers, and non-technical stakeholders. </a:t>
            </a:r>
          </a:p>
        </p:txBody>
      </p:sp>
      <p:pic>
        <p:nvPicPr>
          <p:cNvPr id="4" name="Picture 3">
            <a:extLst>
              <a:ext uri="{FF2B5EF4-FFF2-40B4-BE49-F238E27FC236}">
                <a16:creationId xmlns:a16="http://schemas.microsoft.com/office/drawing/2014/main" xmlns="" id="{17D21852-4777-0FA9-45FA-39200BE9D6FE}"/>
              </a:ext>
            </a:extLst>
          </p:cNvPr>
          <p:cNvPicPr>
            <a:picLocks noChangeAspect="1"/>
          </p:cNvPicPr>
          <p:nvPr/>
        </p:nvPicPr>
        <p:blipFill>
          <a:blip r:embed="rId2"/>
          <a:stretch>
            <a:fillRect/>
          </a:stretch>
        </p:blipFill>
        <p:spPr>
          <a:xfrm>
            <a:off x="3243925" y="1181819"/>
            <a:ext cx="497710" cy="592093"/>
          </a:xfrm>
          <a:prstGeom prst="rect">
            <a:avLst/>
          </a:prstGeom>
        </p:spPr>
      </p:pic>
      <p:sp>
        <p:nvSpPr>
          <p:cNvPr id="5" name="Rectangle 4"/>
          <p:cNvSpPr/>
          <p:nvPr/>
        </p:nvSpPr>
        <p:spPr>
          <a:xfrm>
            <a:off x="646981" y="3433313"/>
            <a:ext cx="7189880" cy="2862322"/>
          </a:xfrm>
          <a:prstGeom prst="rect">
            <a:avLst/>
          </a:prstGeom>
        </p:spPr>
        <p:txBody>
          <a:bodyPr wrap="square">
            <a:spAutoFit/>
          </a:bodyPr>
          <a:lstStyle/>
          <a:p>
            <a:r>
              <a:rPr lang="en-IN" b="1" dirty="0">
                <a:latin typeface="Arial Black" panose="020B0A04020102020204" pitchFamily="34" charset="0"/>
              </a:rPr>
              <a:t>Key features of Cucumber:</a:t>
            </a:r>
          </a:p>
          <a:p>
            <a:endParaRPr lang="en-IN" b="1" dirty="0">
              <a:latin typeface="Arial Black" panose="020B0A04020102020204" pitchFamily="34" charset="0"/>
            </a:endParaRPr>
          </a:p>
          <a:p>
            <a:pPr>
              <a:buFont typeface="Arial" pitchFamily="34" charset="0"/>
              <a:buChar char="•"/>
            </a:pPr>
            <a:r>
              <a:rPr lang="en-IN" b="1"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Feature files</a:t>
            </a:r>
          </a:p>
          <a:p>
            <a:pPr>
              <a:buFont typeface="Arial" pitchFamily="34" charset="0"/>
              <a:buChar char="•"/>
            </a:pPr>
            <a:endParaRPr lang="en-IN" b="1"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buFont typeface="Arial" pitchFamily="34" charset="0"/>
              <a:buChar char="•"/>
            </a:pPr>
            <a:r>
              <a:rPr lang="en-IN" b="1"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Step Definitions</a:t>
            </a:r>
          </a:p>
          <a:p>
            <a:pPr>
              <a:buFont typeface="Arial" pitchFamily="34" charset="0"/>
              <a:buChar char="•"/>
            </a:pPr>
            <a:endParaRPr lang="en-IN" b="1"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a:buFont typeface="Arial" pitchFamily="34" charset="0"/>
              <a:buChar char="•"/>
            </a:pPr>
            <a:r>
              <a:rPr lang="en-US" b="1" dirty="0">
                <a:solidFill>
                  <a:schemeClr val="accent6">
                    <a:lumMod val="50000"/>
                  </a:schemeClr>
                </a:solidFill>
              </a:rPr>
              <a:t>Tags</a:t>
            </a:r>
          </a:p>
          <a:p>
            <a:pPr>
              <a:buFont typeface="Arial" pitchFamily="34" charset="0"/>
              <a:buChar char="•"/>
            </a:pPr>
            <a:endParaRPr lang="en-US" b="1" dirty="0">
              <a:solidFill>
                <a:schemeClr val="accent6">
                  <a:lumMod val="50000"/>
                </a:schemeClr>
              </a:solidFill>
            </a:endParaRPr>
          </a:p>
          <a:p>
            <a:pPr>
              <a:buFont typeface="Arial" pitchFamily="34" charset="0"/>
              <a:buChar char="•"/>
            </a:pPr>
            <a:r>
              <a:rPr lang="en-US" b="1" kern="0" spc="-35" dirty="0">
                <a:solidFill>
                  <a:schemeClr val="accent6">
                    <a:lumMod val="50000"/>
                  </a:schemeClr>
                </a:solidFill>
                <a:latin typeface="Open Sans" pitchFamily="34" charset="0"/>
                <a:ea typeface="Open Sans" pitchFamily="34" charset="-122"/>
                <a:cs typeface="Open Sans" pitchFamily="34" charset="-120"/>
              </a:rPr>
              <a:t>Rich Reporting</a:t>
            </a:r>
            <a:endParaRPr lang="en-US" dirty="0">
              <a:solidFill>
                <a:schemeClr val="accent6">
                  <a:lumMod val="50000"/>
                </a:schemeClr>
              </a:solidFill>
            </a:endParaRPr>
          </a:p>
          <a:p>
            <a:endParaRPr lang="en-IN" b="1" dirty="0">
              <a:latin typeface="Arial Black" panose="020B0A04020102020204" pitchFamily="34" charset="0"/>
            </a:endParaRPr>
          </a:p>
        </p:txBody>
      </p:sp>
    </p:spTree>
    <p:extLst>
      <p:ext uri="{BB962C8B-B14F-4D97-AF65-F5344CB8AC3E}">
        <p14:creationId xmlns:p14="http://schemas.microsoft.com/office/powerpoint/2010/main" xmlns="" val="267824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DDB407-AEEA-93E3-322D-C7C6687E2642}"/>
              </a:ext>
            </a:extLst>
          </p:cNvPr>
          <p:cNvSpPr>
            <a:spLocks noGrp="1"/>
          </p:cNvSpPr>
          <p:nvPr>
            <p:ph type="title"/>
          </p:nvPr>
        </p:nvSpPr>
        <p:spPr>
          <a:xfrm>
            <a:off x="370936" y="704088"/>
            <a:ext cx="11211464" cy="538116"/>
          </a:xfrm>
        </p:spPr>
        <p:txBody>
          <a:bodyPr>
            <a:normAutofit/>
          </a:bodyPr>
          <a:lstStyle/>
          <a:p>
            <a:r>
              <a:rPr lang="en-US" sz="3200" b="1" u="sng" dirty="0"/>
              <a:t>ADVANTAGES OF USING CUCUMBER:</a:t>
            </a:r>
          </a:p>
        </p:txBody>
      </p:sp>
      <p:sp>
        <p:nvSpPr>
          <p:cNvPr id="3" name="Content Placeholder 2">
            <a:extLst>
              <a:ext uri="{FF2B5EF4-FFF2-40B4-BE49-F238E27FC236}">
                <a16:creationId xmlns:a16="http://schemas.microsoft.com/office/drawing/2014/main" xmlns="" id="{130ED96F-A0A4-CB4B-F0C3-CD20A3389D07}"/>
              </a:ext>
            </a:extLst>
          </p:cNvPr>
          <p:cNvSpPr>
            <a:spLocks noGrp="1"/>
          </p:cNvSpPr>
          <p:nvPr>
            <p:ph idx="1"/>
          </p:nvPr>
        </p:nvSpPr>
        <p:spPr>
          <a:xfrm>
            <a:off x="353683" y="1406106"/>
            <a:ext cx="10751093" cy="5117242"/>
          </a:xfrm>
        </p:spPr>
        <p:txBody>
          <a:bodyPr>
            <a:normAutofit fontScale="92500" lnSpcReduction="10000"/>
          </a:bodyPr>
          <a:lstStyle/>
          <a:p>
            <a:pPr algn="just">
              <a:lnSpc>
                <a:spcPct val="150000"/>
              </a:lnSpc>
              <a:buFont typeface="Courier New" panose="02070309020205020404" pitchFamily="49" charset="0"/>
              <a:buChar char="o"/>
            </a:pPr>
            <a:r>
              <a:rPr lang="en-IN" sz="2000" b="1" dirty="0">
                <a:solidFill>
                  <a:schemeClr val="accent6">
                    <a:lumMod val="50000"/>
                  </a:schemeClr>
                </a:solidFill>
              </a:rPr>
              <a:t>Collaboration</a:t>
            </a:r>
            <a:r>
              <a:rPr lang="en-US" sz="2000" kern="0" spc="-66" dirty="0">
                <a:solidFill>
                  <a:srgbClr val="000000"/>
                </a:solidFill>
                <a:latin typeface="Bitter" pitchFamily="34" charset="0"/>
                <a:ea typeface="Bitter" pitchFamily="34" charset="-122"/>
                <a:cs typeface="Bitter" pitchFamily="34" charset="-120"/>
              </a:rPr>
              <a:t> 🤝:</a:t>
            </a:r>
            <a:r>
              <a:rPr lang="en-US" sz="2000" kern="0" spc="-35" dirty="0">
                <a:solidFill>
                  <a:srgbClr val="2B2E3C"/>
                </a:solidFill>
                <a:latin typeface="Open Sans" pitchFamily="34" charset="0"/>
                <a:ea typeface="Open Sans" pitchFamily="34" charset="-122"/>
                <a:cs typeface="Open Sans" pitchFamily="34" charset="-120"/>
              </a:rPr>
              <a:t>Cucumber promotes collaboration between technical and non-technical stakeholders by writing test cases in plain, understandable language.</a:t>
            </a:r>
            <a:endParaRPr lang="en-US" sz="2000" dirty="0"/>
          </a:p>
          <a:p>
            <a:pPr algn="just">
              <a:lnSpc>
                <a:spcPct val="150000"/>
              </a:lnSpc>
              <a:buFont typeface="Courier New" panose="02070309020205020404" pitchFamily="49" charset="0"/>
              <a:buChar char="o"/>
            </a:pPr>
            <a:endParaRPr lang="en-IN" sz="2000" b="1" dirty="0">
              <a:solidFill>
                <a:schemeClr val="accent6">
                  <a:lumMod val="50000"/>
                </a:schemeClr>
              </a:solidFill>
            </a:endParaRPr>
          </a:p>
          <a:p>
            <a:pPr algn="just">
              <a:lnSpc>
                <a:spcPct val="150000"/>
              </a:lnSpc>
              <a:buFont typeface="Courier New" panose="02070309020205020404" pitchFamily="49" charset="0"/>
              <a:buChar char="o"/>
            </a:pPr>
            <a:r>
              <a:rPr lang="en-IN" sz="2000" b="1" dirty="0">
                <a:solidFill>
                  <a:schemeClr val="accent6">
                    <a:lumMod val="50000"/>
                  </a:schemeClr>
                </a:solidFill>
              </a:rPr>
              <a:t>Reusability</a:t>
            </a:r>
            <a:r>
              <a:rPr lang="en-US" sz="2000" kern="0" spc="-66" dirty="0">
                <a:solidFill>
                  <a:srgbClr val="000000"/>
                </a:solidFill>
                <a:latin typeface="Bitter" pitchFamily="34" charset="0"/>
                <a:ea typeface="Bitter" pitchFamily="34" charset="-122"/>
                <a:cs typeface="Bitter" pitchFamily="34" charset="-120"/>
              </a:rPr>
              <a:t>♻:</a:t>
            </a:r>
            <a:r>
              <a:rPr lang="en-US" sz="2000" kern="0" spc="-35" dirty="0">
                <a:solidFill>
                  <a:srgbClr val="2B2E3C"/>
                </a:solidFill>
                <a:latin typeface="Open Sans" pitchFamily="34" charset="0"/>
                <a:ea typeface="Open Sans" pitchFamily="34" charset="-122"/>
                <a:cs typeface="Open Sans" pitchFamily="34" charset="-120"/>
              </a:rPr>
              <a:t>Test scripts in Cucumber can be easily reused, saving time and effort in creating new test cases.</a:t>
            </a:r>
            <a:endParaRPr lang="en-US" sz="2000" dirty="0"/>
          </a:p>
          <a:p>
            <a:pPr algn="just">
              <a:lnSpc>
                <a:spcPct val="150000"/>
              </a:lnSpc>
              <a:buFont typeface="Courier New" panose="02070309020205020404" pitchFamily="49" charset="0"/>
              <a:buChar char="o"/>
            </a:pPr>
            <a:endParaRPr lang="en-IN" sz="2000" b="1" dirty="0">
              <a:solidFill>
                <a:schemeClr val="accent6">
                  <a:lumMod val="50000"/>
                </a:schemeClr>
              </a:solidFill>
            </a:endParaRPr>
          </a:p>
          <a:p>
            <a:pPr algn="just">
              <a:lnSpc>
                <a:spcPct val="150000"/>
              </a:lnSpc>
              <a:buFont typeface="Courier New" panose="02070309020205020404" pitchFamily="49" charset="0"/>
              <a:buChar char="o"/>
            </a:pPr>
            <a:r>
              <a:rPr lang="en-IN" sz="2000" b="1" dirty="0">
                <a:solidFill>
                  <a:schemeClr val="accent6">
                    <a:lumMod val="50000"/>
                  </a:schemeClr>
                </a:solidFill>
              </a:rPr>
              <a:t>Documentation</a:t>
            </a:r>
            <a:r>
              <a:rPr lang="en-US" sz="2000" kern="0" spc="-66" dirty="0">
                <a:solidFill>
                  <a:srgbClr val="000000"/>
                </a:solidFill>
                <a:latin typeface="Bitter" pitchFamily="34" charset="0"/>
                <a:ea typeface="Bitter" pitchFamily="34" charset="-122"/>
                <a:cs typeface="Bitter" pitchFamily="34" charset="-120"/>
              </a:rPr>
              <a:t>📝:</a:t>
            </a:r>
            <a:r>
              <a:rPr lang="en-US" sz="2000" kern="0" spc="-35" dirty="0">
                <a:solidFill>
                  <a:srgbClr val="2B2E3C"/>
                </a:solidFill>
                <a:latin typeface="Open Sans" pitchFamily="34" charset="0"/>
                <a:ea typeface="Open Sans" pitchFamily="34" charset="-122"/>
                <a:cs typeface="Open Sans" pitchFamily="34" charset="-120"/>
              </a:rPr>
              <a:t> Cucumber generates living documentation, making it easier to understand test cases and their purpose</a:t>
            </a:r>
          </a:p>
          <a:p>
            <a:pPr algn="just">
              <a:lnSpc>
                <a:spcPct val="150000"/>
              </a:lnSpc>
              <a:buFont typeface="Courier New" panose="02070309020205020404" pitchFamily="49" charset="0"/>
              <a:buChar char="o"/>
            </a:pPr>
            <a:endParaRPr lang="en-US" sz="2000" dirty="0"/>
          </a:p>
          <a:p>
            <a:pPr algn="just">
              <a:lnSpc>
                <a:spcPct val="150000"/>
              </a:lnSpc>
              <a:buFont typeface="Courier New" panose="02070309020205020404" pitchFamily="49" charset="0"/>
              <a:buChar char="o"/>
            </a:pPr>
            <a:r>
              <a:rPr lang="en-IN" sz="2000" b="1" dirty="0">
                <a:solidFill>
                  <a:schemeClr val="accent6">
                    <a:lumMod val="50000"/>
                  </a:schemeClr>
                </a:solidFill>
              </a:rPr>
              <a:t>Early Bug Detection</a:t>
            </a:r>
            <a:r>
              <a:rPr lang="en-US" sz="2000" kern="0" spc="-66" dirty="0">
                <a:solidFill>
                  <a:srgbClr val="000000"/>
                </a:solidFill>
                <a:latin typeface="Bitter" pitchFamily="34" charset="0"/>
                <a:ea typeface="Bitter" pitchFamily="34" charset="-122"/>
                <a:cs typeface="Bitter" pitchFamily="34" charset="-120"/>
              </a:rPr>
              <a:t>🐞:</a:t>
            </a:r>
            <a:r>
              <a:rPr lang="en-US" sz="2000" kern="0" spc="-35" dirty="0">
                <a:solidFill>
                  <a:srgbClr val="2B2E3C"/>
                </a:solidFill>
                <a:latin typeface="Open Sans" pitchFamily="34" charset="0"/>
                <a:ea typeface="Open Sans" pitchFamily="34" charset="-122"/>
                <a:cs typeface="Open Sans" pitchFamily="34" charset="-120"/>
              </a:rPr>
              <a:t> It helps in identifying and fixing bugs at an early stage of the development process</a:t>
            </a:r>
            <a:endParaRPr lang="en-US" sz="2000" kern="0" spc="-66" dirty="0">
              <a:solidFill>
                <a:srgbClr val="000000"/>
              </a:solidFill>
              <a:latin typeface="Bitter" pitchFamily="34" charset="0"/>
              <a:ea typeface="Bitter" pitchFamily="34" charset="-122"/>
              <a:cs typeface="Bitter" pitchFamily="34" charset="-120"/>
            </a:endParaRPr>
          </a:p>
          <a:p>
            <a:pPr algn="just">
              <a:lnSpc>
                <a:spcPct val="150000"/>
              </a:lnSpc>
              <a:buFont typeface="Courier New" panose="02070309020205020404" pitchFamily="49" charset="0"/>
              <a:buChar char="o"/>
            </a:pPr>
            <a:endParaRPr lang="en-US" sz="1500" dirty="0">
              <a:solidFill>
                <a:srgbClr val="374151"/>
              </a:solidFill>
            </a:endParaRPr>
          </a:p>
        </p:txBody>
      </p:sp>
      <p:pic>
        <p:nvPicPr>
          <p:cNvPr id="4" name="Picture 3">
            <a:extLst>
              <a:ext uri="{FF2B5EF4-FFF2-40B4-BE49-F238E27FC236}">
                <a16:creationId xmlns:a16="http://schemas.microsoft.com/office/drawing/2014/main" xmlns="" id="{44B3B189-8AF7-AAD3-BE9E-E1CB13046012}"/>
              </a:ext>
            </a:extLst>
          </p:cNvPr>
          <p:cNvPicPr>
            <a:picLocks noChangeAspect="1"/>
          </p:cNvPicPr>
          <p:nvPr/>
        </p:nvPicPr>
        <p:blipFill>
          <a:blip r:embed="rId2"/>
          <a:stretch>
            <a:fillRect/>
          </a:stretch>
        </p:blipFill>
        <p:spPr>
          <a:xfrm>
            <a:off x="6614591" y="711038"/>
            <a:ext cx="528081" cy="628223"/>
          </a:xfrm>
          <a:prstGeom prst="rect">
            <a:avLst/>
          </a:prstGeom>
        </p:spPr>
      </p:pic>
    </p:spTree>
    <p:extLst>
      <p:ext uri="{BB962C8B-B14F-4D97-AF65-F5344CB8AC3E}">
        <p14:creationId xmlns:p14="http://schemas.microsoft.com/office/powerpoint/2010/main" xmlns="" val="195295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034" y="733245"/>
            <a:ext cx="10877909" cy="954107"/>
          </a:xfrm>
          <a:prstGeom prst="rect">
            <a:avLst/>
          </a:prstGeom>
        </p:spPr>
        <p:txBody>
          <a:bodyPr wrap="square">
            <a:spAutoFit/>
          </a:bodyPr>
          <a:lstStyle/>
          <a:p>
            <a:r>
              <a:rPr lang="en-US" sz="2800" b="1" u="sng" dirty="0"/>
              <a:t>Implementing Cucumber for testing on the </a:t>
            </a:r>
            <a:r>
              <a:rPr lang="en-US" sz="2800" b="1" u="sng" dirty="0" err="1"/>
              <a:t>Firstcry</a:t>
            </a:r>
            <a:r>
              <a:rPr lang="en-US" sz="2800" b="1" u="sng" dirty="0"/>
              <a:t> ecommerce website </a:t>
            </a:r>
            <a:r>
              <a:rPr lang="en-US" sz="2800" b="1" dirty="0"/>
              <a:t>:</a:t>
            </a:r>
          </a:p>
        </p:txBody>
      </p:sp>
      <p:sp>
        <p:nvSpPr>
          <p:cNvPr id="3" name="Rectangle 2"/>
          <p:cNvSpPr/>
          <p:nvPr/>
        </p:nvSpPr>
        <p:spPr>
          <a:xfrm>
            <a:off x="301925" y="1837426"/>
            <a:ext cx="7832486" cy="4247317"/>
          </a:xfrm>
          <a:prstGeom prst="rect">
            <a:avLst/>
          </a:prstGeom>
        </p:spPr>
        <p:txBody>
          <a:bodyPr wrap="square">
            <a:spAutoFit/>
          </a:bodyPr>
          <a:lstStyle/>
          <a:p>
            <a:pPr>
              <a:lnSpc>
                <a:spcPct val="150000"/>
              </a:lnSpc>
              <a:buFont typeface="Arial" pitchFamily="34" charset="0"/>
              <a:buChar char="•"/>
            </a:pPr>
            <a:r>
              <a:rPr lang="en-US" sz="2400" dirty="0"/>
              <a:t> Setup Cucumber</a:t>
            </a:r>
          </a:p>
          <a:p>
            <a:pPr>
              <a:lnSpc>
                <a:spcPct val="150000"/>
              </a:lnSpc>
              <a:buFont typeface="Arial" pitchFamily="34" charset="0"/>
              <a:buChar char="•"/>
            </a:pPr>
            <a:r>
              <a:rPr lang="en-US" sz="2400" dirty="0"/>
              <a:t> Define Feature Files</a:t>
            </a:r>
          </a:p>
          <a:p>
            <a:pPr>
              <a:lnSpc>
                <a:spcPct val="150000"/>
              </a:lnSpc>
              <a:buFont typeface="Arial" pitchFamily="34" charset="0"/>
              <a:buChar char="•"/>
            </a:pPr>
            <a:r>
              <a:rPr lang="en-US" sz="2400" dirty="0"/>
              <a:t> Implement Step Definitions</a:t>
            </a:r>
          </a:p>
          <a:p>
            <a:pPr>
              <a:lnSpc>
                <a:spcPct val="150000"/>
              </a:lnSpc>
              <a:buFont typeface="Arial" pitchFamily="34" charset="0"/>
              <a:buChar char="•"/>
            </a:pPr>
            <a:r>
              <a:rPr lang="en-US" sz="2400" dirty="0"/>
              <a:t> Write Glue Code</a:t>
            </a:r>
          </a:p>
          <a:p>
            <a:pPr>
              <a:lnSpc>
                <a:spcPct val="150000"/>
              </a:lnSpc>
              <a:buFont typeface="Arial" pitchFamily="34" charset="0"/>
              <a:buChar char="•"/>
            </a:pPr>
            <a:r>
              <a:rPr lang="en-US" sz="2400" dirty="0"/>
              <a:t> Execute Tests</a:t>
            </a:r>
          </a:p>
          <a:p>
            <a:pPr>
              <a:lnSpc>
                <a:spcPct val="150000"/>
              </a:lnSpc>
              <a:buFont typeface="Arial" pitchFamily="34" charset="0"/>
              <a:buChar char="•"/>
            </a:pPr>
            <a:r>
              <a:rPr lang="en-US" sz="2400" dirty="0"/>
              <a:t> Analyze Results</a:t>
            </a:r>
          </a:p>
          <a:p>
            <a:pPr>
              <a:lnSpc>
                <a:spcPct val="150000"/>
              </a:lnSpc>
              <a:buFont typeface="Arial" pitchFamily="34" charset="0"/>
              <a:buChar char="•"/>
            </a:pPr>
            <a:r>
              <a:rPr lang="en-US" sz="2400" dirty="0"/>
              <a:t> Maintenance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550" y="733245"/>
            <a:ext cx="11145329" cy="2923877"/>
          </a:xfrm>
          <a:prstGeom prst="rect">
            <a:avLst/>
          </a:prstGeom>
        </p:spPr>
        <p:txBody>
          <a:bodyPr wrap="square">
            <a:spAutoFit/>
          </a:bodyPr>
          <a:lstStyle/>
          <a:p>
            <a:r>
              <a:rPr lang="en-US" sz="2800" dirty="0" err="1">
                <a:solidFill>
                  <a:schemeClr val="tx1">
                    <a:lumMod val="65000"/>
                    <a:lumOff val="35000"/>
                  </a:schemeClr>
                </a:solidFill>
                <a:latin typeface="Arial Black" panose="020B0A04020102020204" pitchFamily="34" charset="0"/>
                <a:ea typeface="Open Sans"/>
              </a:rPr>
              <a:t>TestNG</a:t>
            </a:r>
            <a:r>
              <a:rPr lang="en-US" sz="2800" dirty="0">
                <a:solidFill>
                  <a:schemeClr val="tx1">
                    <a:lumMod val="65000"/>
                    <a:lumOff val="35000"/>
                  </a:schemeClr>
                </a:solidFill>
                <a:latin typeface="Arial Black" panose="020B0A04020102020204" pitchFamily="34" charset="0"/>
                <a:ea typeface="Open Sans"/>
              </a:rPr>
              <a:t>:</a:t>
            </a:r>
          </a:p>
          <a:p>
            <a:endParaRPr lang="en-US" sz="2800" dirty="0">
              <a:solidFill>
                <a:schemeClr val="tx1">
                  <a:lumMod val="65000"/>
                  <a:lumOff val="35000"/>
                </a:schemeClr>
              </a:solidFill>
              <a:latin typeface="Arial Black" panose="020B0A04020102020204" pitchFamily="34" charset="0"/>
              <a:ea typeface="Open Sans"/>
            </a:endParaRPr>
          </a:p>
          <a:p>
            <a:r>
              <a:rPr lang="en-US" sz="2000" dirty="0" err="1">
                <a:latin typeface="Open Sans"/>
                <a:ea typeface="Open Sans"/>
              </a:rPr>
              <a:t>TestNG</a:t>
            </a:r>
            <a:r>
              <a:rPr lang="en-US" sz="2000" dirty="0">
                <a:latin typeface="Open Sans"/>
                <a:ea typeface="Open Sans"/>
              </a:rPr>
              <a:t> is a </a:t>
            </a:r>
            <a:r>
              <a:rPr lang="en-US" sz="2000" dirty="0" err="1">
                <a:latin typeface="Open Sans"/>
                <a:ea typeface="Open Sans"/>
              </a:rPr>
              <a:t>JUnit</a:t>
            </a:r>
            <a:r>
              <a:rPr lang="en-US" sz="2000" dirty="0">
                <a:latin typeface="Open Sans"/>
                <a:ea typeface="Open Sans"/>
              </a:rPr>
              <a:t>-inspired testing framework.</a:t>
            </a:r>
          </a:p>
          <a:p>
            <a:endParaRPr lang="en-US" sz="2000" dirty="0">
              <a:latin typeface="Open Sans"/>
              <a:ea typeface="Open Sans"/>
            </a:endParaRPr>
          </a:p>
          <a:p>
            <a:r>
              <a:rPr lang="en-US" sz="2000" dirty="0">
                <a:latin typeface="Open Sans"/>
                <a:ea typeface="Open Sans"/>
              </a:rPr>
              <a:t> It provides several features like data-driven testing, parameterization support, running test cases in parallel, and test case grouping, etc. All these features help in creating robust and powerful testing projects.</a:t>
            </a:r>
          </a:p>
          <a:p>
            <a:endParaRPr lang="en-US" sz="2800" dirty="0">
              <a:solidFill>
                <a:schemeClr val="tx1">
                  <a:lumMod val="65000"/>
                  <a:lumOff val="35000"/>
                </a:schemeClr>
              </a:solidFill>
              <a:latin typeface="Arial Black" panose="020B0A04020102020204" pitchFamily="34" charset="0"/>
              <a:ea typeface="Open Sans"/>
            </a:endParaRPr>
          </a:p>
        </p:txBody>
      </p:sp>
      <p:sp>
        <p:nvSpPr>
          <p:cNvPr id="3" name="Rectangle 2"/>
          <p:cNvSpPr/>
          <p:nvPr/>
        </p:nvSpPr>
        <p:spPr>
          <a:xfrm>
            <a:off x="370936" y="3183147"/>
            <a:ext cx="7668884" cy="3016673"/>
          </a:xfrm>
          <a:prstGeom prst="rect">
            <a:avLst/>
          </a:prstGeom>
        </p:spPr>
        <p:txBody>
          <a:bodyPr wrap="square">
            <a:spAutoFit/>
          </a:bodyPr>
          <a:lstStyle/>
          <a:p>
            <a:pPr>
              <a:lnSpc>
                <a:spcPts val="2799"/>
              </a:lnSpc>
            </a:pPr>
            <a:r>
              <a:rPr lang="en-IN" b="1" dirty="0">
                <a:solidFill>
                  <a:schemeClr val="accent6">
                    <a:lumMod val="50000"/>
                  </a:schemeClr>
                </a:solidFill>
                <a:latin typeface="Arial Black" panose="020B0A04020102020204" pitchFamily="34" charset="0"/>
              </a:rPr>
              <a:t>Features of </a:t>
            </a:r>
            <a:r>
              <a:rPr lang="en-IN" b="1" dirty="0" err="1">
                <a:solidFill>
                  <a:schemeClr val="accent6">
                    <a:lumMod val="50000"/>
                  </a:schemeClr>
                </a:solidFill>
                <a:latin typeface="Arial Black" panose="020B0A04020102020204" pitchFamily="34" charset="0"/>
              </a:rPr>
              <a:t>TestNG</a:t>
            </a:r>
            <a:r>
              <a:rPr lang="en-IN" b="1" dirty="0">
                <a:solidFill>
                  <a:schemeClr val="accent6">
                    <a:lumMod val="50000"/>
                  </a:schemeClr>
                </a:solidFill>
                <a:latin typeface="Arial Black" panose="020B0A04020102020204" pitchFamily="34" charset="0"/>
              </a:rPr>
              <a:t>:</a:t>
            </a:r>
          </a:p>
          <a:p>
            <a:pPr>
              <a:lnSpc>
                <a:spcPts val="2799"/>
              </a:lnSpc>
            </a:pPr>
            <a:endParaRPr lang="en-US" b="1" dirty="0">
              <a:solidFill>
                <a:schemeClr val="accent6">
                  <a:lumMod val="50000"/>
                </a:schemeClr>
              </a:solidFill>
              <a:latin typeface="Arial Black" panose="020B0A04020102020204" pitchFamily="34" charset="0"/>
            </a:endParaRPr>
          </a:p>
          <a:p>
            <a:pPr marL="342900" indent="-342900">
              <a:lnSpc>
                <a:spcPts val="2799"/>
              </a:lnSpc>
              <a:buFont typeface="Wingdings" panose="05000000000000000000" pitchFamily="2" charset="2"/>
              <a:buChar char="Ø"/>
            </a:pPr>
            <a:r>
              <a:rPr lang="en-IN" dirty="0">
                <a:latin typeface="Open Sans"/>
                <a:ea typeface="Open Sans"/>
              </a:rPr>
              <a:t>Annotations</a:t>
            </a:r>
          </a:p>
          <a:p>
            <a:pPr marL="342900" indent="-342900">
              <a:lnSpc>
                <a:spcPts val="2799"/>
              </a:lnSpc>
              <a:buFont typeface="Wingdings" panose="05000000000000000000" pitchFamily="2" charset="2"/>
              <a:buChar char="Ø"/>
            </a:pPr>
            <a:r>
              <a:rPr lang="en-IN" dirty="0">
                <a:latin typeface="Open Sans"/>
                <a:ea typeface="Open Sans"/>
              </a:rPr>
              <a:t>Test Suites</a:t>
            </a:r>
          </a:p>
          <a:p>
            <a:pPr marL="342900" indent="-342900">
              <a:lnSpc>
                <a:spcPts val="2799"/>
              </a:lnSpc>
              <a:buFont typeface="Wingdings" panose="05000000000000000000" pitchFamily="2" charset="2"/>
              <a:buChar char="Ø"/>
            </a:pPr>
            <a:r>
              <a:rPr lang="en-IN" dirty="0">
                <a:latin typeface="Open Sans"/>
                <a:ea typeface="Open Sans"/>
              </a:rPr>
              <a:t>Parameterized Testing</a:t>
            </a:r>
          </a:p>
          <a:p>
            <a:pPr marL="342900" indent="-342900">
              <a:lnSpc>
                <a:spcPts val="2799"/>
              </a:lnSpc>
              <a:buFont typeface="Wingdings" panose="05000000000000000000" pitchFamily="2" charset="2"/>
              <a:buChar char="Ø"/>
            </a:pPr>
            <a:r>
              <a:rPr lang="en-IN" dirty="0">
                <a:latin typeface="Open Sans"/>
                <a:ea typeface="Open Sans"/>
              </a:rPr>
              <a:t>Parallel Execution</a:t>
            </a:r>
          </a:p>
          <a:p>
            <a:pPr marL="342900" indent="-342900">
              <a:lnSpc>
                <a:spcPts val="2799"/>
              </a:lnSpc>
              <a:buFont typeface="Wingdings" panose="05000000000000000000" pitchFamily="2" charset="2"/>
              <a:buChar char="Ø"/>
            </a:pPr>
            <a:r>
              <a:rPr lang="en-IN" dirty="0">
                <a:latin typeface="Open Sans"/>
                <a:ea typeface="Open Sans"/>
              </a:rPr>
              <a:t>Groups</a:t>
            </a:r>
          </a:p>
          <a:p>
            <a:pPr marL="342900" indent="-342900">
              <a:lnSpc>
                <a:spcPts val="2799"/>
              </a:lnSpc>
              <a:buFont typeface="Wingdings" panose="05000000000000000000" pitchFamily="2" charset="2"/>
              <a:buChar char="Ø"/>
            </a:pPr>
            <a:r>
              <a:rPr lang="en-IN" dirty="0">
                <a:latin typeface="Open Sans"/>
                <a:ea typeface="Open Sans"/>
              </a:rPr>
              <a:t>Listeners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1052</TotalTime>
  <Words>1352</Words>
  <Application>Microsoft Office PowerPoint</Application>
  <PresentationFormat>Custom</PresentationFormat>
  <Paragraphs>245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   First-cry E-commerce website.</vt:lpstr>
      <vt:lpstr> CONTENTS:</vt:lpstr>
      <vt:lpstr>INTRODUCTION:</vt:lpstr>
      <vt:lpstr>SELENIUM:</vt:lpstr>
      <vt:lpstr>Implementing Selenium for testing on the Firstcry ecommerce website</vt:lpstr>
      <vt:lpstr>CUCUMBER</vt:lpstr>
      <vt:lpstr>ADVANTAGES OF USING CUCUMBER:</vt:lpstr>
      <vt:lpstr>Slide 8</vt:lpstr>
      <vt:lpstr>Slide 9</vt:lpstr>
      <vt:lpstr>ADVANTAGES OF TESTNG:</vt:lpstr>
      <vt:lpstr>Slide 11</vt:lpstr>
      <vt:lpstr>Slide 12</vt:lpstr>
      <vt:lpstr>Slide 13</vt:lpstr>
      <vt:lpstr>Slide 14</vt:lpstr>
      <vt:lpstr>Slide 15</vt:lpstr>
      <vt:lpstr>Slide 16</vt:lpstr>
      <vt:lpstr>Slide 17</vt:lpstr>
      <vt:lpstr>Slide 18</vt:lpstr>
      <vt:lpstr>Slide 19</vt:lpstr>
      <vt:lpstr>Slide 20</vt:lpstr>
      <vt:lpstr>   </vt:lpstr>
      <vt:lpstr>Slide 22</vt:lpstr>
      <vt:lpstr>Slide 23</vt:lpstr>
      <vt:lpstr>OUTPUT: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First-cry Demo Application</dc:title>
  <dc:creator>Anjali Upadhyay</dc:creator>
  <cp:lastModifiedBy>GVH</cp:lastModifiedBy>
  <cp:revision>31</cp:revision>
  <dcterms:created xsi:type="dcterms:W3CDTF">2024-01-23T02:53:38Z</dcterms:created>
  <dcterms:modified xsi:type="dcterms:W3CDTF">2024-03-26T12:04:30Z</dcterms:modified>
</cp:coreProperties>
</file>