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ocialMediaActivenes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0B75B2-58E0-4F4F-A71F-5D67FB960D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Social Media Activeness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5B3184-2636-48A3-8780-8F6ED05B0C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9/17/2025 2:19:52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8C02D8C-28F8-462C-A9E9-C3F8A420A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766762"/>
            <a:ext cx="116109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2025-09-17T14:19:52Z</dcterms:created>
  <dcterms:modified xsi:type="dcterms:W3CDTF">2025-09-17T14:19:52Z</dcterms:modified>
</cp:coreProperties>
</file>