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68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76" r:id="rId12"/>
    <p:sldId id="273" r:id="rId13"/>
    <p:sldId id="272" r:id="rId14"/>
    <p:sldId id="274" r:id="rId15"/>
    <p:sldId id="275" r:id="rId16"/>
    <p:sldId id="258" r:id="rId17"/>
    <p:sldId id="271" r:id="rId18"/>
    <p:sldId id="267" r:id="rId19"/>
    <p:sldId id="270" r:id="rId20"/>
    <p:sldId id="259" r:id="rId21"/>
    <p:sldId id="260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8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38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6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69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0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4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59543"/>
            <a:ext cx="7766936" cy="2991293"/>
          </a:xfrm>
        </p:spPr>
        <p:txBody>
          <a:bodyPr/>
          <a:lstStyle/>
          <a:p>
            <a:r>
              <a:rPr lang="en-US" sz="4400" cap="all" dirty="0" smtClean="0"/>
              <a:t>Machine </a:t>
            </a:r>
            <a:r>
              <a:rPr lang="en-US" sz="4400" cap="all" dirty="0"/>
              <a:t>Learning Android Application </a:t>
            </a:r>
            <a:r>
              <a:rPr lang="en-US" sz="4400" cap="all" dirty="0" smtClean="0"/>
              <a:t>FOR Image &amp; </a:t>
            </a:r>
            <a:r>
              <a:rPr lang="en-US" sz="4400" cap="all" dirty="0"/>
              <a:t>Face Recognition </a:t>
            </a:r>
            <a:r>
              <a:rPr lang="en-US" sz="4400" cap="all" dirty="0" smtClean="0"/>
              <a:t> </a:t>
            </a:r>
            <a:endParaRPr lang="en-US" sz="4400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51516" y="4275786"/>
            <a:ext cx="11648429" cy="258221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SUBMITTED BY:                                                                                    GUIDE INFO</a:t>
            </a:r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:</a:t>
            </a:r>
          </a:p>
          <a:p>
            <a:pPr algn="just"/>
            <a:r>
              <a:rPr lang="en-US" b="1" dirty="0" smtClean="0">
                <a:solidFill>
                  <a:srgbClr val="0099FF"/>
                </a:solidFill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S.SUDHA                                                                                                    MR.R.ROBIN JESUBALAN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J.UMASUDHA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A. RAMALAKSHMI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M.PATHMA </a:t>
            </a: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PRIYA</a:t>
            </a:r>
          </a:p>
        </p:txBody>
      </p:sp>
    </p:spTree>
    <p:extLst>
      <p:ext uri="{BB962C8B-B14F-4D97-AF65-F5344CB8AC3E}">
        <p14:creationId xmlns:p14="http://schemas.microsoft.com/office/powerpoint/2010/main" val="18396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8054542" cy="4198513"/>
          </a:xfrm>
        </p:spPr>
        <p:txBody>
          <a:bodyPr>
            <a:noAutofit/>
          </a:bodyPr>
          <a:lstStyle/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ML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the study of computer algorithms that improve automatically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through Experience 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Artificial intelligence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seen as a part of artificial intelligence.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ML algorithms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build a model based on sample data, known as "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training Data“. 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subset of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ml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closely related to computational statistics,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which Focuses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on making predictions using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computers.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Ml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can perform tasks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Without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being explicitly programmed to do so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For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simple tasks assigned to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Computers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, it is possible to program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algorithms telling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machine how to execute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All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steps required to solve the problem at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hand.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computer's part, no learning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needed.</a:t>
            </a:r>
          </a:p>
        </p:txBody>
      </p:sp>
    </p:spTree>
    <p:extLst>
      <p:ext uri="{BB962C8B-B14F-4D97-AF65-F5344CB8AC3E}">
        <p14:creationId xmlns:p14="http://schemas.microsoft.com/office/powerpoint/2010/main" val="15598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MACHINE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573472" cy="3325811"/>
          </a:xfrm>
        </p:spPr>
        <p:txBody>
          <a:bodyPr/>
          <a:lstStyle/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Speech Recognition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Traffic prediction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Product recommendations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Self-driving cars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Email Spam and Malware Filtering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Virtual Personal Assistant</a:t>
            </a: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Online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/>
          <a:lstStyle/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Face is our primary focus of interaction with society, face communicates identity,emotion,age.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is also quite useful for judging gender,size,shape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and perhaps some of the characteristic of the person.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Human brain is trained for face detection and face recognition.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Face recognition is the task of identifying an already detected face as a Known or unknown face , and in more advanced cases(Telling exactly who is it?)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is based on features like distance between the eyes, width of the nose,cheekbones,Depth of the eye shocket.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FACE RECOGNITION: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Reporting duplicate voters in India.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lvl="0"/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Passport and visa verification &amp; driving license verification can also be done using this technology.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lvl="0"/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defence ministry, airports, and all other important places the technology can be used to ensure better surveillance and security.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lvl="0"/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 It can also be used during examinations such as Civil Services Exam, SSC, IIT, MBBS, and others to identify the candidates.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lvl="0"/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For access control verification and identification of authentic users it can also be installed in bank lockers and vaults.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lvl="0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 </a:t>
            </a:r>
            <a:r>
              <a:rPr lang="en-IN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For identification of criminals the system can be used by police force also</a:t>
            </a:r>
            <a:r>
              <a:rPr lang="en-IN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7925753" cy="3364448"/>
          </a:xfrm>
        </p:spPr>
        <p:txBody>
          <a:bodyPr>
            <a:normAutofit/>
          </a:bodyPr>
          <a:lstStyle/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Image recognition is the process of identifying and detecting an object or a feature in a digital image.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 digital image is a representation of a 2D image using a finite set of digital values for each pixel.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The digital values of this pixels are processed and used in image recognition and in other areas of image processing.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Image prediction is the one of the term in image processing which is used for predict the similar prediction In the picture/photos/image.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IMAGE RECOGNTION: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078" y="1828800"/>
            <a:ext cx="7313401" cy="434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Advances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image processing and artificial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intelligence 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will involve,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translating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languages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,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recognizing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and tracking people and things,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diagnosing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medical conditions,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performing surgery,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reprogramming defects in human DNA,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automatic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driving all forms of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transport,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spoken commands</a:t>
            </a:r>
          </a:p>
        </p:txBody>
      </p:sp>
    </p:spTree>
    <p:extLst>
      <p:ext uri="{BB962C8B-B14F-4D97-AF65-F5344CB8AC3E}">
        <p14:creationId xmlns:p14="http://schemas.microsoft.com/office/powerpoint/2010/main" val="117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5" y="463639"/>
            <a:ext cx="7122015" cy="785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REQUIREMENTS: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64" y="2060620"/>
            <a:ext cx="3511984" cy="29337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945" y="1545468"/>
            <a:ext cx="4520484" cy="43659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SOFTWARE: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99FF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ANDROID STUDIO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TENSORFLOW LITE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LANGUAGE: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XML</a:t>
            </a:r>
            <a:endParaRPr lang="en-US" sz="2000" dirty="0" smtClean="0">
              <a:solidFill>
                <a:schemeClr val="accent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HARDWARE: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99FF"/>
                </a:solidFill>
              </a:rPr>
              <a:t> </a:t>
            </a:r>
            <a:r>
              <a:rPr lang="en-US" sz="2400" dirty="0" smtClean="0">
                <a:solidFill>
                  <a:srgbClr val="0099FF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CAMERA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MEMORY </a:t>
            </a:r>
          </a:p>
        </p:txBody>
      </p:sp>
    </p:spTree>
    <p:extLst>
      <p:ext uri="{BB962C8B-B14F-4D97-AF65-F5344CB8AC3E}">
        <p14:creationId xmlns:p14="http://schemas.microsoft.com/office/powerpoint/2010/main" val="8690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FLOW: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3"/>
            <a:ext cx="7964390" cy="4069723"/>
          </a:xfrm>
        </p:spPr>
        <p:txBody>
          <a:bodyPr/>
          <a:lstStyle/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Tensor Flow is a free and open-source software library for machine learning. It can be used across a range of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tasks.</a:t>
            </a: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Tensor flow is a symbolic math library based on dataflow and differentiable programming.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used for both research and production at Google.</a:t>
            </a: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Tensor Flow was developed by the Google Brain team for internal Google use.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Tensor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Flow is available on 64-bit Linux, macOS, Windows, and mobile computing platforms including Android and iOS.</a:t>
            </a: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Its flexible architecture allows for the easy deployment of computation across a variety of platforms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like CPUs,GPUs,etc….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792224"/>
            <a:ext cx="8596312" cy="3899903"/>
          </a:xfrm>
        </p:spPr>
      </p:pic>
    </p:spTree>
    <p:extLst>
      <p:ext uri="{BB962C8B-B14F-4D97-AF65-F5344CB8AC3E}">
        <p14:creationId xmlns:p14="http://schemas.microsoft.com/office/powerpoint/2010/main" val="32958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7732570" cy="3968124"/>
          </a:xfrm>
        </p:spPr>
        <p:txBody>
          <a:bodyPr/>
          <a:lstStyle/>
          <a:p>
            <a:r>
              <a:rPr lang="en-US" sz="1600" b="1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Android Studio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 is the official integrated development environment (IDE) for Google's Android operating system,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B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uilt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on Jet Brains' IntelliJ IDEA software and designed specifically for Android development. 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available for download on Windows, machos and Linux based operating systems or as a subscription-based service in 2020. 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a replacement for the Eclipse Android Development Tools (E-ADT) as the primary IDE for native Android application development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Android Studio supports all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oops based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programming languages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like Java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, C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++,kotlin.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769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ABSTRACT: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888493"/>
            <a:ext cx="8899301" cy="3778211"/>
          </a:xfrm>
        </p:spPr>
        <p:txBody>
          <a:bodyPr>
            <a:normAutofit/>
          </a:bodyPr>
          <a:lstStyle/>
          <a:p>
            <a:pPr algn="just"/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this Project ,We Create TWO Android applications using the domain of Machine learning. They are,                                                                                             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 1.Face Recognition App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 2.Image RECOGNITION App </a:t>
            </a:r>
          </a:p>
          <a:p>
            <a:pPr algn="just"/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the Face Recognition application, we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will learn how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to DETECT THE TWO FACE IN AN IMAGE  IS SAME OR DIFFERENT.</a:t>
            </a:r>
          </a:p>
          <a:p>
            <a:pPr algn="just"/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the Image Recognition App, if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you show any fruit is it going to tell you which fruit it is.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Similarly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it can predict 1000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categories.</a:t>
            </a:r>
          </a:p>
          <a:p>
            <a:pPr algn="just"/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WE ARE  using TensorFlow Lite AND  Android Studio IN THIS PROJECT.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1: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2" y="1518276"/>
            <a:ext cx="3593206" cy="4248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1518276"/>
            <a:ext cx="3618964" cy="4544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53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2: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2160590"/>
            <a:ext cx="2987897" cy="4008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7" y="2160590"/>
            <a:ext cx="3193960" cy="4008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4862"/>
            <a:ext cx="8131815" cy="3760631"/>
          </a:xfrm>
        </p:spPr>
        <p:txBody>
          <a:bodyPr>
            <a:normAutofit/>
          </a:bodyPr>
          <a:lstStyle/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this Project, Android applications of image and face recognition using the domain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Of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Machine Learning is developed.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Face Recognition application, we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was Learn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how to compare Two Faces in an Image and detect the face in the image is  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Same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or Different.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Image Recognition App, if you show the image of dog it 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going to tell you the breed of dog or if you show any fruit is it going to tell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you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 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Which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fruit it Is.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Similarly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it can predict 1000 categories which is using Tensor Flow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Lite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&amp; Android Studio.</a:t>
            </a:r>
          </a:p>
        </p:txBody>
      </p:sp>
    </p:spTree>
    <p:extLst>
      <p:ext uri="{BB962C8B-B14F-4D97-AF65-F5344CB8AC3E}">
        <p14:creationId xmlns:p14="http://schemas.microsoft.com/office/powerpoint/2010/main" val="35387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2287" y="2967335"/>
            <a:ext cx="65424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3" y="1481070"/>
            <a:ext cx="8480759" cy="4198513"/>
          </a:xfrm>
        </p:spPr>
        <p:txBody>
          <a:bodyPr>
            <a:normAutofit/>
          </a:bodyPr>
          <a:lstStyle/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Now a days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People travel across different places within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&amp;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outside their country for their official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purpose.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most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of them are not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familiar with others, so we must recognize the image and face. 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order to solve this problem, the app is created based on a Camera application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At first,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user captures an image containing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objects.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If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it contains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object  is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extracted using Machine Learning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techniques.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If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object contains the face of a human then the emotions produced from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face like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happiness/sadness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are also identified.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If the object contains the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image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of a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any beings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size/shape of the animals or others  are identified &amp; guess the prediction of the image.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2"/>
            <a:ext cx="8596668" cy="3670479"/>
          </a:xfrm>
        </p:spPr>
        <p:txBody>
          <a:bodyPr>
            <a:normAutofit/>
          </a:bodyPr>
          <a:lstStyle/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impact of this project is made by the existing system where Google Lens process the image into text, translate, navigate and search about the text.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image is processed based on two major modules TEXT and IMAGE.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TEXT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module contains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translation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, maps, related Images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IMAGE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module contains face emotions &amp;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image recognition.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Where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face emotion detects a face and reveals one’s reactions such as happiness or sadness, etc.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This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project is being developed using Android Studio with the Cognitive Services from Microsoft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&amp; Google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API services. </a:t>
            </a:r>
          </a:p>
        </p:txBody>
      </p:sp>
    </p:spTree>
    <p:extLst>
      <p:ext uri="{BB962C8B-B14F-4D97-AF65-F5344CB8AC3E}">
        <p14:creationId xmlns:p14="http://schemas.microsoft.com/office/powerpoint/2010/main" val="5348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2163651"/>
            <a:ext cx="7946264" cy="3490174"/>
          </a:xfrm>
        </p:spPr>
      </p:pic>
    </p:spTree>
    <p:extLst>
      <p:ext uri="{BB962C8B-B14F-4D97-AF65-F5344CB8AC3E}">
        <p14:creationId xmlns:p14="http://schemas.microsoft.com/office/powerpoint/2010/main" val="25052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803042"/>
            <a:ext cx="8512935" cy="3644721"/>
          </a:xfrm>
        </p:spPr>
        <p:txBody>
          <a:bodyPr>
            <a:normAutofit/>
          </a:bodyPr>
          <a:lstStyle/>
          <a:p>
            <a:r>
              <a:rPr lang="en-US" sz="1600" b="1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background of the object also plays a significant role in Face detection. </a:t>
            </a:r>
            <a:endParaRPr lang="en-US" sz="1600" b="1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The </a:t>
            </a:r>
            <a:r>
              <a:rPr lang="en-US" sz="1600" b="1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movement of head or different camera positions can cause changes of facial texture and it will generate the wrong result</a:t>
            </a:r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Change </a:t>
            </a:r>
            <a:r>
              <a:rPr lang="en-US" sz="1600" b="1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facial expressions may produce a different result for the same individual</a:t>
            </a:r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Occlusion </a:t>
            </a:r>
            <a:r>
              <a:rPr lang="en-US" sz="1600" b="1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means the face as beard, mustache, accessories (goggles, caps, mask, etc</a:t>
            </a:r>
            <a:r>
              <a:rPr lang="en-US" sz="1600" b="1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13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015905" cy="3156754"/>
          </a:xfrm>
        </p:spPr>
        <p:txBody>
          <a:bodyPr>
            <a:normAutofit/>
          </a:bodyPr>
          <a:lstStyle/>
          <a:p>
            <a:pPr algn="just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the Face Recognition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app,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we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learn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how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to COMPARE TWO FACES BASED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O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n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image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using TENSORFLOW 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just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the Image Recognition App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,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if you show the image of dog it was going to tell you the breed of dog  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just"/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OR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if you show any fruit is it going to tell you which fruit it is. </a:t>
            </a:r>
          </a:p>
          <a:p>
            <a:pPr algn="just"/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Similarly it can predict 1000 categories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WITH THE USE OF  Tensor Flow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Lite </a:t>
            </a:r>
            <a:r>
              <a:rPr lang="en-US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9" y="1743456"/>
            <a:ext cx="7839456" cy="4187849"/>
          </a:xfrm>
        </p:spPr>
      </p:pic>
    </p:spTree>
    <p:extLst>
      <p:ext uri="{BB962C8B-B14F-4D97-AF65-F5344CB8AC3E}">
        <p14:creationId xmlns:p14="http://schemas.microsoft.com/office/powerpoint/2010/main" val="37481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95" y="1661376"/>
            <a:ext cx="8518182" cy="3825024"/>
          </a:xfrm>
        </p:spPr>
        <p:txBody>
          <a:bodyPr>
            <a:normAutofit/>
          </a:bodyPr>
          <a:lstStyle/>
          <a:p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Face detection API is used for the detection of faces in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images and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build contours of detected faces.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This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feature is used only offline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Using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this API, users can extract faces from pictures and edit them using different filters. 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Since TENSOR FLOW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provides users with a possibility to apply face detection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&amp; IMAGE PREDICTION feature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in real-time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mode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US" sz="1600" cap="all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So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if you need to 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develop face recognition app &amp; IMAGE PREDICTION APP, </a:t>
            </a:r>
            <a:r>
              <a:rPr lang="en-US" sz="1600" cap="all" dirty="0">
                <a:solidFill>
                  <a:schemeClr val="tx1"/>
                </a:solidFill>
                <a:latin typeface="Bahnschrift SemiBold" panose="020B0502040204020203" pitchFamily="34" charset="0"/>
              </a:rPr>
              <a:t>you </a:t>
            </a:r>
            <a:r>
              <a:rPr lang="en-US" sz="1600" cap="all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MUST USE THIS tensor-flow API, which has cleared image prediction.</a:t>
            </a:r>
            <a:endParaRPr lang="en-US" sz="1600" cap="all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</TotalTime>
  <Words>1003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SemiBold</vt:lpstr>
      <vt:lpstr>Trebuchet MS</vt:lpstr>
      <vt:lpstr>Wingdings</vt:lpstr>
      <vt:lpstr>Wingdings 3</vt:lpstr>
      <vt:lpstr>Facet</vt:lpstr>
      <vt:lpstr>Machine Learning Android Application FOR Image &amp; Face Recognition  </vt:lpstr>
      <vt:lpstr>ABSTRACT:</vt:lpstr>
      <vt:lpstr>INTRODUCTION:</vt:lpstr>
      <vt:lpstr>EXISTING SYSTEM:</vt:lpstr>
      <vt:lpstr>BLOCK DIAGRAM:</vt:lpstr>
      <vt:lpstr>DEMERITS:</vt:lpstr>
      <vt:lpstr>PROPOSED SYSTEM:</vt:lpstr>
      <vt:lpstr>MAIN DIAGRAM:</vt:lpstr>
      <vt:lpstr>MERITS:</vt:lpstr>
      <vt:lpstr>MACHINE LEARNING:</vt:lpstr>
      <vt:lpstr>APPLICATION OF MACHINE LEARNING:</vt:lpstr>
      <vt:lpstr>FACE RECOGNITION:</vt:lpstr>
      <vt:lpstr>APPLICATION OF FACE RECOGNITION:</vt:lpstr>
      <vt:lpstr>IMAGE RECOGNITION:</vt:lpstr>
      <vt:lpstr>APPLICATION OF IMAGE RECOGNTION:</vt:lpstr>
      <vt:lpstr>REQUIREMENTS:</vt:lpstr>
      <vt:lpstr>TENSOR FLOW:</vt:lpstr>
      <vt:lpstr>BLOCK DIAGRAM:</vt:lpstr>
      <vt:lpstr>ANDROID STUDIO:</vt:lpstr>
      <vt:lpstr>RESULT 1:</vt:lpstr>
      <vt:lpstr>RESULT 2: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Face Recognition using  Machine Learning Android Application</dc:title>
  <dc:creator>Microsoft account</dc:creator>
  <cp:lastModifiedBy>Microsoft account</cp:lastModifiedBy>
  <cp:revision>46</cp:revision>
  <dcterms:created xsi:type="dcterms:W3CDTF">2021-03-07T07:31:46Z</dcterms:created>
  <dcterms:modified xsi:type="dcterms:W3CDTF">2021-03-27T09:31:27Z</dcterms:modified>
</cp:coreProperties>
</file>