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ced1b3f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ced1b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user/joshstarmer" TargetMode="External"/><Relationship Id="rId4" Type="http://schemas.openxmlformats.org/officeDocument/2006/relationships/hyperlink" Target="https://www.youtube.com/channel/UCYO_jab_esuFRV4b17AJtAw" TargetMode="External"/><Relationship Id="rId9" Type="http://schemas.openxmlformats.org/officeDocument/2006/relationships/hyperlink" Target="https://github.com/2000siddharth" TargetMode="External"/><Relationship Id="rId5" Type="http://schemas.openxmlformats.org/officeDocument/2006/relationships/hyperlink" Target="https://www.youtube.com/channel/UCNU_lfiiWBdtULKOw6X0Dig" TargetMode="External"/><Relationship Id="rId6" Type="http://schemas.openxmlformats.org/officeDocument/2006/relationships/hyperlink" Target="https://www.youtube.com/channel/UCfzlCWGWYyIQ0aLC5w48gBQ" TargetMode="External"/><Relationship Id="rId7" Type="http://schemas.openxmlformats.org/officeDocument/2006/relationships/hyperlink" Target="https://www.youtube.com/channel/UCsBKTrp45lTfHa_p49I2AEQ" TargetMode="External"/><Relationship Id="rId8" Type="http://schemas.openxmlformats.org/officeDocument/2006/relationships/hyperlink" Target="https://www.linkedin.com/in/siddharth-agarwal-382590162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sidagarwal43@gmail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Life-Cycle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Siddharth Agarwal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3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FOREX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USD-EURO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knowing about how to take on a simple forecasting/prediction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it using python on a 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Gentle Introduction to various statistical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get better results using Deep Learning.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be using the USD-EURO exchange rate to predict future exchange rates.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would be using exchange date from </a:t>
            </a:r>
            <a:r>
              <a:rPr b="1" lang="en" sz="1800"/>
              <a:t>1974 to 2019.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Since this is a general introduction I won’t be using any deep learning techniques like RNN or LSTM.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Box-plots, Outliers, Scaling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nnn</a:t>
            </a:r>
            <a:endParaRPr b="1" sz="1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398847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751700" y="2029275"/>
            <a:ext cx="42093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 : Helps in scaling down your features between 0-1. Eg- Minmax Scaler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Standardization: Scales down features based on SND, mean=0, SD=1 . Eg- Standard Scaler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6075" y="225825"/>
            <a:ext cx="28080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75" y="1061275"/>
            <a:ext cx="28080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Linear regression is used for finding linear relationship between target and one or more predictors.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Metrics: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Bias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Variance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Error Rates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350" y="225825"/>
            <a:ext cx="4483425" cy="21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350" y="2571750"/>
            <a:ext cx="4483426" cy="2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0775"/>
            <a:ext cx="40452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1285875"/>
            <a:ext cx="40452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StatQuest (YT)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3 Blue 1 Brown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Krish Naik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Sentdex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Brandon Rohrer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Blogs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KDNuggets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Towards Data Science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Analytics Vidhya</a:t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5133450" y="1285875"/>
            <a:ext cx="35061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name is Siddharth Agarwal, I am a 3rd Year Undergrad at HIT-K.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Have a Startup Named J4Jugaad.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areas of interest are Data Science, Business Development, ML and I am also a noob marketeer.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send a connection request at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https://www.linkedin.com/in/siddharth-agarwal-382590162/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https://github.com/2000siddharth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26075" y="1465800"/>
            <a:ext cx="291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73763"/>
                </a:solidFill>
                <a:hlinkClick r:id="rId3"/>
              </a:rPr>
              <a:t>sidagarwal43@gmail.com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