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7cc38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7cc38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939b0f9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939b0f9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39b0f9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939b0f9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39b0f9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39b0f9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39b0f9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39b0f9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 Gumar and Token Bayurzhan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1.Mobile adapting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website mobile adaptable we use this meta: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Therefore,we use </a:t>
            </a:r>
            <a:r>
              <a:rPr b="1" lang="en"/>
              <a:t>“width:100%” </a:t>
            </a:r>
            <a:r>
              <a:rPr lang="en"/>
              <a:t>to make images responsive.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Another popular CSS framework is Bootstrap. Bootstrap uses HTML, CSS and jQuery to make responsive web pages.</a:t>
            </a:r>
            <a:endParaRPr sz="23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3644"/>
            <a:ext cx="8520601" cy="72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2.Defining colors by rgb,rgba,hexadecimal numbers,etc.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2763" y="112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Here is one of the methods rgba: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Colors are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very important to give a good look and feel to your website. </a:t>
            </a:r>
            <a:r>
              <a:rPr b="1" lang="en" sz="1650">
                <a:solidFill>
                  <a:srgbClr val="5F6368"/>
                </a:solidFill>
                <a:highlight>
                  <a:srgbClr val="FFFFFF"/>
                </a:highlight>
              </a:rPr>
              <a:t>HTML colors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 are specified with predefined </a:t>
            </a:r>
            <a:r>
              <a:rPr b="1" lang="en" sz="1650">
                <a:solidFill>
                  <a:srgbClr val="5F6368"/>
                </a:solidFill>
                <a:highlight>
                  <a:srgbClr val="FFFFFF"/>
                </a:highlight>
              </a:rPr>
              <a:t>color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 names, or with RGB, HEX, HSL, RGBA, or HSLA values.</a:t>
            </a:r>
            <a:endParaRPr sz="2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8" y="1934953"/>
            <a:ext cx="8241575" cy="9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3.Bootstrap grid system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37375"/>
            <a:ext cx="33912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The Bootstrap Grid System is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used for layout, specifically Responsive Layouts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. The Grid is made up of groupings of Rows &amp; Columns inside 1 or more Containers. The Bootstrap Grid can be used alone, without the Bootstrap JavaScript and other CSS Components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325" y="315938"/>
            <a:ext cx="5008976" cy="45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4.Button And table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</a:t>
            </a:r>
            <a:r>
              <a:rPr lang="en"/>
              <a:t>how to write button: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And example of table: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25" y="1587150"/>
            <a:ext cx="667766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175" y="1379175"/>
            <a:ext cx="1654450" cy="7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673407"/>
            <a:ext cx="6677649" cy="187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350" y="2202613"/>
            <a:ext cx="1654450" cy="282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3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5.Flexbox containers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99475"/>
            <a:ext cx="35427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We use flexbox is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because we want to lay a collection of items out in one direction or another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. As you lay out your items you want to control the dimensions of the items in that one dimension, or control the spacing between items.</a:t>
            </a:r>
            <a:endParaRPr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675" y="2801825"/>
            <a:ext cx="4600075" cy="19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663" y="432390"/>
            <a:ext cx="4500199" cy="2369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