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66777d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66777d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c66777d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c66777d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66777d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66777d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c66777d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c66777d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c66777d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c66777d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66777db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c66777db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66777d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66777d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66777d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c66777d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5e42e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5e42e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5e42e4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5e42e4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66777d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66777d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5e42e4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5e42e4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66777d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66777d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66777d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66777d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c66777d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c66777d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66777d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66777d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SDUMarket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(INF 232 final project)</a:t>
            </a:r>
            <a:endParaRPr sz="1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Token Bauyrzhan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Create, delete, update room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 delete in template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Searching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2180225" y="1951925"/>
            <a:ext cx="45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for your attention!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582050" y="2682250"/>
            <a:ext cx="3385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Feel free to ask any questions!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95775" y="485225"/>
            <a:ext cx="63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Let’s just you need to buy or sell your product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1375" y="1607350"/>
            <a:ext cx="42792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Use SDUMarket then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25" y="2251750"/>
            <a:ext cx="2619174" cy="2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86563" y="1676750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SDUMarket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the app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Messenger management application: create rooms, add topics and type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associated with the topic of this room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 of app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create url’s &amp;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create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CRUD operations in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Search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User login, logout, create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Add flash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Add requirements before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Divide some pages(for use them in another pages)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Static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Diagram of Models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03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Diagram of Models in models.py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Functionality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0" y="1160075"/>
            <a:ext cx="71125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 for CRUD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25" y="10897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login,logout,create user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25" y="12505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