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extensions.logg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og-project.org/" TargetMode="External"/><Relationship Id="rId2" Type="http://schemas.openxmlformats.org/officeDocument/2006/relationships/hyperlink" Target="https://logging.apache.org/log4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ilog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F61-5DD5-4138-BF57-A9E0C5AE3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Nlog</a:t>
            </a:r>
            <a:r>
              <a:rPr lang="en-US" dirty="0"/>
              <a:t> &amp;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74577-2B34-449C-812D-FE1C7D8F5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Concepts </a:t>
            </a:r>
          </a:p>
        </p:txBody>
      </p:sp>
    </p:spTree>
    <p:extLst>
      <p:ext uri="{BB962C8B-B14F-4D97-AF65-F5344CB8AC3E}">
        <p14:creationId xmlns:p14="http://schemas.microsoft.com/office/powerpoint/2010/main" val="52473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989-6683-470C-A86E-23B384C5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Nlog</a:t>
            </a:r>
            <a:r>
              <a:rPr lang="en-US" b="1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021A-D00B-4C46-90A3-F044621A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861122"/>
            <a:ext cx="9291215" cy="1413268"/>
          </a:xfrm>
        </p:spPr>
        <p:txBody>
          <a:bodyPr/>
          <a:lstStyle/>
          <a:p>
            <a:r>
              <a:rPr lang="en-US" dirty="0" err="1"/>
              <a:t>Nlog</a:t>
            </a:r>
            <a:r>
              <a:rPr lang="en-US" dirty="0"/>
              <a:t> is an open source log platform. Through this platform, we can log an activity of an application. This makes an application's code easy to handle. </a:t>
            </a:r>
            <a:r>
              <a:rPr lang="en-US" dirty="0" err="1"/>
              <a:t>Nlog</a:t>
            </a:r>
            <a:r>
              <a:rPr lang="en-US" dirty="0"/>
              <a:t> provides a cross platform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9C04-3B3E-4891-8047-F012EA40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C5C3-DB6C-4C5F-95CD-E9A724CE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</a:t>
            </a:r>
            <a:r>
              <a:rPr lang="en-US" dirty="0" err="1"/>
              <a:t>Nlog</a:t>
            </a:r>
            <a:r>
              <a:rPr lang="en-US" dirty="0"/>
              <a:t> in an Application, we can log the things given below.</a:t>
            </a:r>
          </a:p>
          <a:p>
            <a:pPr lvl="0"/>
            <a:r>
              <a:rPr lang="en-US" dirty="0"/>
              <a:t>Trace - Detailed Log</a:t>
            </a:r>
          </a:p>
          <a:p>
            <a:pPr lvl="0"/>
            <a:r>
              <a:rPr lang="en-US" dirty="0"/>
              <a:t>Debug - Debugging Information</a:t>
            </a:r>
          </a:p>
          <a:p>
            <a:pPr lvl="0"/>
            <a:r>
              <a:rPr lang="en-US" dirty="0"/>
              <a:t>Info - Info Message</a:t>
            </a:r>
          </a:p>
          <a:p>
            <a:pPr lvl="0"/>
            <a:r>
              <a:rPr lang="en-US" dirty="0"/>
              <a:t>Warning - Warning Messages</a:t>
            </a:r>
          </a:p>
          <a:p>
            <a:pPr lvl="0"/>
            <a:r>
              <a:rPr lang="en-US" dirty="0"/>
              <a:t>Error - Error Messages</a:t>
            </a:r>
          </a:p>
          <a:p>
            <a:pPr lvl="0"/>
            <a:r>
              <a:rPr lang="en-US" dirty="0"/>
              <a:t>Fatal - Big Errors, which needs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3125-C0C5-40E6-8BA1-E4804BD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BC3A-6B93-4FD4-809B-069B226F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i="1" dirty="0"/>
              <a:t>Files- </a:t>
            </a:r>
            <a:r>
              <a:rPr lang="en-US" dirty="0"/>
              <a:t>We can log our messages into a file.</a:t>
            </a:r>
          </a:p>
          <a:p>
            <a:pPr lvl="0"/>
            <a:r>
              <a:rPr lang="en-US" i="1" dirty="0"/>
              <a:t>Database</a:t>
            </a:r>
            <a:r>
              <a:rPr lang="en-US" dirty="0"/>
              <a:t> can also work with SQL Server, using </a:t>
            </a:r>
            <a:r>
              <a:rPr lang="en-US" dirty="0" err="1"/>
              <a:t>Nlog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Console </a:t>
            </a:r>
            <a:r>
              <a:rPr lang="en-US" dirty="0"/>
              <a:t>displays messages in a C# Console Application.</a:t>
            </a:r>
          </a:p>
          <a:p>
            <a:pPr lvl="0"/>
            <a:r>
              <a:rPr lang="en-US" i="1" dirty="0"/>
              <a:t>Email- </a:t>
            </a:r>
            <a:r>
              <a:rPr lang="en-US" dirty="0"/>
              <a:t>We can email log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88B-9A42-4B76-9F53-8A8AC6EF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15FFC-D1DB-47E0-BB62-4BAF0C47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291215" cy="3263634"/>
          </a:xfrm>
        </p:spPr>
        <p:txBody>
          <a:bodyPr/>
          <a:lstStyle/>
          <a:p>
            <a:r>
              <a:rPr lang="en-US" dirty="0"/>
              <a:t>Logging is a big part of software development for many years now.</a:t>
            </a:r>
          </a:p>
          <a:p>
            <a:r>
              <a:rPr lang="en-US" dirty="0"/>
              <a:t>Logging has a crucial part to play in a scenario where you can’t use interactive debugging (that is, attaching a debugger like Visual Studio).</a:t>
            </a:r>
          </a:p>
          <a:p>
            <a:r>
              <a:rPr lang="en-US" dirty="0"/>
              <a:t> It allows us to investigate errors after the problem already happened. In some cases, like </a:t>
            </a:r>
            <a:r>
              <a:rPr lang="en-US" b="1" dirty="0"/>
              <a:t>Production Debugging</a:t>
            </a:r>
            <a:r>
              <a:rPr lang="en-US" dirty="0"/>
              <a:t>, logs might be the only information you have.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4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0360-2EAE-4C3F-8A21-890B9689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E3E4-626F-45D7-A9DC-A9E4A37B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Microsoft provides logging API as an extension in the wrapper</a:t>
            </a:r>
          </a:p>
          <a:p>
            <a:r>
              <a:rPr lang="en-US" b="1" dirty="0"/>
              <a:t> </a:t>
            </a:r>
            <a:r>
              <a:rPr lang="en-US" b="1" u="sng" dirty="0" err="1">
                <a:hlinkClick r:id="rId2"/>
              </a:rPr>
              <a:t>Microsoft.Extensions.Logging</a:t>
            </a:r>
            <a:r>
              <a:rPr lang="en-US" b="1" dirty="0"/>
              <a:t> which comes as a NuGet package.</a:t>
            </a:r>
            <a:endParaRPr lang="en-US" dirty="0"/>
          </a:p>
          <a:p>
            <a:r>
              <a:rPr lang="en-US" i="1" dirty="0"/>
              <a:t>NET Core provides a framework that logging systems can be snapped into. However, what's most important about this framework is how you write your messages out</a:t>
            </a:r>
            <a:endParaRPr lang="en-US" dirty="0"/>
          </a:p>
          <a:p>
            <a:r>
              <a:rPr lang="en-US" dirty="0"/>
              <a:t> .NET Core includes support for logging. If you like your existing logging system, then you can keep your existing logging system -- </a:t>
            </a:r>
            <a:r>
              <a:rPr lang="en-US" dirty="0" err="1"/>
              <a:t>Stackify</a:t>
            </a:r>
            <a:r>
              <a:rPr lang="en-US" dirty="0"/>
              <a:t>, </a:t>
            </a:r>
            <a:r>
              <a:rPr lang="en-US" dirty="0" err="1"/>
              <a:t>Serilog</a:t>
            </a:r>
            <a:r>
              <a:rPr lang="en-US" dirty="0"/>
              <a:t> and </a:t>
            </a:r>
            <a:r>
              <a:rPr lang="en-US" dirty="0" err="1"/>
              <a:t>NLog</a:t>
            </a:r>
            <a:r>
              <a:rPr lang="en-US" dirty="0"/>
              <a:t>, for example, all already have written providers that work with .NET Core's logging system.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CE7-BDF6-4821-91CD-1926450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705F-B8E4-4943-854D-93355476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you can debug your own process, logs can give you priceless information on other components like 3rd party libraries, the .NET framework itself, and the CLR.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1768-65C9-427D-A859-E7529E0E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06D2-E21B-44F8-BCF5-3F5FCE98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291215" cy="1555604"/>
          </a:xfrm>
        </p:spPr>
        <p:txBody>
          <a:bodyPr/>
          <a:lstStyle/>
          <a:p>
            <a:r>
              <a:rPr lang="en-US" dirty="0"/>
              <a:t>When we say logging, we traditionally mean saving the message to a file. That’s indeed logging, but far from the only type of logging.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5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8DDF-3B11-4041-AE68-3193D552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Logging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8381-E3C2-4925-A688-99844596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</a:t>
            </a:r>
          </a:p>
          <a:p>
            <a:r>
              <a:rPr lang="en-US" dirty="0"/>
              <a:t>Error Monitoring tools can act as logging targets</a:t>
            </a:r>
          </a:p>
          <a:p>
            <a:r>
              <a:rPr lang="en-US" dirty="0"/>
              <a:t>Logging to Event Viewer</a:t>
            </a:r>
          </a:p>
          <a:p>
            <a:r>
              <a:rPr lang="en-US" dirty="0"/>
              <a:t>Logging to File</a:t>
            </a:r>
          </a:p>
        </p:txBody>
      </p:sp>
    </p:spTree>
    <p:extLst>
      <p:ext uri="{BB962C8B-B14F-4D97-AF65-F5344CB8AC3E}">
        <p14:creationId xmlns:p14="http://schemas.microsoft.com/office/powerpoint/2010/main" val="42617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227-4A22-46F4-A6AA-2D6E0BD0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5259-2FA3-4268-A54A-615B5645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and Structures</a:t>
            </a:r>
          </a:p>
          <a:p>
            <a:r>
              <a:rPr lang="en-US" dirty="0"/>
              <a:t>In </a:t>
            </a:r>
            <a:r>
              <a:rPr lang="en-US" b="1" dirty="0"/>
              <a:t>traditional</a:t>
            </a:r>
            <a:r>
              <a:rPr lang="en-US" dirty="0"/>
              <a:t> logging, we log a simple string message. To that message, we’re usually adding a Timestamp, a log level, and possibly additional context like an Exception.</a:t>
            </a:r>
          </a:p>
          <a:p>
            <a:r>
              <a:rPr lang="en-US" dirty="0"/>
              <a:t>In </a:t>
            </a:r>
            <a:r>
              <a:rPr lang="en-US" b="1" dirty="0"/>
              <a:t>Structured Logging</a:t>
            </a:r>
            <a:r>
              <a:rPr lang="en-US" dirty="0"/>
              <a:t> we’re also adding structured fields to the message. That is, we’re marking some data as fields and giving it a name. Later, we will be able to search in those fields, filter according to them, and gather data. According to your logging library, a structured log message might look something like this: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CC34-D394-43A7-B741-8EFC13D2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0C5B-DDC6-4B8C-8BB5-7B66253A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Use log levels appropriately(Debug, Info, Warn, Error, Fatal, etc...)</a:t>
            </a:r>
            <a:endParaRPr lang="en-US" dirty="0"/>
          </a:p>
          <a:p>
            <a:pPr lvl="0"/>
            <a:r>
              <a:rPr lang="en-US" b="1" dirty="0"/>
              <a:t>Enable only high-severity logs in Production</a:t>
            </a:r>
            <a:endParaRPr lang="en-US" dirty="0"/>
          </a:p>
          <a:p>
            <a:pPr lvl="0"/>
            <a:r>
              <a:rPr lang="en-US" dirty="0"/>
              <a:t>As a rule of thumb, we don’t want to enable Debug and Info levels in production. We want to log just Warn messages and above or just Error and above</a:t>
            </a:r>
          </a:p>
          <a:p>
            <a:pPr lvl="0"/>
            <a:r>
              <a:rPr lang="en-US" b="1" dirty="0"/>
              <a:t>Log Exceptions</a:t>
            </a:r>
            <a:endParaRPr lang="en-US" dirty="0"/>
          </a:p>
          <a:p>
            <a:pPr lvl="0"/>
            <a:r>
              <a:rPr lang="en-US" b="1" dirty="0"/>
              <a:t>For production debugging, logging Exceptions is crucial.</a:t>
            </a:r>
            <a:endParaRPr lang="en-US" dirty="0"/>
          </a:p>
          <a:p>
            <a:pPr lvl="0"/>
            <a:r>
              <a:rPr lang="en-US" b="1" dirty="0"/>
              <a:t>Use Structured Logging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</a:t>
            </a:r>
            <a:r>
              <a:rPr lang="en-US" dirty="0"/>
              <a:t>As applications grow in size, their logs are growing with it. We need more sophisticated tools to find logs, aggregate them according to context and analyze them</a:t>
            </a:r>
          </a:p>
        </p:txBody>
      </p:sp>
    </p:spTree>
    <p:extLst>
      <p:ext uri="{BB962C8B-B14F-4D97-AF65-F5344CB8AC3E}">
        <p14:creationId xmlns:p14="http://schemas.microsoft.com/office/powerpoint/2010/main" val="9886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EE10-F9D7-45CF-A568-27E8F3DC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C5B1-9CF8-44F1-B444-5302B721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518913"/>
            <a:ext cx="9291215" cy="2257319"/>
          </a:xfrm>
        </p:spPr>
        <p:txBody>
          <a:bodyPr/>
          <a:lstStyle/>
          <a:p>
            <a:r>
              <a:rPr lang="en-US" dirty="0"/>
              <a:t>There are 3 logging frameworks that pretty much dominate the .NET space. Those are </a:t>
            </a:r>
            <a:r>
              <a:rPr lang="en-US" u="sng" dirty="0">
                <a:hlinkClick r:id="rId2"/>
              </a:rPr>
              <a:t>log4net</a:t>
            </a:r>
            <a:r>
              <a:rPr lang="en-US" dirty="0"/>
              <a:t>, </a:t>
            </a:r>
            <a:r>
              <a:rPr lang="en-US" u="sng" dirty="0" err="1">
                <a:hlinkClick r:id="rId3"/>
              </a:rPr>
              <a:t>NLog</a:t>
            </a:r>
            <a:r>
              <a:rPr lang="en-US" dirty="0"/>
              <a:t>, and </a:t>
            </a:r>
            <a:r>
              <a:rPr lang="en-US" u="sng" dirty="0" err="1">
                <a:hlinkClick r:id="rId4"/>
              </a:rPr>
              <a:t>Serilog</a:t>
            </a:r>
            <a:r>
              <a:rPr lang="en-US" dirty="0"/>
              <a:t>. All of them are great, free, and offer similar functionality.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430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209</TotalTime>
  <Words>639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Gallery</vt:lpstr>
      <vt:lpstr>Nlog &amp; Logging</vt:lpstr>
      <vt:lpstr>Why Logging?</vt:lpstr>
      <vt:lpstr>Usefulness of logging</vt:lpstr>
      <vt:lpstr>Usefulness</vt:lpstr>
      <vt:lpstr>Typical logging</vt:lpstr>
      <vt:lpstr>Common Logging Targets</vt:lpstr>
      <vt:lpstr>Types of Logging</vt:lpstr>
      <vt:lpstr>Logging best practices</vt:lpstr>
      <vt:lpstr>Logging Frameworks</vt:lpstr>
      <vt:lpstr>What is Nlog? </vt:lpstr>
      <vt:lpstr>Things we can log</vt:lpstr>
      <vt:lpstr>Basic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Nlog &amp; Logging</dc:title>
  <dc:creator>thereseparks@outlook.com</dc:creator>
  <cp:lastModifiedBy>thereseparks@outlook.com</cp:lastModifiedBy>
  <cp:revision>6</cp:revision>
  <dcterms:created xsi:type="dcterms:W3CDTF">2020-01-10T16:10:42Z</dcterms:created>
  <dcterms:modified xsi:type="dcterms:W3CDTF">2020-01-10T19:40:19Z</dcterms:modified>
</cp:coreProperties>
</file>