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1B8E8-CED3-4E06-ABFB-23E64ED9597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0E458FA-6097-4B1B-9941-5599DB202B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Single Responsibility Principle is one of the Solid Design Principles.</a:t>
          </a:r>
        </a:p>
      </dgm:t>
    </dgm:pt>
    <dgm:pt modelId="{68637DEB-6EBC-4EAB-939D-DACF1469E510}" type="parTrans" cxnId="{F71275D9-E492-417C-A474-59C2D968DD2A}">
      <dgm:prSet/>
      <dgm:spPr/>
      <dgm:t>
        <a:bodyPr/>
        <a:lstStyle/>
        <a:p>
          <a:endParaRPr lang="en-US"/>
        </a:p>
      </dgm:t>
    </dgm:pt>
    <dgm:pt modelId="{E580E720-E4BB-48D8-93C3-67FD4D283C49}" type="sibTrans" cxnId="{F71275D9-E492-417C-A474-59C2D968DD2A}">
      <dgm:prSet/>
      <dgm:spPr/>
      <dgm:t>
        <a:bodyPr/>
        <a:lstStyle/>
        <a:p>
          <a:endParaRPr lang="en-US"/>
        </a:p>
      </dgm:t>
    </dgm:pt>
    <dgm:pt modelId="{D3B6E7BD-23F8-434D-BE1A-28879D9941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defined in the following two ways:</a:t>
          </a:r>
        </a:p>
      </dgm:t>
    </dgm:pt>
    <dgm:pt modelId="{1AA6224D-F97B-4BA6-97F2-232D54EAB971}" type="parTrans" cxnId="{4C90CE8F-F51C-4D13-A136-84FDEF8EE2BA}">
      <dgm:prSet/>
      <dgm:spPr/>
      <dgm:t>
        <a:bodyPr/>
        <a:lstStyle/>
        <a:p>
          <a:endParaRPr lang="en-US"/>
        </a:p>
      </dgm:t>
    </dgm:pt>
    <dgm:pt modelId="{D7189D49-2378-4848-81A3-DAAA98866FA9}" type="sibTrans" cxnId="{4C90CE8F-F51C-4D13-A136-84FDEF8EE2BA}">
      <dgm:prSet/>
      <dgm:spPr/>
      <dgm:t>
        <a:bodyPr/>
        <a:lstStyle/>
        <a:p>
          <a:endParaRPr lang="en-US"/>
        </a:p>
      </dgm:t>
    </dgm:pt>
    <dgm:pt modelId="{9558FA56-8D31-4D25-B9DF-5546964695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reason to change</a:t>
          </a:r>
        </a:p>
      </dgm:t>
    </dgm:pt>
    <dgm:pt modelId="{5A1E7747-2384-4727-B2BB-0A682884B55D}" type="parTrans" cxnId="{9A0F3E45-070C-4DD6-8C53-22AF4691A1E2}">
      <dgm:prSet/>
      <dgm:spPr/>
      <dgm:t>
        <a:bodyPr/>
        <a:lstStyle/>
        <a:p>
          <a:endParaRPr lang="en-US"/>
        </a:p>
      </dgm:t>
    </dgm:pt>
    <dgm:pt modelId="{6085496C-A2C7-498B-A80D-E98A42BB1624}" type="sibTrans" cxnId="{9A0F3E45-070C-4DD6-8C53-22AF4691A1E2}">
      <dgm:prSet/>
      <dgm:spPr/>
      <dgm:t>
        <a:bodyPr/>
        <a:lstStyle/>
        <a:p>
          <a:endParaRPr lang="en-US"/>
        </a:p>
      </dgm:t>
    </dgm:pt>
    <dgm:pt modelId="{B3591D35-6649-48F5-8F00-7520A268F1FC}">
      <dgm:prSet/>
      <dgm:spPr/>
      <dgm:t>
        <a:bodyPr/>
        <a:lstStyle/>
        <a:p>
          <a:r>
            <a:rPr lang="en-US"/>
            <a:t>Classes or methods should have only one reason to change</a:t>
          </a:r>
        </a:p>
      </dgm:t>
    </dgm:pt>
    <dgm:pt modelId="{B6814676-E964-4891-9727-D556C40B257F}" type="parTrans" cxnId="{2A43CD52-81BB-4791-BBE5-8E91AB8E7079}">
      <dgm:prSet/>
      <dgm:spPr/>
      <dgm:t>
        <a:bodyPr/>
        <a:lstStyle/>
        <a:p>
          <a:endParaRPr lang="en-US"/>
        </a:p>
      </dgm:t>
    </dgm:pt>
    <dgm:pt modelId="{BED14B1A-8FF5-4633-BA19-4E537DEFC773}" type="sibTrans" cxnId="{2A43CD52-81BB-4791-BBE5-8E91AB8E7079}">
      <dgm:prSet/>
      <dgm:spPr/>
      <dgm:t>
        <a:bodyPr/>
        <a:lstStyle/>
        <a:p>
          <a:endParaRPr lang="en-US"/>
        </a:p>
      </dgm:t>
    </dgm:pt>
    <dgm:pt modelId="{729D402A-444D-490D-8AF4-D6B727AFDD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Single Responsibility</a:t>
          </a:r>
        </a:p>
      </dgm:t>
    </dgm:pt>
    <dgm:pt modelId="{0571D75C-5F7F-4CA8-A16A-A60242EA096B}" type="parTrans" cxnId="{A8E8B4DE-F18C-4BE7-BB0E-5FD3E7764428}">
      <dgm:prSet/>
      <dgm:spPr/>
      <dgm:t>
        <a:bodyPr/>
        <a:lstStyle/>
        <a:p>
          <a:endParaRPr lang="en-US"/>
        </a:p>
      </dgm:t>
    </dgm:pt>
    <dgm:pt modelId="{C75199E5-64CF-4B18-8F37-8EBA7A09E4D9}" type="sibTrans" cxnId="{A8E8B4DE-F18C-4BE7-BB0E-5FD3E7764428}">
      <dgm:prSet/>
      <dgm:spPr/>
      <dgm:t>
        <a:bodyPr/>
        <a:lstStyle/>
        <a:p>
          <a:endParaRPr lang="en-US"/>
        </a:p>
      </dgm:t>
    </dgm:pt>
    <dgm:pt modelId="{4D7B2CED-3346-47B5-A1B8-3D9C3CE343A3}">
      <dgm:prSet/>
      <dgm:spPr/>
      <dgm:t>
        <a:bodyPr/>
        <a:lstStyle/>
        <a:p>
          <a:r>
            <a:rPr lang="en-US"/>
            <a:t>Classes or methods should have a single responsibility</a:t>
          </a:r>
        </a:p>
      </dgm:t>
    </dgm:pt>
    <dgm:pt modelId="{ACD7D60C-989A-41D6-8488-95C5731F5D58}" type="parTrans" cxnId="{6AA87A3B-35D3-4DA4-8ABC-7E7CE9CAFA7B}">
      <dgm:prSet/>
      <dgm:spPr/>
      <dgm:t>
        <a:bodyPr/>
        <a:lstStyle/>
        <a:p>
          <a:endParaRPr lang="en-US"/>
        </a:p>
      </dgm:t>
    </dgm:pt>
    <dgm:pt modelId="{BDA24671-B84D-4CB9-83DC-BAE5DD8AD46E}" type="sibTrans" cxnId="{6AA87A3B-35D3-4DA4-8ABC-7E7CE9CAFA7B}">
      <dgm:prSet/>
      <dgm:spPr/>
      <dgm:t>
        <a:bodyPr/>
        <a:lstStyle/>
        <a:p>
          <a:endParaRPr lang="en-US"/>
        </a:p>
      </dgm:t>
    </dgm:pt>
    <dgm:pt modelId="{92B8DDE7-2B0E-4235-957E-438FD375404D}" type="pres">
      <dgm:prSet presAssocID="{F3D1B8E8-CED3-4E06-ABFB-23E64ED95974}" presName="Name0" presStyleCnt="0">
        <dgm:presLayoutVars>
          <dgm:dir/>
          <dgm:animLvl val="lvl"/>
          <dgm:resizeHandles val="exact"/>
        </dgm:presLayoutVars>
      </dgm:prSet>
      <dgm:spPr/>
    </dgm:pt>
    <dgm:pt modelId="{658F7468-FAE1-4B40-A207-7B41ED1746AF}" type="pres">
      <dgm:prSet presAssocID="{D3B6E7BD-23F8-434D-BE1A-28879D99415C}" presName="boxAndChildren" presStyleCnt="0"/>
      <dgm:spPr/>
    </dgm:pt>
    <dgm:pt modelId="{DC80F5E8-4831-4A3B-8AAC-0F02AB2CF555}" type="pres">
      <dgm:prSet presAssocID="{D3B6E7BD-23F8-434D-BE1A-28879D99415C}" presName="parentTextBox" presStyleLbl="node1" presStyleIdx="0" presStyleCnt="2"/>
      <dgm:spPr/>
    </dgm:pt>
    <dgm:pt modelId="{5E7A4BB9-CEA0-4BCA-93B4-305389A58CF7}" type="pres">
      <dgm:prSet presAssocID="{D3B6E7BD-23F8-434D-BE1A-28879D99415C}" presName="entireBox" presStyleLbl="node1" presStyleIdx="0" presStyleCnt="2"/>
      <dgm:spPr/>
    </dgm:pt>
    <dgm:pt modelId="{FB53B6AA-4E31-4993-9C99-BB06797E5899}" type="pres">
      <dgm:prSet presAssocID="{D3B6E7BD-23F8-434D-BE1A-28879D99415C}" presName="descendantBox" presStyleCnt="0"/>
      <dgm:spPr/>
    </dgm:pt>
    <dgm:pt modelId="{38056336-1F45-4477-868B-1450222FACFC}" type="pres">
      <dgm:prSet presAssocID="{9558FA56-8D31-4D25-B9DF-5546964695C0}" presName="childTextBox" presStyleLbl="fgAccFollowNode1" presStyleIdx="0" presStyleCnt="2">
        <dgm:presLayoutVars>
          <dgm:bulletEnabled val="1"/>
        </dgm:presLayoutVars>
      </dgm:prSet>
      <dgm:spPr/>
    </dgm:pt>
    <dgm:pt modelId="{11FBFE6B-B860-49E4-A854-EE137D3D049F}" type="pres">
      <dgm:prSet presAssocID="{729D402A-444D-490D-8AF4-D6B727AFDDB4}" presName="childTextBox" presStyleLbl="fgAccFollowNode1" presStyleIdx="1" presStyleCnt="2">
        <dgm:presLayoutVars>
          <dgm:bulletEnabled val="1"/>
        </dgm:presLayoutVars>
      </dgm:prSet>
      <dgm:spPr/>
    </dgm:pt>
    <dgm:pt modelId="{6030DE25-70C9-4A63-A141-1E78C5390AFE}" type="pres">
      <dgm:prSet presAssocID="{E580E720-E4BB-48D8-93C3-67FD4D283C49}" presName="sp" presStyleCnt="0"/>
      <dgm:spPr/>
    </dgm:pt>
    <dgm:pt modelId="{57516B16-E0EF-45E3-B1A2-88402D494B37}" type="pres">
      <dgm:prSet presAssocID="{40E458FA-6097-4B1B-9941-5599DB202BFA}" presName="arrowAndChildren" presStyleCnt="0"/>
      <dgm:spPr/>
    </dgm:pt>
    <dgm:pt modelId="{546644ED-6B86-497F-8927-1597117E21A6}" type="pres">
      <dgm:prSet presAssocID="{40E458FA-6097-4B1B-9941-5599DB202BFA}" presName="parentTextArrow" presStyleLbl="node1" presStyleIdx="1" presStyleCnt="2"/>
      <dgm:spPr/>
    </dgm:pt>
  </dgm:ptLst>
  <dgm:cxnLst>
    <dgm:cxn modelId="{EF4C2908-5AF7-41A1-9D0D-F6E5EA1BEC96}" type="presOf" srcId="{D3B6E7BD-23F8-434D-BE1A-28879D99415C}" destId="{DC80F5E8-4831-4A3B-8AAC-0F02AB2CF555}" srcOrd="0" destOrd="0" presId="urn:microsoft.com/office/officeart/2005/8/layout/process4"/>
    <dgm:cxn modelId="{2186F416-76B1-435F-AC71-DEA17FC6DE7D}" type="presOf" srcId="{40E458FA-6097-4B1B-9941-5599DB202BFA}" destId="{546644ED-6B86-497F-8927-1597117E21A6}" srcOrd="0" destOrd="0" presId="urn:microsoft.com/office/officeart/2005/8/layout/process4"/>
    <dgm:cxn modelId="{8E70201A-A8B1-4D52-A03D-9FA5D3438B10}" type="presOf" srcId="{4D7B2CED-3346-47B5-A1B8-3D9C3CE343A3}" destId="{11FBFE6B-B860-49E4-A854-EE137D3D049F}" srcOrd="0" destOrd="1" presId="urn:microsoft.com/office/officeart/2005/8/layout/process4"/>
    <dgm:cxn modelId="{6AA87A3B-35D3-4DA4-8ABC-7E7CE9CAFA7B}" srcId="{729D402A-444D-490D-8AF4-D6B727AFDDB4}" destId="{4D7B2CED-3346-47B5-A1B8-3D9C3CE343A3}" srcOrd="0" destOrd="0" parTransId="{ACD7D60C-989A-41D6-8488-95C5731F5D58}" sibTransId="{BDA24671-B84D-4CB9-83DC-BAE5DD8AD46E}"/>
    <dgm:cxn modelId="{9A0F3E45-070C-4DD6-8C53-22AF4691A1E2}" srcId="{D3B6E7BD-23F8-434D-BE1A-28879D99415C}" destId="{9558FA56-8D31-4D25-B9DF-5546964695C0}" srcOrd="0" destOrd="0" parTransId="{5A1E7747-2384-4727-B2BB-0A682884B55D}" sibTransId="{6085496C-A2C7-498B-A80D-E98A42BB1624}"/>
    <dgm:cxn modelId="{2A43CD52-81BB-4791-BBE5-8E91AB8E7079}" srcId="{9558FA56-8D31-4D25-B9DF-5546964695C0}" destId="{B3591D35-6649-48F5-8F00-7520A268F1FC}" srcOrd="0" destOrd="0" parTransId="{B6814676-E964-4891-9727-D556C40B257F}" sibTransId="{BED14B1A-8FF5-4633-BA19-4E537DEFC773}"/>
    <dgm:cxn modelId="{402D497E-BE04-47C0-BA81-13EAAD4D432F}" type="presOf" srcId="{729D402A-444D-490D-8AF4-D6B727AFDDB4}" destId="{11FBFE6B-B860-49E4-A854-EE137D3D049F}" srcOrd="0" destOrd="0" presId="urn:microsoft.com/office/officeart/2005/8/layout/process4"/>
    <dgm:cxn modelId="{4C90CE8F-F51C-4D13-A136-84FDEF8EE2BA}" srcId="{F3D1B8E8-CED3-4E06-ABFB-23E64ED95974}" destId="{D3B6E7BD-23F8-434D-BE1A-28879D99415C}" srcOrd="1" destOrd="0" parTransId="{1AA6224D-F97B-4BA6-97F2-232D54EAB971}" sibTransId="{D7189D49-2378-4848-81A3-DAAA98866FA9}"/>
    <dgm:cxn modelId="{6919CAA2-C972-443B-AC1C-15B1FDBA4CA4}" type="presOf" srcId="{F3D1B8E8-CED3-4E06-ABFB-23E64ED95974}" destId="{92B8DDE7-2B0E-4235-957E-438FD375404D}" srcOrd="0" destOrd="0" presId="urn:microsoft.com/office/officeart/2005/8/layout/process4"/>
    <dgm:cxn modelId="{8A4D62B6-997E-437F-AEAB-AC60E73F2994}" type="presOf" srcId="{9558FA56-8D31-4D25-B9DF-5546964695C0}" destId="{38056336-1F45-4477-868B-1450222FACFC}" srcOrd="0" destOrd="0" presId="urn:microsoft.com/office/officeart/2005/8/layout/process4"/>
    <dgm:cxn modelId="{FFE724C8-6FA3-4634-A1D2-EA06EE0523AF}" type="presOf" srcId="{B3591D35-6649-48F5-8F00-7520A268F1FC}" destId="{38056336-1F45-4477-868B-1450222FACFC}" srcOrd="0" destOrd="1" presId="urn:microsoft.com/office/officeart/2005/8/layout/process4"/>
    <dgm:cxn modelId="{F71275D9-E492-417C-A474-59C2D968DD2A}" srcId="{F3D1B8E8-CED3-4E06-ABFB-23E64ED95974}" destId="{40E458FA-6097-4B1B-9941-5599DB202BFA}" srcOrd="0" destOrd="0" parTransId="{68637DEB-6EBC-4EAB-939D-DACF1469E510}" sibTransId="{E580E720-E4BB-48D8-93C3-67FD4D283C49}"/>
    <dgm:cxn modelId="{A8E8B4DE-F18C-4BE7-BB0E-5FD3E7764428}" srcId="{D3B6E7BD-23F8-434D-BE1A-28879D99415C}" destId="{729D402A-444D-490D-8AF4-D6B727AFDDB4}" srcOrd="1" destOrd="0" parTransId="{0571D75C-5F7F-4CA8-A16A-A60242EA096B}" sibTransId="{C75199E5-64CF-4B18-8F37-8EBA7A09E4D9}"/>
    <dgm:cxn modelId="{2FA8EAE4-05FA-4C4E-A5F9-055D4D1F8309}" type="presOf" srcId="{D3B6E7BD-23F8-434D-BE1A-28879D99415C}" destId="{5E7A4BB9-CEA0-4BCA-93B4-305389A58CF7}" srcOrd="1" destOrd="0" presId="urn:microsoft.com/office/officeart/2005/8/layout/process4"/>
    <dgm:cxn modelId="{D3CCFC94-E540-436A-B8BC-FA9CA36957ED}" type="presParOf" srcId="{92B8DDE7-2B0E-4235-957E-438FD375404D}" destId="{658F7468-FAE1-4B40-A207-7B41ED1746AF}" srcOrd="0" destOrd="0" presId="urn:microsoft.com/office/officeart/2005/8/layout/process4"/>
    <dgm:cxn modelId="{9650866F-CBA2-4F31-9AAF-2FA3C4D9CCCF}" type="presParOf" srcId="{658F7468-FAE1-4B40-A207-7B41ED1746AF}" destId="{DC80F5E8-4831-4A3B-8AAC-0F02AB2CF555}" srcOrd="0" destOrd="0" presId="urn:microsoft.com/office/officeart/2005/8/layout/process4"/>
    <dgm:cxn modelId="{48D983D1-64E4-489A-8604-413961E76FD8}" type="presParOf" srcId="{658F7468-FAE1-4B40-A207-7B41ED1746AF}" destId="{5E7A4BB9-CEA0-4BCA-93B4-305389A58CF7}" srcOrd="1" destOrd="0" presId="urn:microsoft.com/office/officeart/2005/8/layout/process4"/>
    <dgm:cxn modelId="{409910AD-B522-4F1E-AFDD-3408D187EFAE}" type="presParOf" srcId="{658F7468-FAE1-4B40-A207-7B41ED1746AF}" destId="{FB53B6AA-4E31-4993-9C99-BB06797E5899}" srcOrd="2" destOrd="0" presId="urn:microsoft.com/office/officeart/2005/8/layout/process4"/>
    <dgm:cxn modelId="{C5C9EA15-F033-4F87-B946-B1051FE2F050}" type="presParOf" srcId="{FB53B6AA-4E31-4993-9C99-BB06797E5899}" destId="{38056336-1F45-4477-868B-1450222FACFC}" srcOrd="0" destOrd="0" presId="urn:microsoft.com/office/officeart/2005/8/layout/process4"/>
    <dgm:cxn modelId="{BEE3F3F8-01A8-4C3C-BCE6-6EE8CB475183}" type="presParOf" srcId="{FB53B6AA-4E31-4993-9C99-BB06797E5899}" destId="{11FBFE6B-B860-49E4-A854-EE137D3D049F}" srcOrd="1" destOrd="0" presId="urn:microsoft.com/office/officeart/2005/8/layout/process4"/>
    <dgm:cxn modelId="{B6427A81-87F7-4F49-B4D6-217860EF5D43}" type="presParOf" srcId="{92B8DDE7-2B0E-4235-957E-438FD375404D}" destId="{6030DE25-70C9-4A63-A141-1E78C5390AFE}" srcOrd="1" destOrd="0" presId="urn:microsoft.com/office/officeart/2005/8/layout/process4"/>
    <dgm:cxn modelId="{271BB4F1-D93C-4432-AD86-409A03906F18}" type="presParOf" srcId="{92B8DDE7-2B0E-4235-957E-438FD375404D}" destId="{57516B16-E0EF-45E3-B1A2-88402D494B37}" srcOrd="2" destOrd="0" presId="urn:microsoft.com/office/officeart/2005/8/layout/process4"/>
    <dgm:cxn modelId="{79231B76-2003-4117-B4BA-B6EB3F8AF3D6}" type="presParOf" srcId="{57516B16-E0EF-45E3-B1A2-88402D494B37}" destId="{546644ED-6B86-497F-8927-1597117E21A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A4BB9-CEA0-4BCA-93B4-305389A58CF7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It is defined in the following two ways:</a:t>
          </a:r>
        </a:p>
      </dsp:txBody>
      <dsp:txXfrm>
        <a:off x="0" y="2626263"/>
        <a:ext cx="10515600" cy="930480"/>
      </dsp:txXfrm>
    </dsp:sp>
    <dsp:sp modelId="{38056336-1F45-4477-868B-1450222FACFC}">
      <dsp:nvSpPr>
        <dsp:cNvPr id="0" name=""/>
        <dsp:cNvSpPr/>
      </dsp:nvSpPr>
      <dsp:spPr>
        <a:xfrm>
          <a:off x="0" y="3522281"/>
          <a:ext cx="5257799" cy="7926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reason to change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Classes or methods should have only one reason to change</a:t>
          </a:r>
        </a:p>
      </dsp:txBody>
      <dsp:txXfrm>
        <a:off x="0" y="3522281"/>
        <a:ext cx="5257799" cy="792631"/>
      </dsp:txXfrm>
    </dsp:sp>
    <dsp:sp modelId="{11FBFE6B-B860-49E4-A854-EE137D3D049F}">
      <dsp:nvSpPr>
        <dsp:cNvPr id="0" name=""/>
        <dsp:cNvSpPr/>
      </dsp:nvSpPr>
      <dsp:spPr>
        <a:xfrm>
          <a:off x="5257800" y="3522281"/>
          <a:ext cx="5257799" cy="7926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Single Responsibility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Classes or methods should have a single responsibility</a:t>
          </a:r>
        </a:p>
      </dsp:txBody>
      <dsp:txXfrm>
        <a:off x="5257800" y="3522281"/>
        <a:ext cx="5257799" cy="792631"/>
      </dsp:txXfrm>
    </dsp:sp>
    <dsp:sp modelId="{546644ED-6B86-497F-8927-1597117E21A6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Single Responsibility Principle is one of the Solid Design Principles.</a:t>
          </a:r>
        </a:p>
      </dsp:txBody>
      <dsp:txXfrm rot="10800000">
        <a:off x="0" y="1962"/>
        <a:ext cx="10515600" cy="1721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D16B-FAA0-44FB-B726-DFB290127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82196-029F-4495-AC8F-0DE1DBCA9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8B2BC-1F84-4CC2-B1F9-740B6D8C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C64C-9B88-43CC-A668-B4EBFB7C2E9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A38E-8007-44DF-8F43-9D97B353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24336-B36B-45E0-963C-0A7B60B5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7A43-8314-4F9E-909D-78D86A06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7133-E156-4A30-BC0D-DE12D4E7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AEEB2-0CC2-45F1-B119-0E16930CF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EDD9-5693-4859-AA83-7F6A4488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C64C-9B88-43CC-A668-B4EBFB7C2E9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7586-C2A4-4F48-84CB-24CC1FFB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08BA-0AF7-4529-B52D-C0C8393D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7A43-8314-4F9E-909D-78D86A06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0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B6EFE-9663-4E5A-8A31-EBB291007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C04DA-752A-4F28-91ED-73161C73C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381D-981E-4DA3-864A-DCCF9670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C64C-9B88-43CC-A668-B4EBFB7C2E9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A22E-9E2E-4CD9-BE08-11F985EA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4D25-B497-4DBD-AF77-CF04CE16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7A43-8314-4F9E-909D-78D86A06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F0CB-CEAD-41EF-B9AF-22FE40D2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460C-09D6-44EE-9915-DD00AB06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F958-EBE9-4CAC-A4EF-6CAF89D6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C64C-9B88-43CC-A668-B4EBFB7C2E9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F2200-87DC-4507-8BD9-E9D6AB9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2FD5E-BC24-4839-8B1F-DAEB44A8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7A43-8314-4F9E-909D-78D86A06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0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A281-68A8-4E9C-B7CF-839095F5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16786-5DCC-4A2B-9FB7-93DE32B6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7AD90-0762-4A37-BE39-65CACC1F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C64C-9B88-43CC-A668-B4EBFB7C2E9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FB0F-6A22-4509-ACD4-4095101F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73FD-06AA-4C05-B8B3-94A7AEC6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7A43-8314-4F9E-909D-78D86A06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5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3E40-7E8D-4260-9CCB-03BBEA34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2620-ADFD-43D9-AD37-C1D3FBA89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5A0C3-3DB4-48B0-B1BA-DD140B994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84218-EBFC-4989-A007-D5D65C9E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C64C-9B88-43CC-A668-B4EBFB7C2E9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46A9B-3C8A-49E2-B0DC-83E70737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97D32-5E77-417E-9AF5-86DF2F42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7A43-8314-4F9E-909D-78D86A06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1398-BD79-4C87-874F-119DD1CD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D046D-33E8-4218-8E08-EC497563A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2D04F-91CC-44A3-837B-A450B0329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B93E6-A320-48EC-B395-8546636EB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B6BC8-F0B0-487A-A56D-8C02F0654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34BEF-B9F6-4CBD-ACC6-550BAB0D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C64C-9B88-43CC-A668-B4EBFB7C2E9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8EB6C-10F6-4852-BA8F-83CFF222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7EDDF-6298-4D5A-81BC-5D1E4504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7A43-8314-4F9E-909D-78D86A06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2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B3F9-F90B-453E-8388-C1652203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AF37D-2EC6-4D55-BA80-87D61B3A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C64C-9B88-43CC-A668-B4EBFB7C2E9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5426E-B683-4D3C-88D7-FCC29C26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80F5C-5F55-4346-AC48-3DB703AA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7A43-8314-4F9E-909D-78D86A06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D0BAD-C55D-4075-A0A5-FB4BBF5F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C64C-9B88-43CC-A668-B4EBFB7C2E9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C28EB-7C71-4A78-A1D8-B0393688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1FECE-0591-430B-8C39-8669C05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7A43-8314-4F9E-909D-78D86A06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5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59E1-71A1-4071-8D4A-164AFF83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6A6E-805E-4CA0-B0E1-A17CE8D2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7DF4B-7463-4B35-8ED5-20BF1E52E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FFA38-26EA-4FA2-9897-647FA741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C64C-9B88-43CC-A668-B4EBFB7C2E9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3F471-A523-45BD-AADD-36B9B09D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EEA36-665B-42C7-8D39-77169A60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7A43-8314-4F9E-909D-78D86A06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ED9C-F285-4A82-ABA3-B52286DE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0398B-34D1-46FA-A115-5E4066872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2EB46-3251-4A16-8A22-AC0CC3CB9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A7677-B429-4A4D-AFBB-D076CCE9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C64C-9B88-43CC-A668-B4EBFB7C2E9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8D67A-A944-46B8-94CA-BD309458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32167-DE2B-4FA5-8484-699AF0C4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F7A43-8314-4F9E-909D-78D86A06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A8A87-7818-4FBA-B23F-E06E6D1B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03A5A-1B11-492E-9892-C90E66FAA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29E2-146C-4950-838B-26C25498D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C64C-9B88-43CC-A668-B4EBFB7C2E9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A8AA2-941F-4A52-87F6-6C6547AD7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68D7B-FEED-44DA-B323-E9F45BB21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F7A43-8314-4F9E-909D-78D86A061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99847A-3B57-44F6-8FAD-245A53686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600" b="1" dirty="0">
                <a:solidFill>
                  <a:srgbClr val="FFFFFF"/>
                </a:solidFill>
              </a:rPr>
              <a:t>Single Responsibility Principle (SRP)</a:t>
            </a:r>
          </a:p>
        </p:txBody>
      </p:sp>
    </p:spTree>
    <p:extLst>
      <p:ext uri="{BB962C8B-B14F-4D97-AF65-F5344CB8AC3E}">
        <p14:creationId xmlns:p14="http://schemas.microsoft.com/office/powerpoint/2010/main" val="184285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C01B-8672-437B-9F73-5EC412C0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SRP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1E87B977-D346-4281-A095-65E5F37F4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9918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60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D5C00A-3AC1-46C2-A247-61ED702307A9}"/>
              </a:ext>
            </a:extLst>
          </p:cNvPr>
          <p:cNvSpPr/>
          <p:nvPr/>
        </p:nvSpPr>
        <p:spPr>
          <a:xfrm>
            <a:off x="754666" y="352586"/>
            <a:ext cx="2317897" cy="2286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class or method should have only one reason to change</a:t>
            </a: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D131E572-7CF2-401B-B907-AE597C8AC010}"/>
              </a:ext>
            </a:extLst>
          </p:cNvPr>
          <p:cNvSpPr/>
          <p:nvPr/>
        </p:nvSpPr>
        <p:spPr>
          <a:xfrm>
            <a:off x="1173548" y="2849861"/>
            <a:ext cx="1597573" cy="1135117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10E7B9-B227-4E1A-B2DB-21A009D7006F}"/>
              </a:ext>
            </a:extLst>
          </p:cNvPr>
          <p:cNvSpPr/>
          <p:nvPr/>
        </p:nvSpPr>
        <p:spPr>
          <a:xfrm>
            <a:off x="829335" y="4196254"/>
            <a:ext cx="2286000" cy="274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class or method should have only a single responsibility</a:t>
            </a:r>
          </a:p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BB3AC9C-82D1-4389-B5E8-64475CF3EA86}"/>
              </a:ext>
            </a:extLst>
          </p:cNvPr>
          <p:cNvSpPr/>
          <p:nvPr/>
        </p:nvSpPr>
        <p:spPr>
          <a:xfrm>
            <a:off x="4340772" y="3134710"/>
            <a:ext cx="1755228" cy="58857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73A558-75D4-4569-911D-4883089A39A6}"/>
              </a:ext>
            </a:extLst>
          </p:cNvPr>
          <p:cNvSpPr/>
          <p:nvPr/>
        </p:nvSpPr>
        <p:spPr>
          <a:xfrm>
            <a:off x="7574420" y="1878723"/>
            <a:ext cx="2753711" cy="368913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Single Responsibility Principle</a:t>
            </a:r>
          </a:p>
          <a:p>
            <a:pPr algn="ctr"/>
            <a:r>
              <a:rPr lang="en-US" sz="2400" dirty="0"/>
              <a:t>(SRP)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8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79A2F2-31A6-4B05-93C9-1A46D0FF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228F-8DE1-4A9A-97FE-BDB79C9B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The SRP has many benefits to improve code complexity and maintenance such as: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Code complexity- is reduced when a method only has single task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Readability - It’s easy to read a method when it only has a single functionality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Reusability – As code with similar functionality separates between methods, you don’t have to rewrite it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Testability – During maintenance - when a functionality changes, you don’t have to test entire model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Reduce coupling – an error in one method doesn’t affect other methods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6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Single Responsibility Principle (SRP)</vt:lpstr>
      <vt:lpstr>SRP</vt:lpstr>
      <vt:lpstr>PowerPoint Presentation</vt:lpstr>
      <vt:lpstr>Benefits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Responsibility Principle (SRP)</dc:title>
  <dc:creator>Jalen Gordon</dc:creator>
  <cp:lastModifiedBy>Jalen Gordon</cp:lastModifiedBy>
  <cp:revision>1</cp:revision>
  <dcterms:created xsi:type="dcterms:W3CDTF">2020-01-10T20:13:35Z</dcterms:created>
  <dcterms:modified xsi:type="dcterms:W3CDTF">2020-01-10T20:14:30Z</dcterms:modified>
</cp:coreProperties>
</file>