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B43-B6AC-4F73-A6F3-AED7642E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B9E7-37D9-4778-A2D8-A1DB9C04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52EF-9198-4CE4-A671-B847C0C9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459D-3FDE-4684-93D8-856257E1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14CB-8F75-437E-A7C1-52324F40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188-830A-4366-B01D-8883A556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0782-3EF1-45D4-86C3-CE521758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D001-F5E3-47D4-B7F2-D0885E36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CB03-8AB6-4DA7-BC0C-A3A8F86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5F93-F117-48B7-AC6D-360D9155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0CA55-7CC2-4A2F-BBDD-07B9C7F6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CA225-16BB-42BC-A511-B6A1F3AD9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7DCE-3999-472A-AAD5-202791B2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590F-F857-4F2C-8714-FC5004F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15DC-EDFD-4D4A-BBEB-5492F53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450-1B6F-4221-9607-B046B3FA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1E2C-B439-4D4B-9310-2158AE0A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2CAC-2857-4A27-9246-42C612F5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B02B-F563-4011-8150-F0DD8DDD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247D-82E2-4C45-B6F8-FEFA149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0C1-8EFF-4320-9A47-AF6231E0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6ACF-13E4-4E9D-ABD9-B2B26942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B531-EFDC-498C-883F-A69DB89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9D55-8495-4F66-94C8-68A7C36C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F126-B586-48D1-A362-DF9AD704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2F20-1A36-4E8E-A9F0-1F813D3E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75DE-0BFD-4254-BD46-872C73CD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22E30-A285-4EDF-9417-A4059C62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5B74-52FA-480F-A6BC-F392C429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CB81-A300-4083-8856-14A475D2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5723-FCCE-4A94-974E-F86B35BE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EF66-D9A6-4194-80C6-410A9E1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357A-5E34-429D-AB3A-D0E41ACC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4055-90FE-45AC-B80D-27EC868B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C1EA8-1DE3-4AB0-A44B-26A213A42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AAA5-AAA7-48F9-A1C9-8409194BE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9E702-C2CD-42C3-87FD-8537F060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CD82A-9114-46C1-9D7F-F9EE56F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29E23-E4DD-4C44-988B-538FE770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BE7-2145-441E-9647-061CAA89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6F93-0E58-45C2-B8E4-519F8E0E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27DF-6B17-4D9D-AA7C-AA3BA46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2A77-2EAA-4C24-B4C7-5AEEF530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4E32D-61D9-40DB-ACA8-1C84C2C9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9EC26-40E3-40DA-B512-C664DD16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20DB3-452B-4855-8ECA-49D9C81B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8368-E145-4B57-ACF8-28E196BF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F534-F2BB-44EB-87D9-53BA57BE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A0F6D-3BE6-460B-B5BE-98AAE369E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E68F6-830E-412A-AECE-1DB4AA99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4D0A-ACD7-49C4-B856-3ED682C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E4E2E-E6AB-49C1-8929-6BDEE80F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080-AC7E-49E9-BDCB-B6BE0E22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A9D91-7767-44CE-9B9F-5C9E52D4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31FF5-8BA6-491B-B104-160A59F88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96B62-430B-44B9-86C2-D73D4609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3BE8-7619-465C-8344-956C0678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04DE-6508-480F-A6D0-0FA2207D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E37A1-16BB-44CA-9D8B-E624392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24D68-ACA0-4B5A-896F-99AA8481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DBE0-AAE5-49AD-A6E6-E29E5C04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FAC9-C7D3-42EC-A0E4-8684574461E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91C5-0063-4C95-BB8B-21408053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F2C4-9C8A-45AF-B838-1ECA1153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0E4E-E094-4032-B516-C779BB4C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4.mp3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4.mp3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73433-C3B8-4F32-9532-2CADB4B27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346617"/>
              </p:ext>
            </p:extLst>
          </p:nvPr>
        </p:nvGraphicFramePr>
        <p:xfrm>
          <a:off x="838200" y="486561"/>
          <a:ext cx="10515597" cy="64455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41965055"/>
                    </a:ext>
                  </a:extLst>
                </a:gridCol>
                <a:gridCol w="3609364">
                  <a:extLst>
                    <a:ext uri="{9D8B030D-6E8A-4147-A177-3AD203B41FA5}">
                      <a16:colId xmlns:a16="http://schemas.microsoft.com/office/drawing/2014/main" val="3856325624"/>
                    </a:ext>
                  </a:extLst>
                </a:gridCol>
                <a:gridCol w="3401034">
                  <a:extLst>
                    <a:ext uri="{9D8B030D-6E8A-4147-A177-3AD203B41FA5}">
                      <a16:colId xmlns:a16="http://schemas.microsoft.com/office/drawing/2014/main" val="1989909665"/>
                    </a:ext>
                  </a:extLst>
                </a:gridCol>
              </a:tblGrid>
              <a:tr h="746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Elementary </a:t>
                      </a:r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 </a:t>
                      </a:r>
                      <a:endParaRPr lang="en-US" sz="18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/ˌelɪˈmentri/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or connected with the first stages of a course of study (</a:t>
                      </a:r>
                      <a:r>
                        <a:rPr lang="vi-V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Sơ cấp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Ex: an elementary English course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57894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Pre-intermediate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Tiền trung cấp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vi-V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dành cho những ai có thể giao tiếp trong các tình huống đơn giản, quen thuộc (đi mua sắm, du lịch, đặt phòng khách sạn…) và có thể viết; đọc hiểu được những văn bản ngắn.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03083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42363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15519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56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20654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84546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95857"/>
                  </a:ext>
                </a:extLst>
              </a:tr>
            </a:tbl>
          </a:graphicData>
        </a:graphic>
      </p:graphicFrame>
      <p:pic>
        <p:nvPicPr>
          <p:cNvPr id="5" name="Elementary">
            <a:hlinkClick r:id="" action="ppaction://media"/>
            <a:extLst>
              <a:ext uri="{FF2B5EF4-FFF2-40B4-BE49-F238E27FC236}">
                <a16:creationId xmlns:a16="http://schemas.microsoft.com/office/drawing/2014/main" id="{1F6182FA-5F67-4488-983D-C7691E1774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930555" y="413160"/>
            <a:ext cx="609600" cy="609600"/>
          </a:xfrm>
          <a:prstGeom prst="rect">
            <a:avLst/>
          </a:prstGeom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3D28D7F-88FE-486F-900A-BE367624D720}"/>
              </a:ext>
            </a:extLst>
          </p:cNvPr>
          <p:cNvSpPr/>
          <p:nvPr/>
        </p:nvSpPr>
        <p:spPr>
          <a:xfrm>
            <a:off x="838200" y="486561"/>
            <a:ext cx="1946246" cy="6096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E13A92-5463-4544-AEE2-67CECDB74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737" y="2693576"/>
            <a:ext cx="9508218" cy="3677863"/>
          </a:xfrm>
          <a:prstGeom prst="rect">
            <a:avLst/>
          </a:prstGeom>
        </p:spPr>
      </p:pic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EAB7D30-A9C8-44F1-84EE-33A9EA4AF339}"/>
              </a:ext>
            </a:extLst>
          </p:cNvPr>
          <p:cNvSpPr/>
          <p:nvPr/>
        </p:nvSpPr>
        <p:spPr>
          <a:xfrm>
            <a:off x="838200" y="1248568"/>
            <a:ext cx="1946246" cy="6096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re-intermediate">
            <a:hlinkClick r:id="" action="ppaction://media"/>
            <a:extLst>
              <a:ext uri="{FF2B5EF4-FFF2-40B4-BE49-F238E27FC236}">
                <a16:creationId xmlns:a16="http://schemas.microsoft.com/office/drawing/2014/main" id="{134623A0-EDC1-4BC1-A179-B055F6AB8B5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22833" y="13845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46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7C550D-96AE-4911-8E84-590D1047F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487637"/>
              </p:ext>
            </p:extLst>
          </p:nvPr>
        </p:nvGraphicFramePr>
        <p:xfrm>
          <a:off x="671119" y="206230"/>
          <a:ext cx="9608888" cy="61407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8490">
                  <a:extLst>
                    <a:ext uri="{9D8B030D-6E8A-4147-A177-3AD203B41FA5}">
                      <a16:colId xmlns:a16="http://schemas.microsoft.com/office/drawing/2014/main" val="2641965055"/>
                    </a:ext>
                  </a:extLst>
                </a:gridCol>
                <a:gridCol w="3609364">
                  <a:extLst>
                    <a:ext uri="{9D8B030D-6E8A-4147-A177-3AD203B41FA5}">
                      <a16:colId xmlns:a16="http://schemas.microsoft.com/office/drawing/2014/main" val="3856325624"/>
                    </a:ext>
                  </a:extLst>
                </a:gridCol>
                <a:gridCol w="3401034">
                  <a:extLst>
                    <a:ext uri="{9D8B030D-6E8A-4147-A177-3AD203B41FA5}">
                      <a16:colId xmlns:a16="http://schemas.microsoft.com/office/drawing/2014/main" val="1989909665"/>
                    </a:ext>
                  </a:extLst>
                </a:gridCol>
              </a:tblGrid>
              <a:tr h="746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Intermediate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/ˌɪntəˈmiːdiət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cấp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57894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r>
                        <a:rPr lang="en-US" b="1"/>
                        <a:t>Upper intermediate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Cao </a:t>
                      </a:r>
                      <a:r>
                        <a:rPr lang="vi-V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cấp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03083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r>
                        <a:rPr lang="en-US" b="1"/>
                        <a:t>Advanced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/ədˈvænst/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high or difficult level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Thành thạo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advanced student of English</a:t>
                      </a:r>
                    </a:p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42363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15519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56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20654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84546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958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EDE5D0-5D13-4D9A-8229-9609CDF28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00" y="2441906"/>
            <a:ext cx="9508218" cy="3677863"/>
          </a:xfrm>
          <a:prstGeom prst="rect">
            <a:avLst/>
          </a:prstGeom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1FA94DA-74A8-495F-AD8B-73F3EA6CABE1}"/>
              </a:ext>
            </a:extLst>
          </p:cNvPr>
          <p:cNvSpPr/>
          <p:nvPr/>
        </p:nvSpPr>
        <p:spPr>
          <a:xfrm>
            <a:off x="687200" y="206230"/>
            <a:ext cx="1946246" cy="6096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C585A5BE-738F-456B-9CF5-FD4AC96A43EE}"/>
              </a:ext>
            </a:extLst>
          </p:cNvPr>
          <p:cNvSpPr/>
          <p:nvPr/>
        </p:nvSpPr>
        <p:spPr>
          <a:xfrm>
            <a:off x="687200" y="968237"/>
            <a:ext cx="1946246" cy="6096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6D67D379-143F-44B2-B2F9-A5D939B43A08}"/>
              </a:ext>
            </a:extLst>
          </p:cNvPr>
          <p:cNvSpPr/>
          <p:nvPr/>
        </p:nvSpPr>
        <p:spPr>
          <a:xfrm>
            <a:off x="687199" y="1737234"/>
            <a:ext cx="2148279" cy="6096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termediate">
            <a:hlinkClick r:id="" action="ppaction://media"/>
            <a:extLst>
              <a:ext uri="{FF2B5EF4-FFF2-40B4-BE49-F238E27FC236}">
                <a16:creationId xmlns:a16="http://schemas.microsoft.com/office/drawing/2014/main" id="{D1286D46-8077-4ED0-988B-DDEA2B63B7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99669" y="128631"/>
            <a:ext cx="609600" cy="609600"/>
          </a:xfrm>
          <a:prstGeom prst="rect">
            <a:avLst/>
          </a:prstGeom>
        </p:spPr>
      </p:pic>
      <p:pic>
        <p:nvPicPr>
          <p:cNvPr id="13" name="Upper intermediate ">
            <a:hlinkClick r:id="" action="ppaction://media"/>
            <a:extLst>
              <a:ext uri="{FF2B5EF4-FFF2-40B4-BE49-F238E27FC236}">
                <a16:creationId xmlns:a16="http://schemas.microsoft.com/office/drawing/2014/main" id="{796F8CE8-A159-4527-9B2E-28208B8D51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99669" y="975226"/>
            <a:ext cx="609600" cy="609600"/>
          </a:xfrm>
          <a:prstGeom prst="rect">
            <a:avLst/>
          </a:prstGeom>
        </p:spPr>
      </p:pic>
      <p:pic>
        <p:nvPicPr>
          <p:cNvPr id="14" name="Advanced">
            <a:hlinkClick r:id="" action="ppaction://media"/>
            <a:extLst>
              <a:ext uri="{FF2B5EF4-FFF2-40B4-BE49-F238E27FC236}">
                <a16:creationId xmlns:a16="http://schemas.microsoft.com/office/drawing/2014/main" id="{54A7D9DE-CC25-4B4C-BF5E-57C691401A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99669" y="16051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05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48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10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8D4C-C9C1-4036-9642-ECE203C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5A84-0801-4C1F-A49E-52391501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*">
            <a:extLst>
              <a:ext uri="{FF2B5EF4-FFF2-40B4-BE49-F238E27FC236}">
                <a16:creationId xmlns:a16="http://schemas.microsoft.com/office/drawing/2014/main" id="{9124D27F-0912-4495-91F1-F86091A3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5" y="788226"/>
            <a:ext cx="10066789" cy="51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0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113</Words>
  <Application>Microsoft Office PowerPoint</Application>
  <PresentationFormat>Widescreen</PresentationFormat>
  <Paragraphs>19</Paragraphs>
  <Slides>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 Nguyen</dc:creator>
  <cp:lastModifiedBy>Thin Nguyen</cp:lastModifiedBy>
  <cp:revision>3</cp:revision>
  <dcterms:created xsi:type="dcterms:W3CDTF">2021-10-30T07:47:59Z</dcterms:created>
  <dcterms:modified xsi:type="dcterms:W3CDTF">2021-10-30T08:07:52Z</dcterms:modified>
</cp:coreProperties>
</file>