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F9FF-6A90-46FE-BA92-01E4A03D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A2DDC-543B-407D-8011-B1AFD7D86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5AE6-1E43-42ED-8FED-10CC3DB6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46E9-F6E0-4CFD-98D6-6ABB87F1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5F83-3CFD-49B1-8153-40F27A0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7B2-0DA9-4B2E-B00E-68D363C6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8DA4F-662F-4691-B421-9141871E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3C54-A971-44EA-ADB9-09724722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E455-BC17-495C-A8C6-78413724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CB1E-8792-4627-A76B-B80B817B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A8F7A-6E03-415F-A3F1-AFC284393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A7DB5-9460-4026-A954-90A9BC33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A656-4D5F-4553-AC6E-2841235D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A494-FB15-4FE7-BC92-E95854C3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2C5A-CD1C-4334-87A1-EC85B8B8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4822-3FF0-4D13-A32B-72A3772E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972-F9C7-497B-9E36-CF802AC0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90EF-7AE2-4585-B6AA-8F083C33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2746-2794-4B52-9AD2-0057BFC9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3923-F706-4C80-A829-569D11DE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607E-97ED-4C6D-A97A-8F15F569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6AE2-99E3-4412-9C04-9C383F7D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2CFFC-DE0D-4B90-8904-3057949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33D6-DA35-4CDB-BAF4-6BA639E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72A8-A01B-4245-B1F3-E997D713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418-C728-44A5-87AB-C1A51AC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0E5B-B9C8-4D59-8EFC-26731A743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30125-5F6F-4BE5-B2ED-CF537820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1A58-04C7-4F11-A6BE-2ABC73CF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1AEAF-7DB6-4638-9BF1-FE958475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3E838-C021-44CE-BC0D-33C8DD1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BF3D-C306-44F1-B2DF-01FCC12A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E2454-231F-4F8A-BBF4-8EB01DDA4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20CD-3760-481F-95EA-2553CFA1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B1FDB-4835-4344-BB0E-B62E96E27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7B552-11DF-48BA-85CD-6393EC950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1FA93-470F-4382-A300-0C901683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341A6-2A1F-40E4-80FC-ECCCFD50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093A6-9F9E-430C-AEF6-EB007A90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78F-6A10-484C-9471-BF50F7C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1A75-0438-46C8-83E6-7FBB24B7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6659D-A95A-4444-8E66-AE1C23E9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BBCE-862B-4A07-9DA9-415A5FF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CE46C-6DD0-4652-9815-C21784B1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B7913-3133-46C2-88CA-B3F991BE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220C-F3C1-41AB-B018-3A2B5DF1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01D8-7A38-4A09-B1DD-5B573030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4E66-702B-4FB5-96C9-57F12DDB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42AF-651D-42C0-89AE-DCF38581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82280-C890-4FE9-A1A2-54E8C3BD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03A6-7170-46D5-BB9A-52F92418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8FC1F-CEFD-4610-874B-ECDD8CAD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1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C386-9869-43C2-9B9C-E43DF753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7AE5C-8263-494C-9B3C-89EC16E3F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5274C-9B39-4ABC-85A2-A8A5C07E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1624A-54B8-4E3D-806A-E1F93DEC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1AC0-51B4-42AA-8F32-264FF606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D6C7F-7CED-4BC2-99FE-45FCF53D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8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FD4C9-A399-4090-8B4D-2CC4704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3811-4585-491D-99F3-3AE0A9CDF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597D-047E-43DA-B571-0783B3EC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2123-3710-40A2-A863-997319EAF13D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3C7A-CC8F-4E14-942D-4326B9BC1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2A38-0A77-4BBC-A0DD-D5B5A074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BB196-2B99-44D5-AB4C-EDEBB6EA9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3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3"/><Relationship Id="rId7" Type="http://schemas.openxmlformats.org/officeDocument/2006/relationships/image" Target="../media/image6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6.mp3"/><Relationship Id="rId7" Type="http://schemas.openxmlformats.org/officeDocument/2006/relationships/image" Target="../media/image8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mp3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0.mp3"/><Relationship Id="rId13" Type="http://schemas.openxmlformats.org/officeDocument/2006/relationships/image" Target="../media/image3.png"/><Relationship Id="rId3" Type="http://schemas.microsoft.com/office/2007/relationships/media" Target="../media/media8.mp3"/><Relationship Id="rId7" Type="http://schemas.microsoft.com/office/2007/relationships/media" Target="../media/media10.mp3"/><Relationship Id="rId12" Type="http://schemas.openxmlformats.org/officeDocument/2006/relationships/hyperlink" Target="https://www.ldoceonline.com/dictionary/night" TargetMode="External"/><Relationship Id="rId2" Type="http://schemas.openxmlformats.org/officeDocument/2006/relationships/audio" Target="../media/media7.mp3"/><Relationship Id="rId16" Type="http://schemas.openxmlformats.org/officeDocument/2006/relationships/hyperlink" Target="https://www.ldoceonline.com/dictionary/appear" TargetMode="External"/><Relationship Id="rId1" Type="http://schemas.microsoft.com/office/2007/relationships/media" Target="../media/media7.mp3"/><Relationship Id="rId6" Type="http://schemas.openxmlformats.org/officeDocument/2006/relationships/audio" Target="../media/media9.mp3"/><Relationship Id="rId11" Type="http://schemas.openxmlformats.org/officeDocument/2006/relationships/hyperlink" Target="https://www.ldoceonline.com/dictionary/disappear" TargetMode="External"/><Relationship Id="rId5" Type="http://schemas.microsoft.com/office/2007/relationships/media" Target="../media/media9.mp3"/><Relationship Id="rId15" Type="http://schemas.openxmlformats.org/officeDocument/2006/relationships/image" Target="../media/image12.png"/><Relationship Id="rId10" Type="http://schemas.openxmlformats.org/officeDocument/2006/relationships/hyperlink" Target="https://www.ldoceonline.com/dictionary/sun#sun__2" TargetMode="External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media" Target="../media/media12.mp3"/><Relationship Id="rId7" Type="http://schemas.openxmlformats.org/officeDocument/2006/relationships/image" Target="../media/image13.pn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12.mp3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2CEB-C6DF-4E95-828E-52F1F58A7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Cụm từ về đồ vật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55472-4E0D-4F36-BEB6-190D0E296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https://www.youtube.com/watch?v=JQe6JDepVGY</a:t>
            </a:r>
          </a:p>
        </p:txBody>
      </p:sp>
    </p:spTree>
    <p:extLst>
      <p:ext uri="{BB962C8B-B14F-4D97-AF65-F5344CB8AC3E}">
        <p14:creationId xmlns:p14="http://schemas.microsoft.com/office/powerpoint/2010/main" val="260234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3D70-36CE-460A-AB96-3438FE67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pic>
        <p:nvPicPr>
          <p:cNvPr id="8" name="a clutch of eggs">
            <a:hlinkClick r:id="" action="ppaction://media"/>
            <a:extLst>
              <a:ext uri="{FF2B5EF4-FFF2-40B4-BE49-F238E27FC236}">
                <a16:creationId xmlns:a16="http://schemas.microsoft.com/office/drawing/2014/main" id="{68659413-85CA-48D2-95FA-36C57D9FA64F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33400" y="3124200"/>
            <a:ext cx="609600" cy="60960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E9A1BEC-98CD-47B2-9E74-F2B0DB66D52E}"/>
              </a:ext>
            </a:extLst>
          </p:cNvPr>
          <p:cNvSpPr/>
          <p:nvPr/>
        </p:nvSpPr>
        <p:spPr>
          <a:xfrm>
            <a:off x="461395" y="365125"/>
            <a:ext cx="604007" cy="549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73C06-DA50-45AB-AB39-57C87513B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250" y="486561"/>
            <a:ext cx="4552950" cy="46958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1F9FB2-CAB3-4C58-A0C9-E4E02268B89B}"/>
              </a:ext>
            </a:extLst>
          </p:cNvPr>
          <p:cNvSpPr/>
          <p:nvPr/>
        </p:nvSpPr>
        <p:spPr>
          <a:xfrm>
            <a:off x="1238250" y="3270206"/>
            <a:ext cx="444642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688D74-8259-4F58-AADE-651A2B8B1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1" y="377134"/>
            <a:ext cx="4636491" cy="480525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595206-58B3-4959-A4EE-E675A095909A}"/>
              </a:ext>
            </a:extLst>
          </p:cNvPr>
          <p:cNvSpPr/>
          <p:nvPr/>
        </p:nvSpPr>
        <p:spPr>
          <a:xfrm>
            <a:off x="6462277" y="3124200"/>
            <a:ext cx="444642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 pair of shoes">
            <a:hlinkClick r:id="" action="ppaction://media"/>
            <a:extLst>
              <a:ext uri="{FF2B5EF4-FFF2-40B4-BE49-F238E27FC236}">
                <a16:creationId xmlns:a16="http://schemas.microsoft.com/office/drawing/2014/main" id="{15C3F5B8-C185-4FBB-A7BC-588441DCEB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4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46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8344-99AE-40D7-B9DE-B5D06F3F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a pod of garlic">
            <a:hlinkClick r:id="" action="ppaction://media"/>
            <a:extLst>
              <a:ext uri="{FF2B5EF4-FFF2-40B4-BE49-F238E27FC236}">
                <a16:creationId xmlns:a16="http://schemas.microsoft.com/office/drawing/2014/main" id="{29E31F3C-99E0-421F-B70E-5896B9FBA44E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77707" y="1313226"/>
            <a:ext cx="609600" cy="60960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7E2474B-4C77-44E6-8108-60DAFFB1921C}"/>
              </a:ext>
            </a:extLst>
          </p:cNvPr>
          <p:cNvSpPr/>
          <p:nvPr/>
        </p:nvSpPr>
        <p:spPr>
          <a:xfrm>
            <a:off x="75501" y="90232"/>
            <a:ext cx="604007" cy="549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37669-ECA5-4D98-AE22-901AB92B3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27" y="-3540"/>
            <a:ext cx="4505325" cy="472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E945FF-0720-452A-803A-EBF657F97D36}"/>
              </a:ext>
            </a:extLst>
          </p:cNvPr>
          <p:cNvSpPr/>
          <p:nvPr/>
        </p:nvSpPr>
        <p:spPr>
          <a:xfrm>
            <a:off x="945027" y="2659310"/>
            <a:ext cx="444642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3D9DD6-2926-4AA6-9305-79DB8790BF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2525" y="-3540"/>
            <a:ext cx="4533900" cy="477202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1A3E1B-1C04-4166-85EA-1A2D3474A60E}"/>
              </a:ext>
            </a:extLst>
          </p:cNvPr>
          <p:cNvSpPr/>
          <p:nvPr/>
        </p:nvSpPr>
        <p:spPr>
          <a:xfrm>
            <a:off x="6406261" y="2659310"/>
            <a:ext cx="444642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 pair of gloves">
            <a:hlinkClick r:id="" action="ppaction://media"/>
            <a:extLst>
              <a:ext uri="{FF2B5EF4-FFF2-40B4-BE49-F238E27FC236}">
                <a16:creationId xmlns:a16="http://schemas.microsoft.com/office/drawing/2014/main" id="{2427D72C-84F5-44C4-AD2A-CC3F4CDD185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156539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51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36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7473-F2C8-4037-A892-5CB456A5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A SPOOL OF THREAD (1)">
            <a:hlinkClick r:id="" action="ppaction://media"/>
            <a:extLst>
              <a:ext uri="{FF2B5EF4-FFF2-40B4-BE49-F238E27FC236}">
                <a16:creationId xmlns:a16="http://schemas.microsoft.com/office/drawing/2014/main" id="{718DBBE8-AA89-438A-ADFE-786F27246E95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2819400"/>
            <a:ext cx="609600" cy="60960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76BD2B-A29D-4A98-8EE7-37F927582E87}"/>
              </a:ext>
            </a:extLst>
          </p:cNvPr>
          <p:cNvSpPr/>
          <p:nvPr/>
        </p:nvSpPr>
        <p:spPr>
          <a:xfrm>
            <a:off x="75501" y="90232"/>
            <a:ext cx="604007" cy="549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A47E8-F357-4AE4-96BE-08C0EC1A1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65124"/>
            <a:ext cx="4591050" cy="472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AE607-B78E-4808-85B5-4E37768E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9004" y="251669"/>
            <a:ext cx="2114550" cy="269588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D69C0E-BF64-489A-9ADE-1903B072236B}"/>
              </a:ext>
            </a:extLst>
          </p:cNvPr>
          <p:cNvSpPr/>
          <p:nvPr/>
        </p:nvSpPr>
        <p:spPr>
          <a:xfrm>
            <a:off x="910511" y="2947557"/>
            <a:ext cx="444642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8405A3-DAF1-43F6-89DE-0C25DA4C6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067" y="359807"/>
            <a:ext cx="4543425" cy="472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93F7D1-D528-4629-ABE4-9A23E070ADEC}"/>
              </a:ext>
            </a:extLst>
          </p:cNvPr>
          <p:cNvSpPr/>
          <p:nvPr/>
        </p:nvSpPr>
        <p:spPr>
          <a:xfrm>
            <a:off x="6969067" y="2947556"/>
            <a:ext cx="4446427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 BALL OF YARN">
            <a:hlinkClick r:id="" action="ppaction://media"/>
            <a:extLst>
              <a:ext uri="{FF2B5EF4-FFF2-40B4-BE49-F238E27FC236}">
                <a16:creationId xmlns:a16="http://schemas.microsoft.com/office/drawing/2014/main" id="{C61DF216-AFED-4BBA-BD67-086D5673DB9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46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1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E83-CBAB-4A31-AA8C-7247980C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322" y="422967"/>
            <a:ext cx="10515600" cy="1325563"/>
          </a:xfrm>
        </p:spPr>
        <p:txBody>
          <a:bodyPr/>
          <a:lstStyle/>
          <a:p>
            <a:r>
              <a:rPr lang="en-US"/>
              <a:t>Hoàng hôn					Bình minh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90F0-B1B1-48EC-999F-2F9174A7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460" y="1690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>
                <a:solidFill>
                  <a:srgbClr val="FF0000"/>
                </a:solidFill>
              </a:rPr>
              <a:t>Sunset					dawn </a:t>
            </a:r>
          </a:p>
          <a:p>
            <a:pPr marL="0" indent="0">
              <a:buNone/>
            </a:pP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BEB49E-9BBF-4535-8861-3C50FFE881EA}"/>
              </a:ext>
            </a:extLst>
          </p:cNvPr>
          <p:cNvSpPr/>
          <p:nvPr/>
        </p:nvSpPr>
        <p:spPr>
          <a:xfrm>
            <a:off x="75501" y="90232"/>
            <a:ext cx="604007" cy="549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86089-51F3-42A2-B4D0-E2EDD98B611B}"/>
              </a:ext>
            </a:extLst>
          </p:cNvPr>
          <p:cNvSpPr txBox="1"/>
          <p:nvPr/>
        </p:nvSpPr>
        <p:spPr>
          <a:xfrm>
            <a:off x="2289496" y="243811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ˈsʌnset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665C-82B4-4EC3-8D24-DE072304DBA8}"/>
              </a:ext>
            </a:extLst>
          </p:cNvPr>
          <p:cNvSpPr txBox="1"/>
          <p:nvPr/>
        </p:nvSpPr>
        <p:spPr>
          <a:xfrm>
            <a:off x="546682" y="30698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the time of day when the </a:t>
            </a:r>
            <a:r>
              <a:rPr lang="en-US" b="0" i="0">
                <a:effectLst/>
                <a:latin typeface="arial" panose="020B0604020202020204" pitchFamily="34" charset="0"/>
                <a:hlinkClick r:id="rId10" tooltip="sun"/>
              </a:rPr>
              <a:t>sun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>
                <a:effectLst/>
                <a:latin typeface="arial" panose="020B0604020202020204" pitchFamily="34" charset="0"/>
                <a:hlinkClick r:id="rId11" tooltip="disappear"/>
              </a:rPr>
              <a:t>disappears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>
                <a:effectLst/>
                <a:latin typeface="arial" panose="020B0604020202020204" pitchFamily="34" charset="0"/>
                <a:hlinkClick r:id="rId12" tooltip="night"/>
              </a:rPr>
              <a:t>night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begins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AC31F-BF8C-497C-BC2F-A1194B4CB66E}"/>
              </a:ext>
            </a:extLst>
          </p:cNvPr>
          <p:cNvSpPr txBox="1"/>
          <p:nvPr/>
        </p:nvSpPr>
        <p:spPr>
          <a:xfrm>
            <a:off x="679508" y="3811657"/>
            <a:ext cx="63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Ex: </a:t>
            </a:r>
            <a:r>
              <a:rPr lang="en-US" b="1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We take the flag down at sunset</a:t>
            </a:r>
            <a:r>
              <a:rPr lang="en-US" b="1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E0DB0-814A-4A05-8C75-95DE3048DC6E}"/>
              </a:ext>
            </a:extLst>
          </p:cNvPr>
          <p:cNvSpPr/>
          <p:nvPr/>
        </p:nvSpPr>
        <p:spPr>
          <a:xfrm>
            <a:off x="1271631" y="1790385"/>
            <a:ext cx="3653973" cy="10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81941-3A14-4613-BB06-4CCA8F0B522D}"/>
              </a:ext>
            </a:extLst>
          </p:cNvPr>
          <p:cNvSpPr txBox="1"/>
          <p:nvPr/>
        </p:nvSpPr>
        <p:spPr>
          <a:xfrm>
            <a:off x="1045128" y="4337569"/>
            <a:ext cx="63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Chúng tôi hạ cờ vào lúc hoàng hôn.</a:t>
            </a:r>
          </a:p>
        </p:txBody>
      </p:sp>
      <p:pic>
        <p:nvPicPr>
          <p:cNvPr id="16" name="sunset">
            <a:hlinkClick r:id="" action="ppaction://media"/>
            <a:extLst>
              <a:ext uri="{FF2B5EF4-FFF2-40B4-BE49-F238E27FC236}">
                <a16:creationId xmlns:a16="http://schemas.microsoft.com/office/drawing/2014/main" id="{6AC18B5D-569C-447A-9FDE-69CFA38DA3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46682" y="2079956"/>
            <a:ext cx="609600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AC61FD-5152-48DE-9134-11AA8625F438}"/>
              </a:ext>
            </a:extLst>
          </p:cNvPr>
          <p:cNvSpPr txBox="1"/>
          <p:nvPr/>
        </p:nvSpPr>
        <p:spPr>
          <a:xfrm>
            <a:off x="10118801" y="1995228"/>
            <a:ext cx="1659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dɔːn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24A024-0C4C-42BD-8662-693062C3D63F}"/>
              </a:ext>
            </a:extLst>
          </p:cNvPr>
          <p:cNvSpPr txBox="1"/>
          <p:nvPr/>
        </p:nvSpPr>
        <p:spPr>
          <a:xfrm>
            <a:off x="5201742" y="2320224"/>
            <a:ext cx="63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noun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51D4F-342F-425E-B1DD-71BEDBC8DF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282" y="4912027"/>
            <a:ext cx="3303339" cy="1861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B15B82-3672-44D2-97BD-0CFCE08A48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02428" y="4862490"/>
            <a:ext cx="3442547" cy="19955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604858-B066-4D1B-A35E-85226F9D46C2}"/>
              </a:ext>
            </a:extLst>
          </p:cNvPr>
          <p:cNvSpPr txBox="1"/>
          <p:nvPr/>
        </p:nvSpPr>
        <p:spPr>
          <a:xfrm>
            <a:off x="7768073" y="2948119"/>
            <a:ext cx="4009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time at the beginning of the day </a:t>
            </a:r>
          </a:p>
          <a:p>
            <a:pPr algn="ctr"/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when light first </a:t>
            </a:r>
            <a:r>
              <a:rPr lang="en-US" b="0" i="0">
                <a:effectLst/>
                <a:latin typeface="arial" panose="020B0604020202020204" pitchFamily="34" charset="0"/>
                <a:hlinkClick r:id="rId16" tooltip="appear"/>
              </a:rPr>
              <a:t>appears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731CA7-3765-4706-A883-28F7AF9A846D}"/>
              </a:ext>
            </a:extLst>
          </p:cNvPr>
          <p:cNvSpPr/>
          <p:nvPr/>
        </p:nvSpPr>
        <p:spPr>
          <a:xfrm>
            <a:off x="7599443" y="1601673"/>
            <a:ext cx="3653973" cy="10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D9B6-3017-4975-A558-F7DCA68C47B3}"/>
              </a:ext>
            </a:extLst>
          </p:cNvPr>
          <p:cNvSpPr txBox="1"/>
          <p:nvPr/>
        </p:nvSpPr>
        <p:spPr>
          <a:xfrm>
            <a:off x="7901030" y="3960726"/>
            <a:ext cx="4103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Ex :</a:t>
            </a:r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The boats set off at dawn</a:t>
            </a:r>
            <a:r>
              <a:rPr lang="en-US" b="0" i="0">
                <a:solidFill>
                  <a:srgbClr val="808080"/>
                </a:solidFill>
                <a:effectLst/>
                <a:latin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4F35F-6CF6-490E-AB54-AC7FA1B74175}"/>
              </a:ext>
            </a:extLst>
          </p:cNvPr>
          <p:cNvSpPr txBox="1"/>
          <p:nvPr/>
        </p:nvSpPr>
        <p:spPr>
          <a:xfrm>
            <a:off x="7626160" y="4229847"/>
            <a:ext cx="4783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/>
            </a:br>
            <a:r>
              <a:rPr lang="en-US" sz="1400" b="0" i="0">
                <a:solidFill>
                  <a:srgbClr val="202124"/>
                </a:solidFill>
                <a:effectLst/>
                <a:latin typeface="Google Sans"/>
              </a:rPr>
              <a:t>Những con thuyền khởi hành vào lúc bình minh</a:t>
            </a:r>
            <a:endParaRPr lang="en-US"/>
          </a:p>
        </p:txBody>
      </p:sp>
      <p:pic>
        <p:nvPicPr>
          <p:cNvPr id="30" name="We take the flag down at sunset. (1)">
            <a:hlinkClick r:id="" action="ppaction://media"/>
            <a:extLst>
              <a:ext uri="{FF2B5EF4-FFF2-40B4-BE49-F238E27FC236}">
                <a16:creationId xmlns:a16="http://schemas.microsoft.com/office/drawing/2014/main" id="{B8130BC2-C80E-4134-9761-64595D60495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07153" y="3301731"/>
            <a:ext cx="609600" cy="609600"/>
          </a:xfrm>
          <a:prstGeom prst="rect">
            <a:avLst/>
          </a:prstGeom>
        </p:spPr>
      </p:pic>
      <p:pic>
        <p:nvPicPr>
          <p:cNvPr id="32" name="dawn">
            <a:hlinkClick r:id="" action="ppaction://media"/>
            <a:extLst>
              <a:ext uri="{FF2B5EF4-FFF2-40B4-BE49-F238E27FC236}">
                <a16:creationId xmlns:a16="http://schemas.microsoft.com/office/drawing/2014/main" id="{32A247C5-8ADC-4637-BE21-F42DCD6DF73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668265" y="1897537"/>
            <a:ext cx="609600" cy="609600"/>
          </a:xfrm>
          <a:prstGeom prst="rect">
            <a:avLst/>
          </a:prstGeom>
        </p:spPr>
      </p:pic>
      <p:pic>
        <p:nvPicPr>
          <p:cNvPr id="33" name="The boats set off at dawn. (1)">
            <a:hlinkClick r:id="" action="ppaction://media"/>
            <a:extLst>
              <a:ext uri="{FF2B5EF4-FFF2-40B4-BE49-F238E27FC236}">
                <a16:creationId xmlns:a16="http://schemas.microsoft.com/office/drawing/2014/main" id="{F952AC01-8A76-4010-ABBE-BE6E24FF01D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713639" y="3278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91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688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74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2232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1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1424-1DCF-462A-ACCD-76A16188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a cluster of coconut">
            <a:hlinkClick r:id="" action="ppaction://media"/>
            <a:extLst>
              <a:ext uri="{FF2B5EF4-FFF2-40B4-BE49-F238E27FC236}">
                <a16:creationId xmlns:a16="http://schemas.microsoft.com/office/drawing/2014/main" id="{BDAAE72E-4BBC-41AC-A69A-F72728F520A4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3578254"/>
            <a:ext cx="609600" cy="609600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0650520-73D2-42A6-B59C-D91F08DAD2E1}"/>
              </a:ext>
            </a:extLst>
          </p:cNvPr>
          <p:cNvSpPr/>
          <p:nvPr/>
        </p:nvSpPr>
        <p:spPr>
          <a:xfrm>
            <a:off x="75501" y="90232"/>
            <a:ext cx="604007" cy="5497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EC5C3-0226-4C26-9062-BB1A43615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38980"/>
            <a:ext cx="4524375" cy="47720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7E3DA1-09AC-43E0-A946-45FF0028B844}"/>
              </a:ext>
            </a:extLst>
          </p:cNvPr>
          <p:cNvSpPr/>
          <p:nvPr/>
        </p:nvSpPr>
        <p:spPr>
          <a:xfrm>
            <a:off x="838200" y="3429000"/>
            <a:ext cx="4524375" cy="10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037D9-0801-4DDA-AB1C-418CD3D1A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986" y="365126"/>
            <a:ext cx="4543425" cy="48458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C75C7E-5A04-46AA-8F5B-3C87475EB365}"/>
              </a:ext>
            </a:extLst>
          </p:cNvPr>
          <p:cNvSpPr/>
          <p:nvPr/>
        </p:nvSpPr>
        <p:spPr>
          <a:xfrm>
            <a:off x="6511036" y="3227664"/>
            <a:ext cx="4524375" cy="10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a squad of police">
            <a:hlinkClick r:id="" action="ppaction://media"/>
            <a:extLst>
              <a:ext uri="{FF2B5EF4-FFF2-40B4-BE49-F238E27FC236}">
                <a16:creationId xmlns:a16="http://schemas.microsoft.com/office/drawing/2014/main" id="{9F510D88-0848-4536-871E-40B5574DDEA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296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7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5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78FA-6F5B-42DD-94A7-52372FA4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F56E-4061-46CA-88D4-0DFA9A73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107</Words>
  <Application>Microsoft Office PowerPoint</Application>
  <PresentationFormat>Widescreen</PresentationFormat>
  <Paragraphs>19</Paragraphs>
  <Slides>7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Google Sans</vt:lpstr>
      <vt:lpstr>Office Theme</vt:lpstr>
      <vt:lpstr>Cụm từ về đồ vật</vt:lpstr>
      <vt:lpstr>PowerPoint Presentation</vt:lpstr>
      <vt:lpstr>PowerPoint Presentation</vt:lpstr>
      <vt:lpstr>PowerPoint Presentation</vt:lpstr>
      <vt:lpstr>Hoàng hôn     Bình minh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 Nguyen</dc:creator>
  <cp:lastModifiedBy>Thin Nguyen</cp:lastModifiedBy>
  <cp:revision>5</cp:revision>
  <dcterms:created xsi:type="dcterms:W3CDTF">2021-10-23T14:19:19Z</dcterms:created>
  <dcterms:modified xsi:type="dcterms:W3CDTF">2021-10-23T14:58:47Z</dcterms:modified>
</cp:coreProperties>
</file>