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26E9-8F7F-46E3-9A9A-F57358AE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1DE41-D051-448B-B3F1-BAC90A629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ACF6-4D2D-41B1-A785-AF9C2688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5D43-A82E-4830-A924-515551AD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5E7E-9A2F-4F40-AF25-08A66215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9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D14D-49AC-4BF0-8082-35EB846E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3902-6D98-4116-973A-0982C1DDE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BF08-111A-45A0-BD66-70DBFAF5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95970-DDFA-4AA9-87E5-0884346C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1385-5266-4DF8-A695-4C068F5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7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496AE-6B21-4A7F-BF03-CDD998405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E4599-E055-4C46-AF1F-D4FBA48C5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1DA10-CDC2-4FCA-B457-1DC6150F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0D25-8DEA-41B9-B8DB-A9F19763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51B3-2D28-4EB8-AE40-386E0047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49A7-BF68-43FC-B180-5D83A899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A9D5-BB9C-4FF9-A95C-EB0D7342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F8225-4CAA-473F-8714-5EFAF610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D91F-D998-4E97-AF4B-A9694DE4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29B9F-875C-4237-B6B0-9CC0E6A4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379B-DAF1-46C1-989E-A3C3E55A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F3A8-E2A2-43CD-A16F-B140C3CC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3A95-A4E8-4BA2-8B9E-5E4353CE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4ABD-75C7-4461-B979-106DAFB9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4C8E4-157E-407D-9A17-FA1DC2AD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C3E-811F-44F3-AD92-149C52B3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F00E-F5EA-444A-90E1-68C76D5BE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89A5A-0959-4A87-84CF-F2831773B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FE813-8F83-4D05-8847-50ECA1ED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10C9C-B93D-46E0-93E1-90379CFD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097EF-721C-4245-962B-4ACE514B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0331-64E0-4F3D-A17F-0E792D88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99594-A257-4987-9053-DF25E444D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1C233-91DA-4ACC-B151-B429B0A71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D6D05-2109-414E-917D-8DA4012E5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F82DB-103D-4AA9-AD73-B7F19EC30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9533E-059C-4C33-B760-7C5FFCEB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7AD0B-EA63-4AAA-84DF-BA0BBFBC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48A58-7FE2-48DB-8A3F-0C8A4C46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E90C-CA6D-4BC1-AD59-92BDCD3D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6D476-69A4-4A53-B3F3-EC2B589C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1EBDE-FA93-46DD-969C-3A94F537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7DACA-13B7-4518-949A-C7948701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1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002F1-5891-4679-BC74-018A4735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C26F9-9534-4118-BB23-A5AD5003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423F8-3BBA-4140-AAE9-0AE0699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D35F-5897-40CF-A75D-804D2072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5E4E-1DE9-4466-9D1B-06470F083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53576-28DA-43D7-A2C9-4306A4806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C15B1-C9D5-4F84-9D3C-9535DF22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50A0-7794-47AA-A4A1-6BFB5FD8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559DD-281B-497E-9318-D8331444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DBC3-6654-417E-A327-0CCEE9D3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957CA-7934-48FA-B1C4-284AA98F9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358A5-8C34-41FB-BFFF-A6B22339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5C66-3FB5-4F8F-8052-7E06CA4B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4D938-FDCE-4CAC-A003-16F88794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EE8D5-FFD4-44D1-A2F4-7E690F03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C55C3-CFAB-498D-926A-55EE65FF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09F3-0192-4629-BA73-C6A00BC5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3F4A-6AB8-408E-8847-4681F13E6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6E8B-C6F9-4C60-B7AC-901C42EC21B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E4EC-84FA-4213-B751-501328C0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0E44E-2D12-4073-8C85-53DC48E00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77D5-11E9-4E8E-BDD2-C78FCC8CF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72C5-BF5B-45DB-9266-825B76774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EB4C1-B222-4A9D-8379-01EFD5A66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https://www.youtube.com/watch?v=zYSMn6_-eFw</a:t>
            </a:r>
          </a:p>
        </p:txBody>
      </p:sp>
    </p:spTree>
    <p:extLst>
      <p:ext uri="{BB962C8B-B14F-4D97-AF65-F5344CB8AC3E}">
        <p14:creationId xmlns:p14="http://schemas.microsoft.com/office/powerpoint/2010/main" val="36171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0E5A-1DE6-4066-9E32-FBC1F2C1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CƠM TỐI  :  </a:t>
            </a:r>
            <a:r>
              <a:rPr lang="ja-JP" altLang="en-US"/>
              <a:t>晚饭   </a:t>
            </a:r>
            <a:r>
              <a:rPr lang="en-US" altLang="ja-JP"/>
              <a:t>/</a:t>
            </a:r>
            <a:r>
              <a:rPr lang="en-US" b="0" i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Wǎnfàn/: dinner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1279-301A-4DFA-9AE8-F59A8E07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0BBA7-D2FA-4FB3-BF74-E75C68D6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613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40B3-9AFF-403C-AC61-04B220DE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4033-210E-4612-9AFF-E9D89D22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AE2B-BECC-4FC5-BF93-CCDD4C6B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5577-EF07-4124-9B8A-472AD74A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PowerPoint Presentation</vt:lpstr>
      <vt:lpstr>CƠM TỐI  :  晚饭   /Wǎnfàn/: dinner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 Nguyen</dc:creator>
  <cp:lastModifiedBy>Thin Nguyen</cp:lastModifiedBy>
  <cp:revision>2</cp:revision>
  <dcterms:created xsi:type="dcterms:W3CDTF">2021-10-30T08:15:39Z</dcterms:created>
  <dcterms:modified xsi:type="dcterms:W3CDTF">2021-10-30T08:29:56Z</dcterms:modified>
</cp:coreProperties>
</file>