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0F1D-EED9-4759-BDE5-4F850AD6F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61C0D-3388-4404-8DFC-34D4F2295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1458-8229-42ED-AF2B-C62F4763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2C34-E5FF-46DD-A3AF-0D3DC166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11E7-C5F8-4EEF-93AD-683B17B9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3CAB-5C69-4602-A02E-8F1BC523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62598-0986-4BE4-89A9-BC489F8B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783A-92BB-4D7C-B4AA-A4DFD935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C35C-DE9D-43D7-BC17-5625B455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2EEDB-123B-44B9-8A6F-3F137034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8A108-86A6-425B-9962-E81931964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50CB8-7259-4B38-A2C0-7C782FCB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2768-EE86-4325-BDD1-EACDC06E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B223-892A-426C-B375-380FF10D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FE7D-BEFE-4982-98B2-E83D0A9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3866-7AC7-418C-BC6E-DB23472B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3721-0403-46DC-A4CA-3D92B620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690E-A7BC-474B-B018-592A6410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86F8-425B-4663-B0A7-81034FEA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6DECE-28CC-44DF-9EF7-4F6AA46D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E45A-71D7-4953-B6E2-F027B557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405B2-BC8F-4D2D-B85F-1B03FC1D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FA6EB-00FD-481E-AAD9-F117123F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C14E-B8BE-43DC-B069-468E0A00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A7184-63A8-492B-B0D0-78BC5B1D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92F0-CDAD-4223-9B16-7470BD45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C7F1-3F12-4883-91E9-E4EE481DB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469C-39AA-416E-984A-D0C31DDA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EC635-DF1D-449F-91F9-2667860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F00D6-7BFB-4ED9-AE7F-557B9789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708B-943E-474B-AB38-5DCDDDF9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2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C26D-6FC8-477C-B3BF-2EB58A5F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EAA85-A511-4A3C-93EF-D24BDC82C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854C2-4628-42D5-904D-27603E19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7555-29E8-4CED-A80E-E6D94918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E11CB-6B64-414A-A1A2-80B1F831A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2B257-837C-4F65-BEA4-7D3FF651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FF80A-AD96-4BD5-A3BB-94B06B7B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46784-D128-4920-8B5A-61D9AC21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203D-FF9D-422B-8373-4843B5B8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81D80-BE55-4760-B15E-C224486D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54166-8D38-48B1-9466-54D4B84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EE73-730B-4F45-918D-A8471524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F912E-FAB7-4A73-BAE3-D884F858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B90EF-08CC-4C70-A8E5-26725D5C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05DA6-3F85-4026-AE44-E11CC9F8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EF79-B2D7-4D6B-B730-85EBD0B1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CA9E-F13E-405A-ABE2-89152CB1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68DC-DA3B-4695-873B-D708E8162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287C9-16CB-4218-A14B-15C0D233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F1EFE-C642-4527-B176-562648C3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9430F-9BA1-4127-B072-8818868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9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6696-AF3A-4510-9D17-0C32B023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F91D3-ED53-49EE-BBC4-9DA952E56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1C10-0B11-4D6B-8F1F-DD70884C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9226D-8FFC-4644-99EF-1350F167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60147-C444-4AD9-AD37-DB05DF3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7023-C879-4C16-8744-06A3CB85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36260-7DA1-4351-B70C-747DECBF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21724-D1D1-49A1-B4B0-020A6FCDE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CF81-8783-4FC9-A0D7-8D3EF688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0BD57-EEF8-4F32-A677-2A69FA06284A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44C5-1DA5-4D6F-82FC-2EDEAB61D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5E33E-A4D9-4A4B-BE33-AC893876E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4652-C4D6-4BFA-A8E9-CD014BFC8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media" Target="../media/media2.mp3"/><Relationship Id="rId7" Type="http://schemas.openxmlformats.org/officeDocument/2006/relationships/image" Target="../media/image1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www.babla.vn/tieng-viet-tieng-anh/ch%C6%A1i-m%E1%BB%99t-nh%E1%BA%A1c-c%E1%BB%A5" TargetMode="Externa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E984-8AF8-4A76-B25E-2F4FE138D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D26F4-9F0E-4766-B0C6-6A470A243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11394-9E8C-49F0-A3B3-9236EA90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052"/>
            <a:ext cx="12192000" cy="54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9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E20EC-E73F-43AF-94CC-5547F3FB3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962401"/>
              </p:ext>
            </p:extLst>
          </p:nvPr>
        </p:nvGraphicFramePr>
        <p:xfrm>
          <a:off x="1310546" y="602220"/>
          <a:ext cx="10104936" cy="54426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68312">
                  <a:extLst>
                    <a:ext uri="{9D8B030D-6E8A-4147-A177-3AD203B41FA5}">
                      <a16:colId xmlns:a16="http://schemas.microsoft.com/office/drawing/2014/main" val="2731821201"/>
                    </a:ext>
                  </a:extLst>
                </a:gridCol>
                <a:gridCol w="3368312">
                  <a:extLst>
                    <a:ext uri="{9D8B030D-6E8A-4147-A177-3AD203B41FA5}">
                      <a16:colId xmlns:a16="http://schemas.microsoft.com/office/drawing/2014/main" val="1999665891"/>
                    </a:ext>
                  </a:extLst>
                </a:gridCol>
                <a:gridCol w="3368312">
                  <a:extLst>
                    <a:ext uri="{9D8B030D-6E8A-4147-A177-3AD203B41FA5}">
                      <a16:colId xmlns:a16="http://schemas.microsoft.com/office/drawing/2014/main" val="1253871851"/>
                    </a:ext>
                  </a:extLst>
                </a:gridCol>
              </a:tblGrid>
              <a:tr h="614717">
                <a:tc>
                  <a:txBody>
                    <a:bodyPr/>
                    <a:lstStyle/>
                    <a:p>
                      <a:r>
                        <a:rPr lang="en-US" sz="2800" b="1"/>
                        <a:t>1 .</a:t>
                      </a:r>
                      <a:r>
                        <a:rPr lang="vi-VN" sz="2800" b="1"/>
                        <a:t>đi ngủ</a:t>
                      </a:r>
                      <a:endParaRPr lang="en-US" sz="28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=hit the hay </a:t>
                      </a:r>
                    </a:p>
                    <a:p>
                      <a:r>
                        <a:rPr lang="en-US" sz="3000"/>
                        <a:t>-take a nap: </a:t>
                      </a:r>
                      <a:r>
                        <a:rPr lang="en-US" sz="2000"/>
                        <a:t>ngủ trưa </a:t>
                      </a:r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2263508796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r>
                        <a:rPr lang="en-US" sz="2800" b="1"/>
                        <a:t>2.Rửa mặt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2354423734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r>
                        <a:rPr lang="en-US" sz="2800" b="1"/>
                        <a:t>3.</a:t>
                      </a:r>
                      <a:r>
                        <a:rPr lang="vi-VN" sz="2800" b="1"/>
                        <a:t> mặc quần áo</a:t>
                      </a:r>
                      <a:r>
                        <a:rPr lang="en-US" sz="2800" b="1"/>
                        <a:t>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387168694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r>
                        <a:rPr lang="en-US" sz="3000" b="1"/>
                        <a:t>4.</a:t>
                      </a:r>
                      <a:r>
                        <a:rPr lang="vi-VN" sz="3200" b="1"/>
                        <a:t> </a:t>
                      </a:r>
                      <a:r>
                        <a:rPr lang="en-US" sz="3200" b="1"/>
                        <a:t>nấ</a:t>
                      </a:r>
                      <a:r>
                        <a:rPr lang="vi-VN" sz="3200" b="1"/>
                        <a:t>u b</a:t>
                      </a:r>
                      <a:r>
                        <a:rPr lang="en-US" sz="3200" b="1"/>
                        <a:t>ữ</a:t>
                      </a:r>
                      <a:r>
                        <a:rPr lang="vi-VN" sz="3200" b="1"/>
                        <a:t>a t</a:t>
                      </a:r>
                      <a:r>
                        <a:rPr lang="en-US" sz="3200" b="1"/>
                        <a:t>ố</a:t>
                      </a:r>
                      <a:r>
                        <a:rPr lang="vi-VN" sz="3200" b="1"/>
                        <a:t>i</a:t>
                      </a:r>
                      <a:endParaRPr lang="en-US" sz="30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877329962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r>
                        <a:rPr lang="en-US" sz="3000" b="1"/>
                        <a:t>5. </a:t>
                      </a:r>
                      <a:r>
                        <a:rPr lang="vi-VN" sz="3200" b="1"/>
                        <a:t>đi dạo</a:t>
                      </a:r>
                      <a:endParaRPr lang="en-US" sz="30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4271476753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r>
                        <a:rPr lang="en-US" sz="3000" b="1"/>
                        <a:t>6.Dọn dẹp nhà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2490270551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r>
                        <a:rPr lang="en-US" sz="3000" b="1"/>
                        <a:t>7.</a:t>
                      </a:r>
                      <a:r>
                        <a:rPr lang="vi-VN" sz="3200" b="1"/>
                        <a:t> lái xe đi làm</a:t>
                      </a:r>
                      <a:endParaRPr lang="en-US" sz="30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562995098"/>
                  </a:ext>
                </a:extLst>
              </a:tr>
              <a:tr h="614717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13673322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2134D2D-F01C-4256-93FE-D17CF5D6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095" y="135270"/>
            <a:ext cx="1778464" cy="1503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33BB0-C188-4F1F-BD27-DB5639D3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559" y="281294"/>
            <a:ext cx="1552575" cy="2000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675A8D-EEEE-4B07-B788-3A86FC287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094" y="1647048"/>
            <a:ext cx="1778463" cy="12689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7313F8-E663-40C9-BBB6-E4E691291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559" y="2281544"/>
            <a:ext cx="1552575" cy="12689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CE23BE-6703-47AE-BABA-75FC87CC3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945" y="2916041"/>
            <a:ext cx="1826613" cy="1274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204513-9AB6-47B0-855E-7DA0822E9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609" y="3550536"/>
            <a:ext cx="1533525" cy="1234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4D24E3-1E98-4E62-A1D3-A9A31E954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0633" y="4193777"/>
            <a:ext cx="1801924" cy="18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2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C73417-B96F-4884-BCB5-8C49F8466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210158"/>
              </p:ext>
            </p:extLst>
          </p:nvPr>
        </p:nvGraphicFramePr>
        <p:xfrm>
          <a:off x="838200" y="520117"/>
          <a:ext cx="10104936" cy="704565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68312">
                  <a:extLst>
                    <a:ext uri="{9D8B030D-6E8A-4147-A177-3AD203B41FA5}">
                      <a16:colId xmlns:a16="http://schemas.microsoft.com/office/drawing/2014/main" val="3621817318"/>
                    </a:ext>
                  </a:extLst>
                </a:gridCol>
                <a:gridCol w="3368312">
                  <a:extLst>
                    <a:ext uri="{9D8B030D-6E8A-4147-A177-3AD203B41FA5}">
                      <a16:colId xmlns:a16="http://schemas.microsoft.com/office/drawing/2014/main" val="3715256617"/>
                    </a:ext>
                  </a:extLst>
                </a:gridCol>
                <a:gridCol w="3368312">
                  <a:extLst>
                    <a:ext uri="{9D8B030D-6E8A-4147-A177-3AD203B41FA5}">
                      <a16:colId xmlns:a16="http://schemas.microsoft.com/office/drawing/2014/main" val="3044669315"/>
                    </a:ext>
                  </a:extLst>
                </a:gridCol>
              </a:tblGrid>
              <a:tr h="1241321">
                <a:tc>
                  <a:txBody>
                    <a:bodyPr/>
                    <a:lstStyle/>
                    <a:p>
                      <a:r>
                        <a:rPr lang="en-US" sz="2800" b="1"/>
                        <a:t>8 .sấy tóc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=hit the hay </a:t>
                      </a:r>
                    </a:p>
                    <a:p>
                      <a:r>
                        <a:rPr lang="en-US" sz="3000"/>
                        <a:t>-take a nap: </a:t>
                      </a:r>
                      <a:r>
                        <a:rPr lang="en-US" sz="2000"/>
                        <a:t>ngủ trưa </a:t>
                      </a:r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453501160"/>
                  </a:ext>
                </a:extLst>
              </a:tr>
              <a:tr h="715835">
                <a:tc>
                  <a:txBody>
                    <a:bodyPr/>
                    <a:lstStyle/>
                    <a:p>
                      <a:r>
                        <a:rPr lang="en-US" sz="2800" b="1"/>
                        <a:t>9.</a:t>
                      </a:r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</a:t>
                      </a:r>
                      <a:r>
                        <a:rPr lang="vi-VN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 tóc </a:t>
                      </a:r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 nhuộm, cắt, tạo kiểu hay chăm sóc tóc như hấp, dưỡng.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8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342236686"/>
                  </a:ext>
                </a:extLst>
              </a:tr>
              <a:tr h="1012509">
                <a:tc>
                  <a:txBody>
                    <a:bodyPr/>
                    <a:lstStyle/>
                    <a:p>
                      <a:r>
                        <a:rPr lang="en-US" sz="2800" b="1"/>
                        <a:t>10.</a:t>
                      </a:r>
                      <a:r>
                        <a:rPr lang="vi-VN" sz="2800" b="1"/>
                        <a:t> </a:t>
                      </a:r>
                      <a:r>
                        <a:rPr lang="en-US" sz="2800" b="1"/>
                        <a:t>Vứt rác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562992448"/>
                  </a:ext>
                </a:extLst>
              </a:tr>
              <a:tr h="744408">
                <a:tc>
                  <a:txBody>
                    <a:bodyPr/>
                    <a:lstStyle/>
                    <a:p>
                      <a:r>
                        <a:rPr lang="en-US" sz="3000" b="1"/>
                        <a:t>11.</a:t>
                      </a:r>
                      <a:r>
                        <a:rPr lang="vi-VN" sz="3200" b="1"/>
                        <a:t> </a:t>
                      </a:r>
                      <a:r>
                        <a:rPr lang="vi-VN" sz="2800" b="1"/>
                        <a:t>trang điểm</a:t>
                      </a:r>
                      <a:endParaRPr lang="en-US" sz="30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4085071626"/>
                  </a:ext>
                </a:extLst>
              </a:tr>
              <a:tr h="744408">
                <a:tc>
                  <a:txBody>
                    <a:bodyPr/>
                    <a:lstStyle/>
                    <a:p>
                      <a:r>
                        <a:rPr lang="en-US" sz="3000" b="1"/>
                        <a:t>12. Tắm bồn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3796743497"/>
                  </a:ext>
                </a:extLst>
              </a:tr>
              <a:tr h="715835">
                <a:tc>
                  <a:txBody>
                    <a:bodyPr/>
                    <a:lstStyle/>
                    <a:p>
                      <a:endParaRPr lang="en-US" sz="3000" b="1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3200458114"/>
                  </a:ext>
                </a:extLst>
              </a:tr>
              <a:tr h="744408">
                <a:tc>
                  <a:txBody>
                    <a:bodyPr/>
                    <a:lstStyle/>
                    <a:p>
                      <a:r>
                        <a:rPr lang="en-US" sz="3000" b="1"/>
                        <a:t>13. Tắm vòi sen </a:t>
                      </a:r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8578985"/>
                  </a:ext>
                </a:extLst>
              </a:tr>
              <a:tr h="715835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51574" marR="151574" marT="75787" marB="75787"/>
                </a:tc>
                <a:extLst>
                  <a:ext uri="{0D108BD9-81ED-4DB2-BD59-A6C34878D82A}">
                    <a16:rowId xmlns:a16="http://schemas.microsoft.com/office/drawing/2014/main" val="10951405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0997B0-2A36-4E9C-A09A-FB7568EE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62" y="201336"/>
            <a:ext cx="1466850" cy="1550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3AE374-642B-448D-A0B3-3AA7B089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68" y="1148112"/>
            <a:ext cx="1466850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71F44D-547D-4A35-8F8C-D2BA4D23B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062" y="2019649"/>
            <a:ext cx="1581150" cy="1866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FC39CE-7495-4F11-861E-6CC9126F6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668" y="3149889"/>
            <a:ext cx="1533525" cy="14726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1D66CC-9689-48B7-98A2-77C3D17A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199" y="4042946"/>
            <a:ext cx="1552575" cy="2095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659463-A86D-4398-9E1A-C1E1C877D9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542" y="4800469"/>
            <a:ext cx="1562100" cy="1971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7B0BB2-8F27-4490-95B2-C8D1256937F5}"/>
              </a:ext>
            </a:extLst>
          </p:cNvPr>
          <p:cNvSpPr txBox="1"/>
          <p:nvPr/>
        </p:nvSpPr>
        <p:spPr>
          <a:xfrm>
            <a:off x="4783822" y="552095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/bɑː</a:t>
            </a:r>
            <a:r>
              <a:rPr lang="el-GR"/>
              <a:t>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28B0-8054-4326-9B0D-7A0E0EE9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rửa bát 				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1D326-AF86-4FF8-AD48-228A83C6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529"/>
            <a:ext cx="10515600" cy="3685433"/>
          </a:xfrm>
        </p:spPr>
        <p:txBody>
          <a:bodyPr/>
          <a:lstStyle/>
          <a:p>
            <a:pPr marL="0" indent="0">
              <a:buNone/>
            </a:pPr>
            <a:r>
              <a:rPr lang="vi-VN" b="0" i="0" u="sng">
                <a:solidFill>
                  <a:srgbClr val="0077CC"/>
                </a:solidFill>
                <a:effectLst/>
                <a:latin typeface="Arial" panose="020B0604020202020204" pitchFamily="34" charset="0"/>
                <a:hlinkClick r:id="rId6" tooltip="Nghĩa của &quot;chơi một nhạc cụ&quot; trong tiếng Anh"/>
              </a:rPr>
              <a:t>chơi một nhạc cụ</a:t>
            </a:r>
            <a:endParaRPr lang="vi-VN" b="0" i="0"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DD4C3-8001-463E-A5BC-81CED25B4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198" y="-44042"/>
            <a:ext cx="1571625" cy="2000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7F2B1-617E-48D3-90C8-79A1047BF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4054" y="2099855"/>
            <a:ext cx="1600200" cy="2038350"/>
          </a:xfrm>
          <a:prstGeom prst="rect">
            <a:avLst/>
          </a:prstGeom>
        </p:spPr>
      </p:pic>
      <p:pic>
        <p:nvPicPr>
          <p:cNvPr id="8" name="DO THE DISHES">
            <a:hlinkClick r:id="" action="ppaction://media"/>
            <a:extLst>
              <a:ext uri="{FF2B5EF4-FFF2-40B4-BE49-F238E27FC236}">
                <a16:creationId xmlns:a16="http://schemas.microsoft.com/office/drawing/2014/main" id="{8211D494-4C01-4165-9B88-DB69AE6DF5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917599" y="681038"/>
            <a:ext cx="609600" cy="609600"/>
          </a:xfrm>
          <a:prstGeom prst="rect">
            <a:avLst/>
          </a:prstGeom>
        </p:spPr>
      </p:pic>
      <p:pic>
        <p:nvPicPr>
          <p:cNvPr id="9" name="PLAY IN INSTRUMENT">
            <a:hlinkClick r:id="" action="ppaction://media"/>
            <a:extLst>
              <a:ext uri="{FF2B5EF4-FFF2-40B4-BE49-F238E27FC236}">
                <a16:creationId xmlns:a16="http://schemas.microsoft.com/office/drawing/2014/main" id="{A43D3278-0BE6-4D02-B3CE-C1E97C65738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941527" y="31190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114</Words>
  <Application>Microsoft Office PowerPoint</Application>
  <PresentationFormat>Widescreen</PresentationFormat>
  <Paragraphs>20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rửa bát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 Nguyen</dc:creator>
  <cp:lastModifiedBy>Thin Nguyen</cp:lastModifiedBy>
  <cp:revision>4</cp:revision>
  <dcterms:created xsi:type="dcterms:W3CDTF">2021-10-31T04:37:20Z</dcterms:created>
  <dcterms:modified xsi:type="dcterms:W3CDTF">2021-10-31T05:02:22Z</dcterms:modified>
</cp:coreProperties>
</file>